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4"/>
    <p:restoredTop sz="94694"/>
  </p:normalViewPr>
  <p:slideViewPr>
    <p:cSldViewPr snapToGrid="0">
      <p:cViewPr varScale="1">
        <p:scale>
          <a:sx n="113" d="100"/>
          <a:sy n="113" d="100"/>
        </p:scale>
        <p:origin x="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ECE2E-148C-CA48-9221-3A47A13E340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D89F4-7E9E-BF45-A7A9-843E9033B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69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371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oster for a company&#10;&#10;Description automatically generated">
            <a:extLst>
              <a:ext uri="{FF2B5EF4-FFF2-40B4-BE49-F238E27FC236}">
                <a16:creationId xmlns:a16="http://schemas.microsoft.com/office/drawing/2014/main" id="{16601B82-676D-6F26-E13B-F2CA9AD00F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961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20036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Cover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Gooch</dc:creator>
  <cp:lastModifiedBy>Dave Cook</cp:lastModifiedBy>
  <cp:revision>4</cp:revision>
  <dcterms:created xsi:type="dcterms:W3CDTF">2023-06-15T15:16:16Z</dcterms:created>
  <dcterms:modified xsi:type="dcterms:W3CDTF">2024-04-23T15:59:14Z</dcterms:modified>
</cp:coreProperties>
</file>