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6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759"/>
    <a:srgbClr val="4F758B"/>
    <a:srgbClr val="008C95"/>
    <a:srgbClr val="006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109" d="100"/>
          <a:sy n="109" d="100"/>
        </p:scale>
        <p:origin x="16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Design\Powerpoint DO NOT MOVE\New templates 2014\4 3\Graphics\power point_4 3_ORANGE_96dp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6" y="-2414"/>
            <a:ext cx="9159875" cy="68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3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ers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Design\Powerpoint DO NOT MOVE\New templates 2014\4 3\Graphics\power point_4 3_ORANGE_96dpi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83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d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Design\Powerpoint DO NOT MOVE\New templates 2014\4 3\Graphics\power point_4 3_ORANG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678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:\Design\Powerpoint DO NOT MOVE\New templates 2014\4 3\Graphics\power point_4 3_ORANGE_96dpi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6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:\Design\Powerpoint DO NOT MOVE\New templates 2014\4 3\Graphics\power point_4 3_ORANG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844824"/>
            <a:ext cx="6969397" cy="41751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bullet point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0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5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21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49" r:id="rId3"/>
    <p:sldLayoutId id="2147483664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rgbClr val="5057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057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057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7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7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7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Chemical Engineering Explained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Supplementary </a:t>
            </a:r>
            <a:r>
              <a:rPr lang="en-GB" dirty="0" smtClean="0"/>
              <a:t>File: Chapter 1</a:t>
            </a:r>
            <a:endParaRPr lang="en-GB" dirty="0"/>
          </a:p>
          <a:p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-19879" y="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Supplementary information for </a:t>
            </a:r>
            <a:r>
              <a:rPr lang="en-GB" sz="1400" i="1" dirty="0" smtClean="0"/>
              <a:t>Chemical Engineering Explained </a:t>
            </a:r>
            <a:r>
              <a:rPr lang="en-GB" sz="1400" dirty="0" smtClean="0"/>
              <a:t>© </a:t>
            </a:r>
            <a:r>
              <a:rPr lang="en-GB" sz="1400" dirty="0"/>
              <a:t>The Royal Society of Chemistry </a:t>
            </a:r>
            <a:r>
              <a:rPr lang="en-GB" sz="1400" dirty="0" smtClean="0"/>
              <a:t>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385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5976664" cy="34690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568" y="529503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Figure 1.1 </a:t>
            </a:r>
            <a:r>
              <a:rPr lang="en-US" dirty="0">
                <a:solidFill>
                  <a:schemeClr val="bg1"/>
                </a:solidFill>
              </a:rPr>
              <a:t>If a process must be engineered, then a </a:t>
            </a:r>
            <a:r>
              <a:rPr lang="en-US" dirty="0" smtClean="0">
                <a:solidFill>
                  <a:schemeClr val="bg1"/>
                </a:solidFill>
              </a:rPr>
              <a:t>chemical </a:t>
            </a:r>
            <a:r>
              <a:rPr lang="en-US" dirty="0">
                <a:solidFill>
                  <a:schemeClr val="bg1"/>
                </a:solidFill>
              </a:rPr>
              <a:t>engineer will </a:t>
            </a:r>
            <a:r>
              <a:rPr lang="en-US" dirty="0" smtClean="0">
                <a:solidFill>
                  <a:schemeClr val="bg1"/>
                </a:solidFill>
              </a:rPr>
              <a:t>be involved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81875"/>
            <a:ext cx="4723965" cy="5053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5949280"/>
            <a:ext cx="6236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1.2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The basic steps in producing milk that has been </a:t>
            </a:r>
            <a:r>
              <a:rPr lang="en-US" dirty="0" err="1">
                <a:solidFill>
                  <a:schemeClr val="bg1"/>
                </a:solidFill>
                <a:latin typeface="AdvOT4199d003"/>
              </a:rPr>
              <a:t>standardised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,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homogenized </a:t>
            </a:r>
            <a:r>
              <a:rPr lang="en-GB" dirty="0" smtClean="0">
                <a:solidFill>
                  <a:schemeClr val="bg1"/>
                </a:solidFill>
                <a:latin typeface="AdvOT4199d003"/>
              </a:rPr>
              <a:t>and </a:t>
            </a:r>
            <a:r>
              <a:rPr lang="en-GB" dirty="0">
                <a:solidFill>
                  <a:schemeClr val="bg1"/>
                </a:solidFill>
                <a:latin typeface="AdvOT4199d003"/>
              </a:rPr>
              <a:t>pasteurised.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15284"/>
            <a:ext cx="4309872" cy="6135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1064" y="5450580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1.3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More detailed steps for producing milk for the consumer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80728"/>
            <a:ext cx="4136445" cy="44331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5656" y="594928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1.4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The basic steps in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producing methanol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from natural gas, steam </a:t>
            </a:r>
            <a:r>
              <a:rPr lang="en-US" dirty="0" smtClean="0">
                <a:solidFill>
                  <a:schemeClr val="bg1"/>
                </a:solidFill>
                <a:latin typeface="AdvOT4199d003"/>
              </a:rPr>
              <a:t>and </a:t>
            </a:r>
            <a:r>
              <a:rPr lang="en-GB" dirty="0" smtClean="0">
                <a:solidFill>
                  <a:schemeClr val="bg1"/>
                </a:solidFill>
                <a:latin typeface="AdvOT4199d003"/>
              </a:rPr>
              <a:t>oxygen</a:t>
            </a:r>
            <a:r>
              <a:rPr lang="en-GB" dirty="0">
                <a:solidFill>
                  <a:schemeClr val="bg1"/>
                </a:solidFill>
                <a:latin typeface="AdvOT4199d003"/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60039" y="7864"/>
            <a:ext cx="8352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Supplementary information for </a:t>
            </a:r>
            <a:r>
              <a:rPr lang="en-GB" sz="1200" i="1" dirty="0">
                <a:solidFill>
                  <a:schemeClr val="bg1"/>
                </a:solidFill>
              </a:rPr>
              <a:t>Chemical Engineering Explained </a:t>
            </a:r>
            <a:r>
              <a:rPr lang="en-GB" sz="1200" dirty="0">
                <a:solidFill>
                  <a:schemeClr val="bg1"/>
                </a:solidFill>
              </a:rPr>
              <a:t>© The Royal Society of Chemistry 2018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5142547"/>
            <a:ext cx="2160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dvOTd3a5f740"/>
              </a:rPr>
              <a:t>Figure 1.5 </a:t>
            </a:r>
            <a:r>
              <a:rPr lang="en-US" dirty="0">
                <a:solidFill>
                  <a:schemeClr val="bg1"/>
                </a:solidFill>
                <a:latin typeface="AdvOT4199d003"/>
              </a:rPr>
              <a:t>More detailed steps in the process for production of methanol.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6363"/>
            <a:ext cx="400161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88752EB44974D994EBA0BE182464D" ma:contentTypeVersion="1" ma:contentTypeDescription="Create a new document." ma:contentTypeScope="" ma:versionID="99bbc2474cb3204ca9fbdd512615df56">
  <xsd:schema xmlns:xsd="http://www.w3.org/2001/XMLSchema" xmlns:p="http://schemas.microsoft.com/office/2006/metadata/properties" xmlns:ns2="27d643f5-4560-4eff-9f48-d0fe6b2bec2d" targetNamespace="http://schemas.microsoft.com/office/2006/metadata/properties" ma:root="true" ma:fieldsID="3e4c637131ef89c7ae71a83de9afa52f" ns2:_="">
    <xsd:import namespace="27d643f5-4560-4eff-9f48-d0fe6b2bec2d"/>
    <xsd:element name="properties">
      <xsd:complexType>
        <xsd:sequence>
          <xsd:element name="documentManagement">
            <xsd:complexType>
              <xsd:all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7d643f5-4560-4eff-9f48-d0fe6b2bec2d" elementFormDefault="qualified">
    <xsd:import namespace="http://schemas.microsoft.com/office/2006/documentManagement/types"/>
    <xsd:element name="Template" ma:index="8" nillable="true" ma:displayName="Template" ma:format="Dropdown" ma:internalName="Template">
      <xsd:simpleType>
        <xsd:restriction base="dms:Choice">
          <xsd:enumeration value="Stationery"/>
          <xsd:enumeration value="Purchase order forms"/>
          <xsd:enumeration value="Powerpoint presentations"/>
          <xsd:enumeration value="Meetings"/>
          <xsd:enumeration value="Leg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Template xmlns="27d643f5-4560-4eff-9f48-d0fe6b2bec2d">Powerpoint presentations</Template>
  </documentManagement>
</p:properties>
</file>

<file path=customXml/itemProps1.xml><?xml version="1.0" encoding="utf-8"?>
<ds:datastoreItem xmlns:ds="http://schemas.openxmlformats.org/officeDocument/2006/customXml" ds:itemID="{3C7694F2-FF23-435B-8625-E3AA1329EF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F6A56F-A9EC-47A6-9562-6D0DC7F221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643f5-4560-4eff-9f48-d0fe6b2bec2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8765011-A555-4DFA-AE85-6BF42B9B204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7d643f5-4560-4eff-9f48-d0fe6b2bec2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160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AdvOT4199d003</vt:lpstr>
      <vt:lpstr>AdvOTd3a5f740</vt:lpstr>
      <vt:lpstr>Arial</vt:lpstr>
      <vt:lpstr>Office Theme</vt:lpstr>
      <vt:lpstr>Chemical Engineering Explained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Society of 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4 3_orange</dc:title>
  <dc:creator>Matt Baldwin</dc:creator>
  <cp:lastModifiedBy>Sylvia Pegg</cp:lastModifiedBy>
  <cp:revision>47</cp:revision>
  <dcterms:created xsi:type="dcterms:W3CDTF">2013-06-04T12:27:23Z</dcterms:created>
  <dcterms:modified xsi:type="dcterms:W3CDTF">2017-11-30T12:10:53Z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0x010100C1788752EB44974D994EBA0BE182464D</vt:lpwstr>
  </property>
</Properties>
</file>