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5759"/>
    <a:srgbClr val="4F758B"/>
    <a:srgbClr val="008C95"/>
    <a:srgbClr val="006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vers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:\Design\Powerpoint DO NOT MOVE\New templates 2014\4 3\Graphics\power point_4 3_ORANGE_96dpi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6" y="-2414"/>
            <a:ext cx="9159875" cy="6869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539552" y="1565102"/>
            <a:ext cx="6408712" cy="1470025"/>
          </a:xfrm>
        </p:spPr>
        <p:txBody>
          <a:bodyPr>
            <a:normAutofit/>
          </a:bodyPr>
          <a:lstStyle>
            <a:lvl1pPr algn="l">
              <a:defRPr sz="4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Heading goes here</a:t>
            </a:r>
            <a:endParaRPr lang="en-GB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996952"/>
            <a:ext cx="6400800" cy="994345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505759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Additional text here. Use as a title slide only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733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version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:\Design\Powerpoint DO NOT MOVE\New templates 2014\4 3\Graphics\power point_4 3_ORANGE_96dpi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539552" y="1565102"/>
            <a:ext cx="6408712" cy="1470025"/>
          </a:xfrm>
        </p:spPr>
        <p:txBody>
          <a:bodyPr>
            <a:normAutofit/>
          </a:bodyPr>
          <a:lstStyle>
            <a:lvl1pPr algn="l">
              <a:defRPr sz="4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Heading goes here</a:t>
            </a:r>
            <a:endParaRPr lang="en-GB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996952"/>
            <a:ext cx="6400800" cy="994345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505759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Additional text here. Use as a title slide only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25833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od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:\Design\Powerpoint DO NOT MOVE\New templates 2014\4 3\Graphics\power point_4 3_ORANGE_96dpi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6964" y="729010"/>
            <a:ext cx="6985396" cy="1079500"/>
          </a:xfrm>
        </p:spPr>
        <p:txBody>
          <a:bodyPr/>
          <a:lstStyle>
            <a:lvl1pPr marL="0" indent="0" algn="l">
              <a:buNone/>
              <a:defRPr sz="4200"/>
            </a:lvl1pPr>
          </a:lstStyle>
          <a:p>
            <a:pPr lvl="0"/>
            <a:r>
              <a:rPr lang="en-US" dirty="0" smtClean="0"/>
              <a:t>Heading goes here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842963" y="1773238"/>
            <a:ext cx="6969125" cy="3527425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pPr lvl="0"/>
            <a:r>
              <a:rPr lang="en-US" dirty="0" smtClean="0"/>
              <a:t>Body text goes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8675688" y="6381750"/>
            <a:ext cx="468312" cy="476250"/>
          </a:xfrm>
        </p:spPr>
        <p:txBody>
          <a:bodyPr/>
          <a:lstStyle>
            <a:lvl1pPr marL="0" indent="0" algn="ctr">
              <a:buNone/>
              <a:defRPr sz="1400">
                <a:solidFill>
                  <a:srgbClr val="505759"/>
                </a:solidFill>
              </a:defRPr>
            </a:lvl1pPr>
          </a:lstStyle>
          <a:p>
            <a:pPr lvl="0"/>
            <a:r>
              <a:rPr lang="en-US" dirty="0" smtClean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678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:\Design\Powerpoint DO NOT MOVE\New templates 2014\4 3\Graphics\power point_4 3_ORANGE_96dpi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6964" y="729010"/>
            <a:ext cx="6985396" cy="1079500"/>
          </a:xfrm>
        </p:spPr>
        <p:txBody>
          <a:bodyPr/>
          <a:lstStyle>
            <a:lvl1pPr marL="0" indent="0" algn="l">
              <a:buNone/>
              <a:defRPr sz="4200"/>
            </a:lvl1pPr>
          </a:lstStyle>
          <a:p>
            <a:pPr lvl="0"/>
            <a:r>
              <a:rPr lang="en-US" dirty="0" smtClean="0"/>
              <a:t>Heading goes here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842963" y="1773238"/>
            <a:ext cx="6969125" cy="3527425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pPr lvl="0"/>
            <a:r>
              <a:rPr lang="en-US" dirty="0" smtClean="0"/>
              <a:t>Body text goes here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8675688" y="6381750"/>
            <a:ext cx="468312" cy="476250"/>
          </a:xfrm>
        </p:spPr>
        <p:txBody>
          <a:bodyPr/>
          <a:lstStyle>
            <a:lvl1pPr marL="0" indent="0" algn="ctr">
              <a:buNone/>
              <a:defRPr sz="1400">
                <a:solidFill>
                  <a:srgbClr val="505759"/>
                </a:solidFill>
              </a:defRPr>
            </a:lvl1pPr>
          </a:lstStyle>
          <a:p>
            <a:pPr lvl="0"/>
            <a:r>
              <a:rPr lang="en-US" dirty="0" smtClean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8619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H:\Design\Powerpoint DO NOT MOVE\New templates 2014\4 3\Graphics\power point_4 3_ORANGE_96dpi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42963" y="1844824"/>
            <a:ext cx="6969397" cy="417512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Insert bullet point here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26964" y="729010"/>
            <a:ext cx="6985396" cy="1079500"/>
          </a:xfrm>
        </p:spPr>
        <p:txBody>
          <a:bodyPr/>
          <a:lstStyle>
            <a:lvl1pPr marL="0" indent="0" algn="l">
              <a:buNone/>
              <a:defRPr sz="4200"/>
            </a:lvl1pPr>
          </a:lstStyle>
          <a:p>
            <a:pPr lvl="0"/>
            <a:r>
              <a:rPr lang="en-US" dirty="0" smtClean="0"/>
              <a:t>Heading goes here</a:t>
            </a:r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8675688" y="6381750"/>
            <a:ext cx="468312" cy="476250"/>
          </a:xfrm>
        </p:spPr>
        <p:txBody>
          <a:bodyPr/>
          <a:lstStyle>
            <a:lvl1pPr marL="0" indent="0" algn="ctr">
              <a:buNone/>
              <a:defRPr sz="1400">
                <a:solidFill>
                  <a:srgbClr val="505759"/>
                </a:solidFill>
              </a:defRPr>
            </a:lvl1pPr>
          </a:lstStyle>
          <a:p>
            <a:pPr lvl="0"/>
            <a:r>
              <a:rPr lang="en-US" dirty="0" smtClean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107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856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210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49" r:id="rId3"/>
    <p:sldLayoutId id="2147483664" r:id="rId4"/>
    <p:sldLayoutId id="2147483682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200" kern="1200">
          <a:solidFill>
            <a:srgbClr val="50575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505759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50575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0575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0575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5057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Chemical Engineering Explained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Supplementary </a:t>
            </a:r>
            <a:r>
              <a:rPr lang="en-GB" dirty="0" smtClean="0"/>
              <a:t>File: Chapter 18</a:t>
            </a:r>
            <a:endParaRPr lang="en-GB" dirty="0"/>
          </a:p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-19879" y="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Supplementary information for </a:t>
            </a:r>
            <a:r>
              <a:rPr lang="en-GB" sz="1400" i="1" dirty="0" smtClean="0"/>
              <a:t>Chemical Engineering Explained </a:t>
            </a:r>
            <a:r>
              <a:rPr lang="en-GB" sz="1400" dirty="0" smtClean="0"/>
              <a:t>© </a:t>
            </a:r>
            <a:r>
              <a:rPr lang="en-GB" sz="1400" dirty="0"/>
              <a:t>The Royal Society of Chemistry </a:t>
            </a:r>
            <a:r>
              <a:rPr lang="en-GB" sz="1400" dirty="0" smtClean="0"/>
              <a:t>2018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43855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860039" y="7864"/>
            <a:ext cx="83529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Supplementary information for </a:t>
            </a:r>
            <a:r>
              <a:rPr lang="en-GB" sz="1200" i="1" dirty="0">
                <a:solidFill>
                  <a:schemeClr val="bg1"/>
                </a:solidFill>
              </a:rPr>
              <a:t>Chemical Engineering Explained </a:t>
            </a:r>
            <a:r>
              <a:rPr lang="en-GB" sz="1200" dirty="0">
                <a:solidFill>
                  <a:schemeClr val="bg1"/>
                </a:solidFill>
              </a:rPr>
              <a:t>© The Royal Society of Chemistry 2018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412776"/>
            <a:ext cx="5539413" cy="310364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95736" y="498355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dvOTd3a5f740"/>
              </a:rPr>
              <a:t>Figure 18.1 </a:t>
            </a:r>
            <a:r>
              <a:rPr lang="en-US" dirty="0">
                <a:solidFill>
                  <a:schemeClr val="bg1"/>
                </a:solidFill>
                <a:latin typeface="AdvOT4199d003"/>
              </a:rPr>
              <a:t>Shift cycle for four shifts each on duty for 12 h per shift. Cycle repeats</a:t>
            </a:r>
          </a:p>
          <a:p>
            <a:r>
              <a:rPr lang="en-GB" dirty="0">
                <a:solidFill>
                  <a:schemeClr val="bg1"/>
                </a:solidFill>
                <a:latin typeface="AdvOT4199d003"/>
              </a:rPr>
              <a:t>every twelve days.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2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Template xmlns="27d643f5-4560-4eff-9f48-d0fe6b2bec2d">Powerpoint presentations</Templat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88752EB44974D994EBA0BE182464D" ma:contentTypeVersion="1" ma:contentTypeDescription="Create a new document." ma:contentTypeScope="" ma:versionID="99bbc2474cb3204ca9fbdd512615df56">
  <xsd:schema xmlns:xsd="http://www.w3.org/2001/XMLSchema" xmlns:p="http://schemas.microsoft.com/office/2006/metadata/properties" xmlns:ns2="27d643f5-4560-4eff-9f48-d0fe6b2bec2d" targetNamespace="http://schemas.microsoft.com/office/2006/metadata/properties" ma:root="true" ma:fieldsID="3e4c637131ef89c7ae71a83de9afa52f" ns2:_="">
    <xsd:import namespace="27d643f5-4560-4eff-9f48-d0fe6b2bec2d"/>
    <xsd:element name="properties">
      <xsd:complexType>
        <xsd:sequence>
          <xsd:element name="documentManagement">
            <xsd:complexType>
              <xsd:all>
                <xsd:element ref="ns2:Templ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27d643f5-4560-4eff-9f48-d0fe6b2bec2d" elementFormDefault="qualified">
    <xsd:import namespace="http://schemas.microsoft.com/office/2006/documentManagement/types"/>
    <xsd:element name="Template" ma:index="8" nillable="true" ma:displayName="Template" ma:format="Dropdown" ma:internalName="Template">
      <xsd:simpleType>
        <xsd:restriction base="dms:Choice">
          <xsd:enumeration value="Stationery"/>
          <xsd:enumeration value="Purchase order forms"/>
          <xsd:enumeration value="Powerpoint presentations"/>
          <xsd:enumeration value="Meetings"/>
          <xsd:enumeration value="Legal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8765011-A555-4DFA-AE85-6BF42B9B204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7d643f5-4560-4eff-9f48-d0fe6b2bec2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C7694F2-FF23-435B-8625-E3AA1329EF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F6A56F-A9EC-47A6-9562-6D0DC7F221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d643f5-4560-4eff-9f48-d0fe6b2bec2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</TotalTime>
  <Words>56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AdvOT4199d003</vt:lpstr>
      <vt:lpstr>AdvOTd3a5f740</vt:lpstr>
      <vt:lpstr>Arial</vt:lpstr>
      <vt:lpstr>Office Theme</vt:lpstr>
      <vt:lpstr>Chemical Engineering Explained</vt:lpstr>
      <vt:lpstr>PowerPoint Presentation</vt:lpstr>
    </vt:vector>
  </TitlesOfParts>
  <Company>Royal Society of Chemistry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template 4 3_orange</dc:title>
  <dc:creator>Matt Baldwin</dc:creator>
  <cp:lastModifiedBy>Sylvia Pegg</cp:lastModifiedBy>
  <cp:revision>45</cp:revision>
  <dcterms:created xsi:type="dcterms:W3CDTF">2013-06-04T12:27:23Z</dcterms:created>
  <dcterms:modified xsi:type="dcterms:W3CDTF">2017-11-30T14:59:24Z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0x010100C1788752EB44974D994EBA0BE182464D</vt:lpwstr>
  </property>
</Properties>
</file>