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9" r:id="rId5"/>
    <p:sldId id="256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4F758B"/>
    <a:srgbClr val="008C95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F2B28-2591-49D5-9E0E-30D9FB44DE93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5C690-C38F-4B7D-867E-99EBAF920B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51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172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795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118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4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895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181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65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131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341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41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64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35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35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19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99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72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33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1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C690-C38F-4B7D-867E-99EBAF920B1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58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Design\Powerpoint DO NOT MOVE\New templates 2014\4 3\Graphics\power point_4 3_TEAL_96d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er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:\Design\Powerpoint DO NOT MOVE\New templates 2014\4 3\Graphics\power point_4 3_TEAL_96dp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:\Design\Powerpoint DO NOT MOVE\New templates 2014\4 3\Graphics\power point_4 3_TEAL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7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:\Design\Powerpoint DO NOT MOVE\New templates 2014\4 3\Graphics\power point_4 3_TEAL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844824"/>
            <a:ext cx="6969397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bullet point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  <p:pic>
        <p:nvPicPr>
          <p:cNvPr id="16" name="Picture 5" descr="H:\Design\Powerpoint DO NOT MOVE\New templates 2014\4 3\Graphics\power point_4 3_TEAL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0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64" r:id="rId4"/>
    <p:sldLayoutId id="2147483682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5057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7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7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7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7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 smtClean="0"/>
              <a:t>The Chemical Biology of Human Vitamins</a:t>
            </a:r>
            <a:endParaRPr lang="en-GB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Chapter 1 Figures and Schemes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03" y="0"/>
            <a:ext cx="7884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Supplementary information for </a:t>
            </a:r>
            <a:r>
              <a:rPr lang="en-US" sz="1400" i="1" dirty="0"/>
              <a:t>The Chemical Biology of Human </a:t>
            </a:r>
            <a:r>
              <a:rPr lang="en-US" sz="1400" i="1" dirty="0" smtClean="0"/>
              <a:t>Vitamins</a:t>
            </a:r>
          </a:p>
          <a:p>
            <a:r>
              <a:rPr lang="en-GB" sz="1400" dirty="0" smtClean="0"/>
              <a:t>© </a:t>
            </a:r>
            <a:r>
              <a:rPr lang="en-GB" sz="1400" dirty="0"/>
              <a:t>The Royal Society of Chemistry </a:t>
            </a:r>
            <a:r>
              <a:rPr lang="en-GB" sz="1400" dirty="0" smtClean="0"/>
              <a:t>2019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2160"/>
            <a:ext cx="5661343" cy="57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0" y="869859"/>
            <a:ext cx="6852332" cy="486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911"/>
            <a:ext cx="6015944" cy="54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88640"/>
            <a:ext cx="5554427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4805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42" y="-14955"/>
            <a:ext cx="5191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23" y="188641"/>
            <a:ext cx="5501817" cy="64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4968552" cy="434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4536504" cy="32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27660"/>
            <a:ext cx="5546991" cy="64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5584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14782"/>
            <a:ext cx="3960440" cy="57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312998" cy="49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5875755" cy="44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1" y="1196752"/>
            <a:ext cx="691348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68" y="32004"/>
            <a:ext cx="5312664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1" y="1196752"/>
            <a:ext cx="719786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5544616" cy="585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 flipH="1">
            <a:off x="-2094837" y="394777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Supplementary information for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Chemical Biology of Human 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The Royal Society of Chemistry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07" y="188640"/>
            <a:ext cx="562882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99bbc2474cb3204ca9fbdd512615df56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3e4c637131ef89c7ae71a83de9afa52f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Props1.xml><?xml version="1.0" encoding="utf-8"?>
<ds:datastoreItem xmlns:ds="http://schemas.openxmlformats.org/officeDocument/2006/customXml" ds:itemID="{FB8426A5-DAD6-49D8-9931-C98CB13DA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C7694F2-FF23-435B-8625-E3AA1329EF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65011-A555-4DFA-AE85-6BF42B9B204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27d643f5-4560-4eff-9f48-d0fe6b2bec2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350</Words>
  <Application>Microsoft Office PowerPoint</Application>
  <PresentationFormat>On-screen Show (4:3)</PresentationFormat>
  <Paragraphs>61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The Chemical Biology of Human Vitamins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3_teal</dc:title>
  <dc:creator>Matt Baldwin</dc:creator>
  <cp:lastModifiedBy>Sylvia Pegg</cp:lastModifiedBy>
  <cp:revision>59</cp:revision>
  <dcterms:created xsi:type="dcterms:W3CDTF">2013-06-04T12:27:23Z</dcterms:created>
  <dcterms:modified xsi:type="dcterms:W3CDTF">2019-02-27T06:44:48Z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