
<file path=[Content_Types].xml><?xml version="1.0" encoding="utf-8"?>
<Types xmlns="http://schemas.openxmlformats.org/package/2006/content-types">
  <Default Extension="gif" ContentType="image/gif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1002" r:id="rId2"/>
    <p:sldId id="1003" r:id="rId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novoG50" initials="L" lastIdx="1" clrIdx="0">
    <p:extLst>
      <p:ext uri="{19B8F6BF-5375-455C-9EA6-DF929625EA0E}">
        <p15:presenceInfo xmlns:p15="http://schemas.microsoft.com/office/powerpoint/2012/main" userId="LenovoG50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0000CC"/>
    <a:srgbClr val="0257BE"/>
    <a:srgbClr val="5B8CB1"/>
    <a:srgbClr val="618AAB"/>
    <a:srgbClr val="5C86B0"/>
    <a:srgbClr val="3961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95" autoAdjust="0"/>
    <p:restoredTop sz="86427" autoAdjust="0"/>
  </p:normalViewPr>
  <p:slideViewPr>
    <p:cSldViewPr>
      <p:cViewPr varScale="1">
        <p:scale>
          <a:sx n="98" d="100"/>
          <a:sy n="98" d="100"/>
        </p:scale>
        <p:origin x="234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9B7B0-652E-4A9C-B2D4-18E73F93D3E1}" type="datetimeFigureOut">
              <a:rPr lang="en-US" smtClean="0"/>
              <a:pPr/>
              <a:t>3/4/2020</a:t>
            </a:fld>
            <a:endParaRPr lang="en-US" dirty="0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B8C83B-8F7C-4189-8D18-E57C81D1C0D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30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8C83B-8F7C-4189-8D18-E57C81D1C0DD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475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4.03.2020</a:t>
            </a:fld>
            <a:endParaRPr lang="tr-TR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4.03.2020</a:t>
            </a:fld>
            <a:endParaRPr lang="tr-TR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4.03.2020</a:t>
            </a:fld>
            <a:endParaRPr lang="tr-TR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4.03.2020</a:t>
            </a:fld>
            <a:endParaRPr lang="tr-TR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4.03.2020</a:t>
            </a:fld>
            <a:endParaRPr lang="tr-TR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4.03.2020</a:t>
            </a:fld>
            <a:endParaRPr lang="tr-TR" dirty="0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4.03.2020</a:t>
            </a:fld>
            <a:endParaRPr lang="tr-TR" dirty="0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4.03.2020</a:t>
            </a:fld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4.03.2020</a:t>
            </a:fld>
            <a:endParaRPr lang="tr-TR" dirty="0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4.03.2020</a:t>
            </a:fld>
            <a:endParaRPr lang="tr-TR" dirty="0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4.03.2020</a:t>
            </a:fld>
            <a:endParaRPr lang="tr-TR" dirty="0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4.03.2020</a:t>
            </a:fld>
            <a:endParaRPr lang="tr-TR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Resim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892" y="87464"/>
            <a:ext cx="3922134" cy="3236274"/>
          </a:xfrm>
          <a:prstGeom prst="rect">
            <a:avLst/>
          </a:prstGeom>
        </p:spPr>
      </p:pic>
      <p:sp>
        <p:nvSpPr>
          <p:cNvPr id="18" name="Aşağı Ok 17"/>
          <p:cNvSpPr/>
          <p:nvPr/>
        </p:nvSpPr>
        <p:spPr>
          <a:xfrm>
            <a:off x="2752955" y="2007685"/>
            <a:ext cx="148516" cy="720080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Resim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936" y="143334"/>
            <a:ext cx="4311216" cy="3233412"/>
          </a:xfrm>
          <a:prstGeom prst="rect">
            <a:avLst/>
          </a:prstGeom>
        </p:spPr>
      </p:pic>
      <p:pic>
        <p:nvPicPr>
          <p:cNvPr id="33" name="Resim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20" y="3533849"/>
            <a:ext cx="4311216" cy="3233412"/>
          </a:xfrm>
          <a:prstGeom prst="rect">
            <a:avLst/>
          </a:prstGeom>
        </p:spPr>
      </p:pic>
      <p:pic>
        <p:nvPicPr>
          <p:cNvPr id="34" name="Resim 3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936" y="3583605"/>
            <a:ext cx="4311216" cy="3233412"/>
          </a:xfrm>
          <a:prstGeom prst="rect">
            <a:avLst/>
          </a:prstGeom>
        </p:spPr>
      </p:pic>
      <p:sp>
        <p:nvSpPr>
          <p:cNvPr id="14" name="Dikdörtgen 13"/>
          <p:cNvSpPr/>
          <p:nvPr/>
        </p:nvSpPr>
        <p:spPr>
          <a:xfrm>
            <a:off x="5049848" y="372486"/>
            <a:ext cx="98216" cy="2552457"/>
          </a:xfrm>
          <a:prstGeom prst="rect">
            <a:avLst/>
          </a:prstGeom>
          <a:solidFill>
            <a:srgbClr val="FFFF00">
              <a:alpha val="4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Metin kutusu 30"/>
          <p:cNvSpPr txBox="1"/>
          <p:nvPr/>
        </p:nvSpPr>
        <p:spPr>
          <a:xfrm rot="16200000">
            <a:off x="4867327" y="372968"/>
            <a:ext cx="4632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100" b="1" dirty="0" err="1"/>
              <a:t>Au</a:t>
            </a:r>
            <a:endParaRPr lang="en-US" sz="1100" b="1" baseline="-25000" dirty="0"/>
          </a:p>
        </p:txBody>
      </p:sp>
      <p:sp>
        <p:nvSpPr>
          <p:cNvPr id="5" name="Dikdörtgen 4"/>
          <p:cNvSpPr/>
          <p:nvPr/>
        </p:nvSpPr>
        <p:spPr>
          <a:xfrm>
            <a:off x="763863" y="3768082"/>
            <a:ext cx="470545" cy="2557537"/>
          </a:xfrm>
          <a:prstGeom prst="rect">
            <a:avLst/>
          </a:prstGeom>
          <a:solidFill>
            <a:srgbClr val="FFFF00">
              <a:alpha val="4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ikdörtgen 5"/>
          <p:cNvSpPr/>
          <p:nvPr/>
        </p:nvSpPr>
        <p:spPr>
          <a:xfrm>
            <a:off x="1225081" y="3768082"/>
            <a:ext cx="2418095" cy="2557536"/>
          </a:xfrm>
          <a:prstGeom prst="rect">
            <a:avLst/>
          </a:prstGeom>
          <a:solidFill>
            <a:srgbClr val="00B0F0">
              <a:alpha val="4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ikdörtgen 6"/>
          <p:cNvSpPr/>
          <p:nvPr/>
        </p:nvSpPr>
        <p:spPr>
          <a:xfrm>
            <a:off x="3643176" y="3768080"/>
            <a:ext cx="459482" cy="2556247"/>
          </a:xfrm>
          <a:prstGeom prst="rect">
            <a:avLst/>
          </a:prstGeom>
          <a:solidFill>
            <a:schemeClr val="accent3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Metin kutusu 21"/>
          <p:cNvSpPr txBox="1"/>
          <p:nvPr/>
        </p:nvSpPr>
        <p:spPr>
          <a:xfrm>
            <a:off x="686479" y="4005064"/>
            <a:ext cx="6046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err="1"/>
              <a:t>Au</a:t>
            </a:r>
            <a:endParaRPr lang="en-US" sz="2800" b="1" dirty="0"/>
          </a:p>
        </p:txBody>
      </p:sp>
      <p:sp>
        <p:nvSpPr>
          <p:cNvPr id="23" name="Metin kutusu 22"/>
          <p:cNvSpPr txBox="1"/>
          <p:nvPr/>
        </p:nvSpPr>
        <p:spPr>
          <a:xfrm>
            <a:off x="1983840" y="4005064"/>
            <a:ext cx="917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/>
              <a:t>SiO</a:t>
            </a:r>
            <a:r>
              <a:rPr lang="tr-TR" sz="2800" b="1" baseline="-25000" dirty="0"/>
              <a:t>2</a:t>
            </a:r>
            <a:endParaRPr lang="en-US" sz="2800" b="1" baseline="-25000" dirty="0"/>
          </a:p>
        </p:txBody>
      </p:sp>
      <p:sp>
        <p:nvSpPr>
          <p:cNvPr id="24" name="Metin kutusu 23"/>
          <p:cNvSpPr txBox="1"/>
          <p:nvPr/>
        </p:nvSpPr>
        <p:spPr>
          <a:xfrm rot="16200000">
            <a:off x="3411529" y="4005063"/>
            <a:ext cx="798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/>
              <a:t>VO</a:t>
            </a:r>
            <a:r>
              <a:rPr lang="tr-TR" sz="2800" b="1" baseline="-25000" dirty="0"/>
              <a:t>2</a:t>
            </a:r>
            <a:endParaRPr lang="en-US" sz="2800" b="1" baseline="-25000" dirty="0"/>
          </a:p>
        </p:txBody>
      </p:sp>
      <p:sp>
        <p:nvSpPr>
          <p:cNvPr id="20" name="Dikdörtgen 19"/>
          <p:cNvSpPr/>
          <p:nvPr/>
        </p:nvSpPr>
        <p:spPr>
          <a:xfrm>
            <a:off x="5050592" y="3829050"/>
            <a:ext cx="3332870" cy="2554320"/>
          </a:xfrm>
          <a:prstGeom prst="rect">
            <a:avLst/>
          </a:prstGeom>
          <a:solidFill>
            <a:srgbClr val="FFFF00">
              <a:alpha val="4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Metin kutusu 20"/>
          <p:cNvSpPr txBox="1"/>
          <p:nvPr/>
        </p:nvSpPr>
        <p:spPr>
          <a:xfrm>
            <a:off x="6516216" y="3832524"/>
            <a:ext cx="8333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err="1"/>
              <a:t>Au</a:t>
            </a:r>
            <a:endParaRPr lang="en-US" sz="3200" b="1" dirty="0"/>
          </a:p>
        </p:txBody>
      </p:sp>
      <p:sp>
        <p:nvSpPr>
          <p:cNvPr id="37" name="Dikdörtgen 36"/>
          <p:cNvSpPr/>
          <p:nvPr/>
        </p:nvSpPr>
        <p:spPr>
          <a:xfrm>
            <a:off x="5140790" y="395801"/>
            <a:ext cx="399221" cy="2534955"/>
          </a:xfrm>
          <a:prstGeom prst="rect">
            <a:avLst/>
          </a:prstGeom>
          <a:solidFill>
            <a:srgbClr val="00B0F0">
              <a:alpha val="4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Dikdörtgen 37"/>
          <p:cNvSpPr/>
          <p:nvPr/>
        </p:nvSpPr>
        <p:spPr>
          <a:xfrm>
            <a:off x="5540011" y="395801"/>
            <a:ext cx="95481" cy="2552457"/>
          </a:xfrm>
          <a:prstGeom prst="rect">
            <a:avLst/>
          </a:prstGeom>
          <a:solidFill>
            <a:schemeClr val="accent3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Metin kutusu 29"/>
          <p:cNvSpPr txBox="1"/>
          <p:nvPr/>
        </p:nvSpPr>
        <p:spPr>
          <a:xfrm rot="16200000">
            <a:off x="5091512" y="394065"/>
            <a:ext cx="4632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100" b="1" dirty="0"/>
              <a:t>SiO</a:t>
            </a:r>
            <a:r>
              <a:rPr lang="tr-TR" sz="1100" b="1" baseline="-25000" dirty="0"/>
              <a:t>2</a:t>
            </a:r>
            <a:endParaRPr lang="en-US" sz="1100" b="1" baseline="-25000" dirty="0"/>
          </a:p>
        </p:txBody>
      </p:sp>
      <p:sp>
        <p:nvSpPr>
          <p:cNvPr id="29" name="Metin kutusu 28"/>
          <p:cNvSpPr txBox="1"/>
          <p:nvPr/>
        </p:nvSpPr>
        <p:spPr>
          <a:xfrm rot="16200000">
            <a:off x="5358215" y="394065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100" b="1" dirty="0"/>
              <a:t>VO</a:t>
            </a:r>
            <a:r>
              <a:rPr lang="tr-TR" sz="1100" b="1" baseline="-25000" dirty="0"/>
              <a:t>2</a:t>
            </a:r>
            <a:endParaRPr lang="en-US" sz="1100" b="1" baseline="-25000" dirty="0"/>
          </a:p>
        </p:txBody>
      </p:sp>
      <p:sp>
        <p:nvSpPr>
          <p:cNvPr id="39" name="Metin kutusu 38"/>
          <p:cNvSpPr txBox="1"/>
          <p:nvPr/>
        </p:nvSpPr>
        <p:spPr>
          <a:xfrm>
            <a:off x="6372200" y="52110"/>
            <a:ext cx="977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>
                <a:solidFill>
                  <a:srgbClr val="0000CC"/>
                </a:solidFill>
              </a:rPr>
              <a:t>T</a:t>
            </a:r>
            <a:r>
              <a:rPr lang="tr-TR" b="1">
                <a:solidFill>
                  <a:srgbClr val="0000CC"/>
                </a:solidFill>
              </a:rPr>
              <a:t>=25°</a:t>
            </a:r>
            <a:r>
              <a:rPr lang="tr-TR" b="1" dirty="0">
                <a:solidFill>
                  <a:srgbClr val="0000CC"/>
                </a:solidFill>
              </a:rPr>
              <a:t>C</a:t>
            </a: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40" name="Metin kutusu 39"/>
          <p:cNvSpPr txBox="1"/>
          <p:nvPr/>
        </p:nvSpPr>
        <p:spPr>
          <a:xfrm>
            <a:off x="7311238" y="34166"/>
            <a:ext cx="977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>
                <a:solidFill>
                  <a:srgbClr val="FF0000"/>
                </a:solidFill>
              </a:rPr>
              <a:t>T=90°C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1" name="Dikdörtgen 40"/>
          <p:cNvSpPr/>
          <p:nvPr/>
        </p:nvSpPr>
        <p:spPr>
          <a:xfrm>
            <a:off x="5628982" y="372485"/>
            <a:ext cx="2771764" cy="2552457"/>
          </a:xfrm>
          <a:prstGeom prst="rect">
            <a:avLst/>
          </a:prstGeom>
          <a:solidFill>
            <a:schemeClr val="bg1">
              <a:lumMod val="8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Metin kutusu 24"/>
          <p:cNvSpPr txBox="1"/>
          <p:nvPr/>
        </p:nvSpPr>
        <p:spPr>
          <a:xfrm>
            <a:off x="5735243" y="416331"/>
            <a:ext cx="11167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Sapphire</a:t>
            </a:r>
            <a:endParaRPr lang="en-US" sz="1600" b="1" baseline="-25000" dirty="0"/>
          </a:p>
        </p:txBody>
      </p:sp>
      <p:sp>
        <p:nvSpPr>
          <p:cNvPr id="26" name="Metin kutusu 25"/>
          <p:cNvSpPr txBox="1"/>
          <p:nvPr/>
        </p:nvSpPr>
        <p:spPr>
          <a:xfrm>
            <a:off x="4152546" y="-76091"/>
            <a:ext cx="841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err="1">
                <a:solidFill>
                  <a:srgbClr val="FF0000"/>
                </a:solidFill>
              </a:rPr>
              <a:t>Fig</a:t>
            </a:r>
            <a:r>
              <a:rPr lang="tr-TR" b="1" dirty="0">
                <a:solidFill>
                  <a:srgbClr val="FF0000"/>
                </a:solidFill>
              </a:rPr>
              <a:t>. S7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7" name="TextBox 11">
            <a:extLst>
              <a:ext uri="{FF2B5EF4-FFF2-40B4-BE49-F238E27FC236}">
                <a16:creationId xmlns:a16="http://schemas.microsoft.com/office/drawing/2014/main" id="{E2CB9FF4-FE5C-4B18-BAAD-F5786177B5E1}"/>
              </a:ext>
            </a:extLst>
          </p:cNvPr>
          <p:cNvSpPr txBox="1"/>
          <p:nvPr/>
        </p:nvSpPr>
        <p:spPr>
          <a:xfrm>
            <a:off x="143983" y="111307"/>
            <a:ext cx="611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</a:p>
        </p:txBody>
      </p:sp>
      <p:sp>
        <p:nvSpPr>
          <p:cNvPr id="28" name="TextBox 11">
            <a:extLst>
              <a:ext uri="{FF2B5EF4-FFF2-40B4-BE49-F238E27FC236}">
                <a16:creationId xmlns:a16="http://schemas.microsoft.com/office/drawing/2014/main" id="{E2CB9FF4-FE5C-4B18-BAAD-F5786177B5E1}"/>
              </a:ext>
            </a:extLst>
          </p:cNvPr>
          <p:cNvSpPr txBox="1"/>
          <p:nvPr/>
        </p:nvSpPr>
        <p:spPr>
          <a:xfrm>
            <a:off x="4324899" y="123943"/>
            <a:ext cx="611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</a:p>
        </p:txBody>
      </p:sp>
      <p:sp>
        <p:nvSpPr>
          <p:cNvPr id="35" name="TextBox 11">
            <a:extLst>
              <a:ext uri="{FF2B5EF4-FFF2-40B4-BE49-F238E27FC236}">
                <a16:creationId xmlns:a16="http://schemas.microsoft.com/office/drawing/2014/main" id="{E2CB9FF4-FE5C-4B18-BAAD-F5786177B5E1}"/>
              </a:ext>
            </a:extLst>
          </p:cNvPr>
          <p:cNvSpPr txBox="1"/>
          <p:nvPr/>
        </p:nvSpPr>
        <p:spPr>
          <a:xfrm>
            <a:off x="143983" y="3529472"/>
            <a:ext cx="611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</a:p>
        </p:txBody>
      </p:sp>
      <p:sp>
        <p:nvSpPr>
          <p:cNvPr id="36" name="TextBox 11">
            <a:extLst>
              <a:ext uri="{FF2B5EF4-FFF2-40B4-BE49-F238E27FC236}">
                <a16:creationId xmlns:a16="http://schemas.microsoft.com/office/drawing/2014/main" id="{E2CB9FF4-FE5C-4B18-BAAD-F5786177B5E1}"/>
              </a:ext>
            </a:extLst>
          </p:cNvPr>
          <p:cNvSpPr txBox="1"/>
          <p:nvPr/>
        </p:nvSpPr>
        <p:spPr>
          <a:xfrm>
            <a:off x="4324899" y="3542108"/>
            <a:ext cx="611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</a:p>
        </p:txBody>
      </p:sp>
    </p:spTree>
    <p:extLst>
      <p:ext uri="{BB962C8B-B14F-4D97-AF65-F5344CB8AC3E}">
        <p14:creationId xmlns:p14="http://schemas.microsoft.com/office/powerpoint/2010/main" val="2990188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fine4_SiO2_room_monitor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12521.6666"/>
                </p14:media>
              </p:ext>
            </p:extLst>
          </p:nvPr>
        </p:nvPicPr>
        <p:blipFill>
          <a:blip r:embed="rId5">
            <a:lum bright="62000"/>
          </a:blip>
          <a:stretch>
            <a:fillRect/>
          </a:stretch>
        </p:blipFill>
        <p:spPr>
          <a:xfrm>
            <a:off x="1996601" y="1374908"/>
            <a:ext cx="3008272" cy="5052200"/>
          </a:xfrm>
          <a:prstGeom prst="rect">
            <a:avLst/>
          </a:prstGeom>
        </p:spPr>
      </p:pic>
      <p:sp>
        <p:nvSpPr>
          <p:cNvPr id="6" name="Metin kutusu 5"/>
          <p:cNvSpPr txBox="1"/>
          <p:nvPr/>
        </p:nvSpPr>
        <p:spPr>
          <a:xfrm>
            <a:off x="2741854" y="693277"/>
            <a:ext cx="15012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0000CC"/>
                </a:solidFill>
              </a:rPr>
              <a:t>T=25°C</a:t>
            </a:r>
          </a:p>
        </p:txBody>
      </p:sp>
      <p:sp>
        <p:nvSpPr>
          <p:cNvPr id="7" name="Metin kutusu 6"/>
          <p:cNvSpPr txBox="1"/>
          <p:nvPr/>
        </p:nvSpPr>
        <p:spPr>
          <a:xfrm>
            <a:off x="6391269" y="743524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T=90°C</a:t>
            </a:r>
          </a:p>
        </p:txBody>
      </p:sp>
      <p:pic>
        <p:nvPicPr>
          <p:cNvPr id="8" name="fine4_SiO2_hot_monitor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3">
                  <p14:trim end="10801.6666"/>
                </p14:media>
              </p:ext>
            </p:extLst>
          </p:nvPr>
        </p:nvPicPr>
        <p:blipFill>
          <a:blip r:embed="rId5">
            <a:lum bright="62000"/>
          </a:blip>
          <a:stretch>
            <a:fillRect/>
          </a:stretch>
        </p:blipFill>
        <p:spPr>
          <a:xfrm>
            <a:off x="5596176" y="1374908"/>
            <a:ext cx="3008272" cy="5052200"/>
          </a:xfrm>
          <a:prstGeom prst="rect">
            <a:avLst/>
          </a:prstGeom>
        </p:spPr>
      </p:pic>
      <p:cxnSp>
        <p:nvCxnSpPr>
          <p:cNvPr id="26" name="Straight Arrow Connector 8"/>
          <p:cNvCxnSpPr/>
          <p:nvPr/>
        </p:nvCxnSpPr>
        <p:spPr>
          <a:xfrm flipV="1">
            <a:off x="873668" y="6436559"/>
            <a:ext cx="492007" cy="1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711744" y="6337654"/>
            <a:ext cx="161924" cy="180974"/>
          </a:xfrm>
          <a:prstGeom prst="ellipse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 b="1"/>
          </a:p>
        </p:txBody>
      </p:sp>
      <p:sp>
        <p:nvSpPr>
          <p:cNvPr id="28" name="TextBox 42"/>
          <p:cNvSpPr txBox="1"/>
          <p:nvPr/>
        </p:nvSpPr>
        <p:spPr>
          <a:xfrm>
            <a:off x="529857" y="6201403"/>
            <a:ext cx="48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</a:p>
        </p:txBody>
      </p:sp>
      <p:sp>
        <p:nvSpPr>
          <p:cNvPr id="29" name="TextBox 43"/>
          <p:cNvSpPr txBox="1"/>
          <p:nvPr/>
        </p:nvSpPr>
        <p:spPr>
          <a:xfrm>
            <a:off x="529042" y="5730044"/>
            <a:ext cx="117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</a:p>
        </p:txBody>
      </p:sp>
      <p:sp>
        <p:nvSpPr>
          <p:cNvPr id="30" name="TextBox 79"/>
          <p:cNvSpPr txBox="1"/>
          <p:nvPr/>
        </p:nvSpPr>
        <p:spPr>
          <a:xfrm>
            <a:off x="1104717" y="6097681"/>
            <a:ext cx="117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</p:txBody>
      </p:sp>
      <p:cxnSp>
        <p:nvCxnSpPr>
          <p:cNvPr id="33" name="Straight Arrow Connector 103"/>
          <p:cNvCxnSpPr/>
          <p:nvPr/>
        </p:nvCxnSpPr>
        <p:spPr>
          <a:xfrm rot="-5400000" flipV="1">
            <a:off x="541200" y="6092851"/>
            <a:ext cx="492007" cy="1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Metin kutusu 34">
            <a:extLst>
              <a:ext uri="{FF2B5EF4-FFF2-40B4-BE49-F238E27FC236}">
                <a16:creationId xmlns:a16="http://schemas.microsoft.com/office/drawing/2014/main" id="{7A91F187-A4B0-4DA2-A2F9-D5B3FF2CAF08}"/>
              </a:ext>
            </a:extLst>
          </p:cNvPr>
          <p:cNvSpPr txBox="1"/>
          <p:nvPr/>
        </p:nvSpPr>
        <p:spPr>
          <a:xfrm>
            <a:off x="637853" y="6242442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x</a:t>
            </a:r>
          </a:p>
        </p:txBody>
      </p:sp>
      <p:sp>
        <p:nvSpPr>
          <p:cNvPr id="46" name="TextBox 42"/>
          <p:cNvSpPr txBox="1"/>
          <p:nvPr/>
        </p:nvSpPr>
        <p:spPr>
          <a:xfrm flipH="1">
            <a:off x="1478639" y="6132518"/>
            <a:ext cx="516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Au</a:t>
            </a:r>
          </a:p>
        </p:txBody>
      </p:sp>
      <p:sp>
        <p:nvSpPr>
          <p:cNvPr id="49" name="TextBox 42"/>
          <p:cNvSpPr txBox="1"/>
          <p:nvPr/>
        </p:nvSpPr>
        <p:spPr>
          <a:xfrm flipH="1">
            <a:off x="1387413" y="5824223"/>
            <a:ext cx="706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SiO</a:t>
            </a:r>
            <a:r>
              <a:rPr lang="en-US" b="1" baseline="-2500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51" name="TextBox 42"/>
          <p:cNvSpPr txBox="1"/>
          <p:nvPr/>
        </p:nvSpPr>
        <p:spPr>
          <a:xfrm flipH="1">
            <a:off x="1364394" y="5478381"/>
            <a:ext cx="706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VO</a:t>
            </a:r>
            <a:r>
              <a:rPr lang="en-US" b="1" baseline="-2500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52" name="TextBox 42"/>
          <p:cNvSpPr txBox="1"/>
          <p:nvPr/>
        </p:nvSpPr>
        <p:spPr>
          <a:xfrm rot="16200000" flipH="1">
            <a:off x="993066" y="3786736"/>
            <a:ext cx="1420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Sapphire</a:t>
            </a:r>
            <a:endParaRPr lang="en-US" b="1" baseline="-25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3" name="Düz Ok Bağlayıcısı 52">
            <a:extLst>
              <a:ext uri="{FF2B5EF4-FFF2-40B4-BE49-F238E27FC236}">
                <a16:creationId xmlns:a16="http://schemas.microsoft.com/office/drawing/2014/main" id="{9EE249DD-3EBF-4805-A24A-D72BDBB9838E}"/>
              </a:ext>
            </a:extLst>
          </p:cNvPr>
          <p:cNvCxnSpPr>
            <a:cxnSpLocks/>
          </p:cNvCxnSpPr>
          <p:nvPr/>
        </p:nvCxnSpPr>
        <p:spPr>
          <a:xfrm flipH="1">
            <a:off x="3492500" y="2275279"/>
            <a:ext cx="2979" cy="624350"/>
          </a:xfrm>
          <a:prstGeom prst="straightConnector1">
            <a:avLst/>
          </a:prstGeom>
          <a:ln>
            <a:solidFill>
              <a:schemeClr val="bg1"/>
            </a:solidFill>
            <a:tailEnd type="arrow" w="med" len="lg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4" name="Düz Ok Bağlayıcısı 53">
            <a:extLst>
              <a:ext uri="{FF2B5EF4-FFF2-40B4-BE49-F238E27FC236}">
                <a16:creationId xmlns:a16="http://schemas.microsoft.com/office/drawing/2014/main" id="{9EE249DD-3EBF-4805-A24A-D72BDBB9838E}"/>
              </a:ext>
            </a:extLst>
          </p:cNvPr>
          <p:cNvCxnSpPr>
            <a:cxnSpLocks/>
          </p:cNvCxnSpPr>
          <p:nvPr/>
        </p:nvCxnSpPr>
        <p:spPr>
          <a:xfrm>
            <a:off x="3015545" y="2275279"/>
            <a:ext cx="1008112" cy="0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5" name="Metin kutusu 54"/>
          <p:cNvSpPr txBox="1"/>
          <p:nvPr/>
        </p:nvSpPr>
        <p:spPr>
          <a:xfrm>
            <a:off x="3347864" y="1916832"/>
            <a:ext cx="305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56" name="Metin kutusu 55"/>
          <p:cNvSpPr txBox="1"/>
          <p:nvPr/>
        </p:nvSpPr>
        <p:spPr>
          <a:xfrm>
            <a:off x="3503811" y="2348107"/>
            <a:ext cx="305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</a:p>
        </p:txBody>
      </p:sp>
      <p:sp>
        <p:nvSpPr>
          <p:cNvPr id="57" name="Metin kutusu 56"/>
          <p:cNvSpPr txBox="1"/>
          <p:nvPr/>
        </p:nvSpPr>
        <p:spPr>
          <a:xfrm>
            <a:off x="3015545" y="1552943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λ=4 μm</a:t>
            </a:r>
          </a:p>
        </p:txBody>
      </p:sp>
      <p:cxnSp>
        <p:nvCxnSpPr>
          <p:cNvPr id="58" name="Düz Ok Bağlayıcısı 57">
            <a:extLst>
              <a:ext uri="{FF2B5EF4-FFF2-40B4-BE49-F238E27FC236}">
                <a16:creationId xmlns:a16="http://schemas.microsoft.com/office/drawing/2014/main" id="{9EE249DD-3EBF-4805-A24A-D72BDBB9838E}"/>
              </a:ext>
            </a:extLst>
          </p:cNvPr>
          <p:cNvCxnSpPr>
            <a:cxnSpLocks/>
          </p:cNvCxnSpPr>
          <p:nvPr/>
        </p:nvCxnSpPr>
        <p:spPr>
          <a:xfrm flipH="1">
            <a:off x="7264268" y="2314061"/>
            <a:ext cx="2979" cy="624350"/>
          </a:xfrm>
          <a:prstGeom prst="straightConnector1">
            <a:avLst/>
          </a:prstGeom>
          <a:ln>
            <a:solidFill>
              <a:schemeClr val="bg1"/>
            </a:solidFill>
            <a:tailEnd type="arrow" w="med" len="lg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9" name="Düz Ok Bağlayıcısı 58">
            <a:extLst>
              <a:ext uri="{FF2B5EF4-FFF2-40B4-BE49-F238E27FC236}">
                <a16:creationId xmlns:a16="http://schemas.microsoft.com/office/drawing/2014/main" id="{9EE249DD-3EBF-4805-A24A-D72BDBB9838E}"/>
              </a:ext>
            </a:extLst>
          </p:cNvPr>
          <p:cNvCxnSpPr>
            <a:cxnSpLocks/>
          </p:cNvCxnSpPr>
          <p:nvPr/>
        </p:nvCxnSpPr>
        <p:spPr>
          <a:xfrm>
            <a:off x="6787313" y="2314061"/>
            <a:ext cx="1008112" cy="0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0" name="Metin kutusu 59"/>
          <p:cNvSpPr txBox="1"/>
          <p:nvPr/>
        </p:nvSpPr>
        <p:spPr>
          <a:xfrm>
            <a:off x="7119632" y="1955614"/>
            <a:ext cx="305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61" name="Metin kutusu 60"/>
          <p:cNvSpPr txBox="1"/>
          <p:nvPr/>
        </p:nvSpPr>
        <p:spPr>
          <a:xfrm>
            <a:off x="7275579" y="2386889"/>
            <a:ext cx="305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</a:p>
        </p:txBody>
      </p:sp>
      <p:sp>
        <p:nvSpPr>
          <p:cNvPr id="62" name="Metin kutusu 61"/>
          <p:cNvSpPr txBox="1"/>
          <p:nvPr/>
        </p:nvSpPr>
        <p:spPr>
          <a:xfrm>
            <a:off x="6787313" y="1591725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λ=4 μm</a:t>
            </a:r>
          </a:p>
        </p:txBody>
      </p:sp>
      <p:sp>
        <p:nvSpPr>
          <p:cNvPr id="31" name="Metin kutusu 30"/>
          <p:cNvSpPr txBox="1"/>
          <p:nvPr/>
        </p:nvSpPr>
        <p:spPr>
          <a:xfrm>
            <a:off x="4724720" y="116632"/>
            <a:ext cx="841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Fig. S8</a:t>
            </a:r>
          </a:p>
        </p:txBody>
      </p:sp>
      <p:sp>
        <p:nvSpPr>
          <p:cNvPr id="32" name="TextBox 11">
            <a:extLst>
              <a:ext uri="{FF2B5EF4-FFF2-40B4-BE49-F238E27FC236}">
                <a16:creationId xmlns:a16="http://schemas.microsoft.com/office/drawing/2014/main" id="{E2CB9FF4-FE5C-4B18-BAAD-F5786177B5E1}"/>
              </a:ext>
            </a:extLst>
          </p:cNvPr>
          <p:cNvSpPr txBox="1"/>
          <p:nvPr/>
        </p:nvSpPr>
        <p:spPr>
          <a:xfrm>
            <a:off x="1329923" y="1144075"/>
            <a:ext cx="611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</a:p>
        </p:txBody>
      </p:sp>
      <p:sp>
        <p:nvSpPr>
          <p:cNvPr id="34" name="TextBox 11">
            <a:extLst>
              <a:ext uri="{FF2B5EF4-FFF2-40B4-BE49-F238E27FC236}">
                <a16:creationId xmlns:a16="http://schemas.microsoft.com/office/drawing/2014/main" id="{E2CB9FF4-FE5C-4B18-BAAD-F5786177B5E1}"/>
              </a:ext>
            </a:extLst>
          </p:cNvPr>
          <p:cNvSpPr txBox="1"/>
          <p:nvPr/>
        </p:nvSpPr>
        <p:spPr>
          <a:xfrm>
            <a:off x="5070718" y="1144075"/>
            <a:ext cx="611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</a:p>
        </p:txBody>
      </p:sp>
    </p:spTree>
    <p:extLst>
      <p:ext uri="{BB962C8B-B14F-4D97-AF65-F5344CB8AC3E}">
        <p14:creationId xmlns:p14="http://schemas.microsoft.com/office/powerpoint/2010/main" val="1998603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0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22793</TotalTime>
  <Words>73</Words>
  <Application>Microsoft Office PowerPoint</Application>
  <PresentationFormat>On-screen Show (4:3)</PresentationFormat>
  <Paragraphs>35</Paragraphs>
  <Slides>2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Ofis Teması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LenovoG50</dc:creator>
  <cp:lastModifiedBy>MHL</cp:lastModifiedBy>
  <cp:revision>1241</cp:revision>
  <dcterms:created xsi:type="dcterms:W3CDTF">2017-04-10T11:08:09Z</dcterms:created>
  <dcterms:modified xsi:type="dcterms:W3CDTF">2020-03-04T23:39:06Z</dcterms:modified>
</cp:coreProperties>
</file>