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4"/>
    <p:sldMasterId id="2147483795" r:id="rId5"/>
    <p:sldMasterId id="2147483728" r:id="rId6"/>
    <p:sldMasterId id="2147483805" r:id="rId7"/>
    <p:sldMasterId id="2147483720" r:id="rId8"/>
  </p:sldMasterIdLst>
  <p:notesMasterIdLst>
    <p:notesMasterId r:id="rId14"/>
  </p:notesMasterIdLst>
  <p:handoutMasterIdLst>
    <p:handoutMasterId r:id="rId15"/>
  </p:handoutMasterIdLst>
  <p:sldIdLst>
    <p:sldId id="304" r:id="rId9"/>
    <p:sldId id="301" r:id="rId10"/>
    <p:sldId id="305" r:id="rId11"/>
    <p:sldId id="303" r:id="rId12"/>
    <p:sldId id="307" r:id="rId13"/>
  </p:sldIdLst>
  <p:sldSz cx="12192000" cy="6858000"/>
  <p:notesSz cx="9144000" cy="6858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E67"/>
    <a:srgbClr val="97D700"/>
    <a:srgbClr val="71DBD4"/>
    <a:srgbClr val="54585A"/>
    <a:srgbClr val="FF9E1B"/>
    <a:srgbClr val="FC4C02"/>
    <a:srgbClr val="48A9C5"/>
    <a:srgbClr val="DA1883"/>
    <a:srgbClr val="004976"/>
    <a:srgbClr val="EE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4"/>
    <p:restoredTop sz="66047" autoAdjust="0"/>
  </p:normalViewPr>
  <p:slideViewPr>
    <p:cSldViewPr snapToGrid="0" snapToObjects="1">
      <p:cViewPr varScale="1">
        <p:scale>
          <a:sx n="75" d="100"/>
          <a:sy n="75" d="100"/>
        </p:scale>
        <p:origin x="147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215" d="100"/>
          <a:sy n="215" d="100"/>
        </p:scale>
        <p:origin x="104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notesMaster" Target="notesMasters/notes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651BEE-5FE4-C441-9F2C-41CD9F3E752E}"/>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DC1556-3282-D54E-9666-A6009195D842}"/>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17044BBD-E561-554A-9F92-CB21E4AA9279}" type="datetimeFigureOut">
              <a:rPr lang="en-US" smtClean="0"/>
              <a:t>10/14/2021</a:t>
            </a:fld>
            <a:endParaRPr lang="en-US"/>
          </a:p>
        </p:txBody>
      </p:sp>
      <p:sp>
        <p:nvSpPr>
          <p:cNvPr id="4" name="Footer Placeholder 3">
            <a:extLst>
              <a:ext uri="{FF2B5EF4-FFF2-40B4-BE49-F238E27FC236}">
                <a16:creationId xmlns:a16="http://schemas.microsoft.com/office/drawing/2014/main" id="{C7FE62AF-CBAC-984D-92F2-8303EBCB9F9D}"/>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ECE20A-010F-F540-B491-BDD01FD75A74}"/>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C9A0C9C-0870-9F46-A85C-4AA6F1FDBC49}" type="slidenum">
              <a:rPr lang="en-US" smtClean="0"/>
              <a:t>‹#›</a:t>
            </a:fld>
            <a:endParaRPr lang="en-US"/>
          </a:p>
        </p:txBody>
      </p:sp>
    </p:spTree>
    <p:extLst>
      <p:ext uri="{BB962C8B-B14F-4D97-AF65-F5344CB8AC3E}">
        <p14:creationId xmlns:p14="http://schemas.microsoft.com/office/powerpoint/2010/main" val="193676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254C33D-B07C-ED4A-A191-0E78847F68E4}" type="datetimeFigureOut">
              <a:rPr lang="en-US" smtClean="0"/>
              <a:t>10/14/2021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C932B7F-5DDE-2249-94F1-C98945D46AB6}" type="slidenum">
              <a:rPr lang="en-US" smtClean="0"/>
              <a:t>‹#›</a:t>
            </a:fld>
            <a:endParaRPr lang="en-US"/>
          </a:p>
        </p:txBody>
      </p:sp>
    </p:spTree>
    <p:extLst>
      <p:ext uri="{BB962C8B-B14F-4D97-AF65-F5344CB8AC3E}">
        <p14:creationId xmlns:p14="http://schemas.microsoft.com/office/powerpoint/2010/main" val="770595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IG100</a:t>
            </a:r>
            <a:r>
              <a:rPr lang="en-GB" baseline="0" dirty="0"/>
              <a:t> to join and then you can become a member of </a:t>
            </a:r>
            <a:r>
              <a:rPr lang="en-GB" b="1" baseline="0" dirty="0"/>
              <a:t>our Interest Group </a:t>
            </a:r>
            <a:r>
              <a:rPr lang="en-GB" baseline="0" dirty="0"/>
              <a:t>and keep up to date with all of our events and activities!</a:t>
            </a:r>
          </a:p>
          <a:p>
            <a:endParaRPr lang="en-GB" dirty="0"/>
          </a:p>
          <a:p>
            <a:r>
              <a:rPr lang="en-GB" dirty="0"/>
              <a:t>Affiliate membership comes with:</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1" baseline="0" dirty="0"/>
              <a:t>Depending on where you are in the world, you will get automatic membership of an RSC Local Section (we have 35 Local Sections in the UK and Ireland and 23 international Local Sections)</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p:txBody>
      </p:sp>
      <p:sp>
        <p:nvSpPr>
          <p:cNvPr id="4" name="Slide Number Placeholder 3"/>
          <p:cNvSpPr>
            <a:spLocks noGrp="1"/>
          </p:cNvSpPr>
          <p:nvPr>
            <p:ph type="sldNum" sz="quarter" idx="10"/>
          </p:nvPr>
        </p:nvSpPr>
        <p:spPr/>
        <p:txBody>
          <a:bodyPr/>
          <a:lstStyle/>
          <a:p>
            <a:fld id="{2C932B7F-5DDE-2249-94F1-C98945D46AB6}" type="slidenum">
              <a:rPr lang="en-US" smtClean="0"/>
              <a:t>1</a:t>
            </a:fld>
            <a:endParaRPr lang="en-US"/>
          </a:p>
        </p:txBody>
      </p:sp>
    </p:spTree>
    <p:extLst>
      <p:ext uri="{BB962C8B-B14F-4D97-AF65-F5344CB8AC3E}">
        <p14:creationId xmlns:p14="http://schemas.microsoft.com/office/powerpoint/2010/main" val="377084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IG100</a:t>
            </a:r>
            <a:r>
              <a:rPr lang="en-GB" baseline="0" dirty="0"/>
              <a:t> to join and then you can become a member of </a:t>
            </a:r>
            <a:r>
              <a:rPr lang="en-GB" b="1" baseline="0" dirty="0"/>
              <a:t>our Interest Group </a:t>
            </a:r>
            <a:r>
              <a:rPr lang="en-GB" baseline="0" dirty="0"/>
              <a:t>and keep up to date with all of our events and activities!</a:t>
            </a:r>
          </a:p>
          <a:p>
            <a:endParaRPr lang="en-GB" dirty="0"/>
          </a:p>
          <a:p>
            <a:r>
              <a:rPr lang="en-GB" dirty="0"/>
              <a:t>Affiliate membership comes with:</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1" baseline="0" dirty="0"/>
              <a:t>Depending on where you are in the world, you will get automatic membership of an RSC Local Section (we have 35 Local Sections in the UK and Ireland and 23 international Local Sections)</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p:txBody>
      </p:sp>
      <p:sp>
        <p:nvSpPr>
          <p:cNvPr id="4" name="Slide Number Placeholder 3"/>
          <p:cNvSpPr>
            <a:spLocks noGrp="1"/>
          </p:cNvSpPr>
          <p:nvPr>
            <p:ph type="sldNum" sz="quarter" idx="10"/>
          </p:nvPr>
        </p:nvSpPr>
        <p:spPr/>
        <p:txBody>
          <a:bodyPr/>
          <a:lstStyle/>
          <a:p>
            <a:fld id="{2C932B7F-5DDE-2249-94F1-C98945D46AB6}" type="slidenum">
              <a:rPr lang="en-US" smtClean="0"/>
              <a:t>2</a:t>
            </a:fld>
            <a:endParaRPr lang="en-US"/>
          </a:p>
        </p:txBody>
      </p:sp>
    </p:spTree>
    <p:extLst>
      <p:ext uri="{BB962C8B-B14F-4D97-AF65-F5344CB8AC3E}">
        <p14:creationId xmlns:p14="http://schemas.microsoft.com/office/powerpoint/2010/main" val="291899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IG100</a:t>
            </a:r>
            <a:r>
              <a:rPr lang="en-GB" baseline="0" dirty="0"/>
              <a:t> to join and then you can become a member of </a:t>
            </a:r>
            <a:r>
              <a:rPr lang="en-GB" b="1" baseline="0" dirty="0"/>
              <a:t>our Interest Group </a:t>
            </a:r>
            <a:r>
              <a:rPr lang="en-GB" baseline="0" dirty="0"/>
              <a:t>and keep up to date with all of our events and activities!</a:t>
            </a:r>
          </a:p>
          <a:p>
            <a:endParaRPr lang="en-GB" dirty="0"/>
          </a:p>
          <a:p>
            <a:r>
              <a:rPr lang="en-GB" dirty="0"/>
              <a:t>Affiliate membership comes with:</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1" baseline="0" dirty="0"/>
              <a:t>Depending on where you are in the world, you will get automatic membership of an RSC Local Section (we have 35 Local Sections in the UK and Ireland and 23 international Local Sections)</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p:txBody>
      </p:sp>
      <p:sp>
        <p:nvSpPr>
          <p:cNvPr id="4" name="Slide Number Placeholder 3"/>
          <p:cNvSpPr>
            <a:spLocks noGrp="1"/>
          </p:cNvSpPr>
          <p:nvPr>
            <p:ph type="sldNum" sz="quarter" idx="10"/>
          </p:nvPr>
        </p:nvSpPr>
        <p:spPr/>
        <p:txBody>
          <a:bodyPr/>
          <a:lstStyle/>
          <a:p>
            <a:fld id="{2C932B7F-5DDE-2249-94F1-C98945D46AB6}" type="slidenum">
              <a:rPr lang="en-US" smtClean="0"/>
              <a:t>3</a:t>
            </a:fld>
            <a:endParaRPr lang="en-US"/>
          </a:p>
        </p:txBody>
      </p:sp>
    </p:spTree>
    <p:extLst>
      <p:ext uri="{BB962C8B-B14F-4D97-AF65-F5344CB8AC3E}">
        <p14:creationId xmlns:p14="http://schemas.microsoft.com/office/powerpoint/2010/main" val="229187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IG100</a:t>
            </a:r>
            <a:r>
              <a:rPr lang="en-GB" baseline="0" dirty="0"/>
              <a:t> to join and then you can become a member of </a:t>
            </a:r>
            <a:r>
              <a:rPr lang="en-GB" b="1" baseline="0" dirty="0"/>
              <a:t>our Interest Group </a:t>
            </a:r>
            <a:r>
              <a:rPr lang="en-GB" baseline="0" dirty="0"/>
              <a:t>and keep up to date with all of our events and activities!</a:t>
            </a:r>
          </a:p>
          <a:p>
            <a:endParaRPr lang="en-GB" dirty="0"/>
          </a:p>
          <a:p>
            <a:r>
              <a:rPr lang="en-GB" dirty="0"/>
              <a:t>Affiliate membership comes with:</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1" baseline="0" dirty="0"/>
              <a:t>Depending on where you are in the world, you will get automatic membership of an RSC Local Section (we have 35 Local Sections in the UK and Ireland and 23 international Local Sections)</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p:txBody>
      </p:sp>
      <p:sp>
        <p:nvSpPr>
          <p:cNvPr id="4" name="Slide Number Placeholder 3"/>
          <p:cNvSpPr>
            <a:spLocks noGrp="1"/>
          </p:cNvSpPr>
          <p:nvPr>
            <p:ph type="sldNum" sz="quarter" idx="10"/>
          </p:nvPr>
        </p:nvSpPr>
        <p:spPr/>
        <p:txBody>
          <a:bodyPr/>
          <a:lstStyle/>
          <a:p>
            <a:fld id="{2C932B7F-5DDE-2249-94F1-C98945D46AB6}" type="slidenum">
              <a:rPr lang="en-US" smtClean="0"/>
              <a:t>4</a:t>
            </a:fld>
            <a:endParaRPr lang="en-US"/>
          </a:p>
        </p:txBody>
      </p:sp>
    </p:spTree>
    <p:extLst>
      <p:ext uri="{BB962C8B-B14F-4D97-AF65-F5344CB8AC3E}">
        <p14:creationId xmlns:p14="http://schemas.microsoft.com/office/powerpoint/2010/main" val="28510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1" dirty="0"/>
          </a:p>
        </p:txBody>
      </p:sp>
      <p:sp>
        <p:nvSpPr>
          <p:cNvPr id="4" name="Slide Number Placeholder 3"/>
          <p:cNvSpPr>
            <a:spLocks noGrp="1"/>
          </p:cNvSpPr>
          <p:nvPr>
            <p:ph type="sldNum" sz="quarter" idx="5"/>
          </p:nvPr>
        </p:nvSpPr>
        <p:spPr/>
        <p:txBody>
          <a:bodyPr/>
          <a:lstStyle/>
          <a:p>
            <a:fld id="{2C932B7F-5DDE-2249-94F1-C98945D46AB6}" type="slidenum">
              <a:rPr lang="en-US" smtClean="0"/>
              <a:t>5</a:t>
            </a:fld>
            <a:endParaRPr lang="en-US"/>
          </a:p>
        </p:txBody>
      </p:sp>
    </p:spTree>
    <p:extLst>
      <p:ext uri="{BB962C8B-B14F-4D97-AF65-F5344CB8AC3E}">
        <p14:creationId xmlns:p14="http://schemas.microsoft.com/office/powerpoint/2010/main" val="272925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39053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524546E6-46B6-D44C-83AB-EBBCA8E6E1AC}"/>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89530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Chart_no footer">
    <p:spTree>
      <p:nvGrpSpPr>
        <p:cNvPr id="1" name=""/>
        <p:cNvGrpSpPr/>
        <p:nvPr/>
      </p:nvGrpSpPr>
      <p:grpSpPr>
        <a:xfrm>
          <a:off x="0" y="0"/>
          <a:ext cx="0" cy="0"/>
          <a:chOff x="0" y="0"/>
          <a:chExt cx="0" cy="0"/>
        </a:xfrm>
      </p:grpSpPr>
      <p:sp>
        <p:nvSpPr>
          <p:cNvPr id="6" name="Chart Placeholder 3">
            <a:extLst>
              <a:ext uri="{FF2B5EF4-FFF2-40B4-BE49-F238E27FC236}">
                <a16:creationId xmlns:a16="http://schemas.microsoft.com/office/drawing/2014/main" id="{89AD3FAB-D7F1-6640-9A20-0CEB2F352565}"/>
              </a:ext>
            </a:extLst>
          </p:cNvPr>
          <p:cNvSpPr>
            <a:spLocks noGrp="1"/>
          </p:cNvSpPr>
          <p:nvPr>
            <p:ph type="chart" sz="quarter" idx="14"/>
          </p:nvPr>
        </p:nvSpPr>
        <p:spPr>
          <a:xfrm>
            <a:off x="838200" y="500061"/>
            <a:ext cx="10515600" cy="5760000"/>
          </a:xfrm>
        </p:spPr>
        <p:txBody>
          <a:bodyPr/>
          <a:lstStyle/>
          <a:p>
            <a:endParaRPr lang="en-US" dirty="0"/>
          </a:p>
        </p:txBody>
      </p:sp>
    </p:spTree>
    <p:extLst>
      <p:ext uri="{BB962C8B-B14F-4D97-AF65-F5344CB8AC3E}">
        <p14:creationId xmlns:p14="http://schemas.microsoft.com/office/powerpoint/2010/main" val="389033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large_no footer">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2C6B38C-347D-0749-90D6-086F0F503874}"/>
              </a:ext>
            </a:extLst>
          </p:cNvPr>
          <p:cNvSpPr/>
          <p:nvPr userDrawn="1"/>
        </p:nvSpPr>
        <p:spPr>
          <a:xfrm>
            <a:off x="1886274" y="-792480"/>
            <a:ext cx="8464226" cy="8464226"/>
          </a:xfrm>
          <a:prstGeom prst="ellipse">
            <a:avLst/>
          </a:prstGeom>
          <a:solidFill>
            <a:srgbClr val="71D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35B18D7-70E2-804E-A5AE-D5F1B750B689}"/>
              </a:ext>
            </a:extLst>
          </p:cNvPr>
          <p:cNvGrpSpPr/>
          <p:nvPr userDrawn="1"/>
        </p:nvGrpSpPr>
        <p:grpSpPr>
          <a:xfrm rot="13500000" flipH="1">
            <a:off x="4775873" y="1621409"/>
            <a:ext cx="5119341" cy="8195339"/>
            <a:chOff x="12727547" y="-5509958"/>
            <a:chExt cx="1257062" cy="2012378"/>
          </a:xfrm>
        </p:grpSpPr>
        <p:sp>
          <p:nvSpPr>
            <p:cNvPr id="22" name="Freeform 37">
              <a:extLst>
                <a:ext uri="{FF2B5EF4-FFF2-40B4-BE49-F238E27FC236}">
                  <a16:creationId xmlns:a16="http://schemas.microsoft.com/office/drawing/2014/main" id="{FB614B19-1007-5C47-BA46-F316A667111A}"/>
                </a:ext>
              </a:extLst>
            </p:cNvPr>
            <p:cNvSpPr>
              <a:spLocks noChangeArrowheads="1"/>
            </p:cNvSpPr>
            <p:nvPr userDrawn="1"/>
          </p:nvSpPr>
          <p:spPr bwMode="auto">
            <a:xfrm>
              <a:off x="12727547" y="-5509958"/>
              <a:ext cx="1197716" cy="119771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115E67">
                <a:alpha val="70000"/>
              </a:srgbClr>
            </a:solidFill>
            <a:ln>
              <a:noFill/>
            </a:ln>
            <a:effectLst/>
          </p:spPr>
          <p:txBody>
            <a:bodyPr wrap="none" anchor="ctr"/>
            <a:lstStyle/>
            <a:p>
              <a:endParaRPr lang="en-US"/>
            </a:p>
          </p:txBody>
        </p:sp>
        <p:sp>
          <p:nvSpPr>
            <p:cNvPr id="23" name="Freeform 39">
              <a:extLst>
                <a:ext uri="{FF2B5EF4-FFF2-40B4-BE49-F238E27FC236}">
                  <a16:creationId xmlns:a16="http://schemas.microsoft.com/office/drawing/2014/main" id="{633922DA-568A-A04C-A235-C48A97F9B444}"/>
                </a:ext>
              </a:extLst>
            </p:cNvPr>
            <p:cNvSpPr>
              <a:spLocks noChangeArrowheads="1"/>
            </p:cNvSpPr>
            <p:nvPr userDrawn="1"/>
          </p:nvSpPr>
          <p:spPr bwMode="auto">
            <a:xfrm>
              <a:off x="13389348" y="-5121510"/>
              <a:ext cx="595261" cy="1623930"/>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115E67"/>
            </a:solidFill>
            <a:ln>
              <a:noFill/>
            </a:ln>
            <a:effectLst/>
          </p:spPr>
          <p:txBody>
            <a:bodyPr wrap="none" anchor="ctr"/>
            <a:lstStyle/>
            <a:p>
              <a:endParaRPr lang="en-US"/>
            </a:p>
          </p:txBody>
        </p:sp>
      </p:grpSp>
      <p:sp>
        <p:nvSpPr>
          <p:cNvPr id="2" name="Title 1"/>
          <p:cNvSpPr>
            <a:spLocks noGrp="1"/>
          </p:cNvSpPr>
          <p:nvPr>
            <p:ph type="ctrTitle" hasCustomPrompt="1"/>
          </p:nvPr>
        </p:nvSpPr>
        <p:spPr>
          <a:xfrm>
            <a:off x="1886274" y="2743399"/>
            <a:ext cx="8464226" cy="1279991"/>
          </a:xfrm>
          <a:prstGeom prst="rect">
            <a:avLst/>
          </a:prstGeom>
        </p:spPr>
        <p:txBody>
          <a:bodyPr anchor="ctr" anchorCtr="0">
            <a:noAutofit/>
          </a:bodyPr>
          <a:lstStyle>
            <a:lvl1pPr algn="ctr">
              <a:defRPr sz="8800">
                <a:solidFill>
                  <a:schemeClr val="bg1"/>
                </a:solidFill>
              </a:defRPr>
            </a:lvl1pPr>
          </a:lstStyle>
          <a:p>
            <a:r>
              <a:rPr lang="en-US" dirty="0"/>
              <a:t>Thank you</a:t>
            </a:r>
          </a:p>
        </p:txBody>
      </p:sp>
    </p:spTree>
    <p:extLst>
      <p:ext uri="{BB962C8B-B14F-4D97-AF65-F5344CB8AC3E}">
        <p14:creationId xmlns:p14="http://schemas.microsoft.com/office/powerpoint/2010/main" val="2036547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mall_no footer">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9EA9BB5-B76F-5C40-B618-9D5CC6B5F023}"/>
              </a:ext>
            </a:extLst>
          </p:cNvPr>
          <p:cNvSpPr/>
          <p:nvPr userDrawn="1"/>
        </p:nvSpPr>
        <p:spPr>
          <a:xfrm rot="16200000">
            <a:off x="3633820" y="919353"/>
            <a:ext cx="5019292" cy="50192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03678" y="2837430"/>
            <a:ext cx="4203910" cy="920523"/>
          </a:xfrm>
          <a:prstGeom prst="rect">
            <a:avLst/>
          </a:prstGeom>
        </p:spPr>
        <p:txBody>
          <a:bodyPr anchor="ctr" anchorCtr="0">
            <a:noAutofit/>
          </a:bodyPr>
          <a:lstStyle>
            <a:lvl1pPr algn="ctr">
              <a:defRPr sz="6000"/>
            </a:lvl1pPr>
          </a:lstStyle>
          <a:p>
            <a:r>
              <a:rPr lang="en-US" dirty="0"/>
              <a:t>Thank you</a:t>
            </a:r>
          </a:p>
        </p:txBody>
      </p:sp>
      <p:grpSp>
        <p:nvGrpSpPr>
          <p:cNvPr id="60" name="Group 59">
            <a:extLst>
              <a:ext uri="{FF2B5EF4-FFF2-40B4-BE49-F238E27FC236}">
                <a16:creationId xmlns:a16="http://schemas.microsoft.com/office/drawing/2014/main" id="{F4695B35-E438-4945-845A-81983BFC5FDA}"/>
              </a:ext>
            </a:extLst>
          </p:cNvPr>
          <p:cNvGrpSpPr/>
          <p:nvPr userDrawn="1"/>
        </p:nvGrpSpPr>
        <p:grpSpPr>
          <a:xfrm>
            <a:off x="6105633" y="540351"/>
            <a:ext cx="3037170" cy="4862080"/>
            <a:chOff x="6235307" y="547942"/>
            <a:chExt cx="3037170" cy="4862080"/>
          </a:xfrm>
        </p:grpSpPr>
        <p:sp>
          <p:nvSpPr>
            <p:cNvPr id="12" name="Freeform 37">
              <a:extLst>
                <a:ext uri="{FF2B5EF4-FFF2-40B4-BE49-F238E27FC236}">
                  <a16:creationId xmlns:a16="http://schemas.microsoft.com/office/drawing/2014/main" id="{08164030-0F11-0A4A-BFA6-1E031A2A10EE}"/>
                </a:ext>
              </a:extLst>
            </p:cNvPr>
            <p:cNvSpPr>
              <a:spLocks noChangeArrowheads="1"/>
            </p:cNvSpPr>
            <p:nvPr userDrawn="1"/>
          </p:nvSpPr>
          <p:spPr bwMode="auto">
            <a:xfrm>
              <a:off x="6235307" y="547942"/>
              <a:ext cx="2893785" cy="289378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2">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BB0ABC1A-957A-714C-B4CC-DE4F98AA6EA3}"/>
                </a:ext>
              </a:extLst>
            </p:cNvPr>
            <p:cNvSpPr>
              <a:spLocks noChangeArrowheads="1"/>
            </p:cNvSpPr>
            <p:nvPr userDrawn="1"/>
          </p:nvSpPr>
          <p:spPr bwMode="auto">
            <a:xfrm>
              <a:off x="7834276" y="1486467"/>
              <a:ext cx="1438201" cy="392355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2"/>
            </a:solidFill>
            <a:ln>
              <a:noFill/>
            </a:ln>
            <a:effectLst/>
          </p:spPr>
          <p:txBody>
            <a:bodyPr wrap="none" anchor="ctr"/>
            <a:lstStyle/>
            <a:p>
              <a:endParaRPr lang="en-US"/>
            </a:p>
          </p:txBody>
        </p:sp>
      </p:grpSp>
    </p:spTree>
    <p:extLst>
      <p:ext uri="{BB962C8B-B14F-4D97-AF65-F5344CB8AC3E}">
        <p14:creationId xmlns:p14="http://schemas.microsoft.com/office/powerpoint/2010/main" val="39015320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E96F3BF-23A2-D04A-ADA5-6811AA717B09}"/>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7118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162619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content_small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2A8BC44-FCE8-4C47-8D35-C7D54510ECF9}"/>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7118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FA2601DF-7383-C94A-AF33-79FC303062F4}"/>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954501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content_Large image_dark ">
    <p:bg>
      <p:bgPr>
        <a:solidFill>
          <a:schemeClr val="bg2"/>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3A299DBF-210B-7E47-8A59-A2571A993D93}"/>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1145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176767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content_Large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F8CBD44-D133-7F43-BC19-ED86FBE59341}"/>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1145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785067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D5DC68C1-2E68-CC46-A45F-5FB358FB1DC3}"/>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7118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DA1883">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578346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arge content_small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9818A02-EBDD-C44F-8EF8-653024F35731}"/>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82756"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DA1883">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FA2601DF-7383-C94A-AF33-79FC303062F4}"/>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917593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C795A10-466E-7C46-AF07-0BD5A941CBD9}"/>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1145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DA1883">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81758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8679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38679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4BFF0B85-EA38-D543-A9E7-81E2FCAF62A3}"/>
              </a:ext>
            </a:extLst>
          </p:cNvPr>
          <p:cNvSpPr>
            <a:spLocks noGrp="1"/>
          </p:cNvSpPr>
          <p:nvPr>
            <p:ph type="title"/>
          </p:nvPr>
        </p:nvSpPr>
        <p:spPr>
          <a:xfrm>
            <a:off x="838200" y="500062"/>
            <a:ext cx="10515600" cy="1325563"/>
          </a:xfrm>
          <a:prstGeom prst="rect">
            <a:avLst/>
          </a:prstGeom>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07E08DEC-A96F-9A47-A8E4-0FA7FFA1A142}"/>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529913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mall content_Large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F7C4BCF-7B90-F34F-9DF2-C1A42F327A7A}"/>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23026"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DA1883">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358610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content_Green_small image_light2">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D60335E1-1352-9E4E-A38B-FD5226BA0CAB}"/>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81813"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059403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content_Green_small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52AD524-9D5F-E947-99E0-78A11A00456F}"/>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7118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FA2601DF-7383-C94A-AF33-79FC303062F4}"/>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872184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content_Green_Large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08233AB-7DCD-2548-A3DD-6171072CEFAB}"/>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00819"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69804"/>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487578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ll content_Green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8464A09-0AB0-FC44-B2F8-F11259714E54}"/>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1145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345058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2F8406A-E081-ED48-9FEA-BAFDDE1553DB}"/>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999981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rge content_small image_light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22CEF56-4FD2-6147-A8D7-61D54A83BB1A}"/>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379905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A0C3588-5A07-5B48-9762-668840B2AEBD}"/>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277372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D00B4311-D73D-624F-B72B-4853C28EE50D}"/>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687950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08F2F6FF-048A-DB40-B117-554DB38D180D}"/>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56247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column_with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6925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4BFF0B85-EA38-D543-A9E7-81E2FCAF62A3}"/>
              </a:ext>
            </a:extLst>
          </p:cNvPr>
          <p:cNvSpPr>
            <a:spLocks noGrp="1"/>
          </p:cNvSpPr>
          <p:nvPr>
            <p:ph type="title"/>
          </p:nvPr>
        </p:nvSpPr>
        <p:spPr>
          <a:xfrm>
            <a:off x="838200" y="500062"/>
            <a:ext cx="10515600" cy="1325563"/>
          </a:xfrm>
          <a:prstGeom prst="rect">
            <a:avLst/>
          </a:prstGeom>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07E08DEC-A96F-9A47-A8E4-0FA7FFA1A142}"/>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
        <p:nvSpPr>
          <p:cNvPr id="5" name="Picture Placeholder 4">
            <a:extLst>
              <a:ext uri="{FF2B5EF4-FFF2-40B4-BE49-F238E27FC236}">
                <a16:creationId xmlns:a16="http://schemas.microsoft.com/office/drawing/2014/main" id="{32F17D6B-3660-6243-A16E-99AF1195E9A0}"/>
              </a:ext>
            </a:extLst>
          </p:cNvPr>
          <p:cNvSpPr>
            <a:spLocks noGrp="1"/>
          </p:cNvSpPr>
          <p:nvPr>
            <p:ph type="pic" sz="quarter" idx="13"/>
          </p:nvPr>
        </p:nvSpPr>
        <p:spPr>
          <a:xfrm>
            <a:off x="6172203" y="1825625"/>
            <a:ext cx="5181597" cy="3692525"/>
          </a:xfrm>
        </p:spPr>
        <p:txBody>
          <a:bodyPr/>
          <a:lstStyle/>
          <a:p>
            <a:endParaRPr lang="en-US"/>
          </a:p>
        </p:txBody>
      </p:sp>
    </p:spTree>
    <p:extLst>
      <p:ext uri="{BB962C8B-B14F-4D97-AF65-F5344CB8AC3E}">
        <p14:creationId xmlns:p14="http://schemas.microsoft.com/office/powerpoint/2010/main" val="1110799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Large content_small image_light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5A3CC3B-F229-AE47-8281-1F905CBD5C11}"/>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837388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02F00E2-49B9-FD42-B62E-EB0280311A0B}"/>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71983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D3D70D2-2482-554A-8236-C9FF35142026}"/>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200510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CC7562C-C84F-F649-8314-CC2489A8F9C0}"/>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578484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Large content_small image_light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5DE62AF-3622-A046-94E1-56FF78DD1577}"/>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142597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mall content_Large image_dark ">
    <p:bg>
      <p:bgPr>
        <a:solidFill>
          <a:schemeClr val="bg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9086E9E9-1273-094F-B241-9A982CCF14A5}"/>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855194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8259A03-8FFE-B047-93AC-E5C4D77B48A8}"/>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837640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0_Title slide_Dark image BG">
    <p:bg>
      <p:bgPr>
        <a:solidFill>
          <a:schemeClr val="accent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BF5C0C6-2C61-1C48-B700-DD0E9917E35F}"/>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2"/>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507252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E2378F6-ECB7-E14D-B842-CA672CD45AD9}"/>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2">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2"/>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628213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3_Title slide_Light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E2363A6-F4D1-4442-9EC7-0A585CA84D40}"/>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a:extLst>
              <a:ext uri="{FF2B5EF4-FFF2-40B4-BE49-F238E27FC236}">
                <a16:creationId xmlns:a16="http://schemas.microsoft.com/office/drawing/2014/main" id="{C114FF06-A998-E44D-9A84-3C03B63E9277}"/>
              </a:ext>
            </a:extLst>
          </p:cNvPr>
          <p:cNvSpPr>
            <a:spLocks noChangeArrowheads="1"/>
          </p:cNvSpPr>
          <p:nvPr userDrawn="1"/>
        </p:nvSpPr>
        <p:spPr bwMode="auto">
          <a:xfrm>
            <a:off x="611414" y="-162609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2">
              <a:alpha val="70000"/>
            </a:schemeClr>
          </a:solidFill>
          <a:ln>
            <a:noFill/>
          </a:ln>
          <a:effectLst/>
        </p:spPr>
        <p:txBody>
          <a:bodyPr wrap="none" anchor="ctr"/>
          <a:lstStyle/>
          <a:p>
            <a:endParaRPr lang="en-US"/>
          </a:p>
        </p:txBody>
      </p:sp>
      <p:sp>
        <p:nvSpPr>
          <p:cNvPr id="14" name="Freeform 39">
            <a:extLst>
              <a:ext uri="{FF2B5EF4-FFF2-40B4-BE49-F238E27FC236}">
                <a16:creationId xmlns:a16="http://schemas.microsoft.com/office/drawing/2014/main" id="{F1D4AB2B-C328-4440-8BB8-24FA7D155D68}"/>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2"/>
          </a:solidFill>
          <a:ln>
            <a:noFill/>
          </a:ln>
          <a:effectLst/>
        </p:spPr>
        <p:txBody>
          <a:bodyPr wrap="none" anchor="ctr"/>
          <a:lstStyle/>
          <a:p>
            <a:endParaRPr lang="en-US"/>
          </a:p>
        </p:txBody>
      </p:sp>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accent1"/>
                </a:solidFill>
              </a:defRPr>
            </a:lvl1pPr>
          </a:lstStyle>
          <a:p>
            <a:fld id="{D79EE95E-F8E2-094D-B99A-E1C9960AC8D9}" type="slidenum">
              <a:rPr lang="en-US" smtClean="0"/>
              <a:pPr/>
              <a:t>‹#›</a:t>
            </a:fld>
            <a:endParaRPr lang="en-US" dirty="0"/>
          </a:p>
        </p:txBody>
      </p:sp>
      <p:pic>
        <p:nvPicPr>
          <p:cNvPr id="12" name="Picture 11">
            <a:extLst>
              <a:ext uri="{FF2B5EF4-FFF2-40B4-BE49-F238E27FC236}">
                <a16:creationId xmlns:a16="http://schemas.microsoft.com/office/drawing/2014/main" id="{36D63A29-44FB-D448-BB1D-4B0CB2489548}"/>
              </a:ext>
            </a:extLst>
          </p:cNvPr>
          <p:cNvPicPr>
            <a:picLocks noChangeAspect="1"/>
          </p:cNvPicPr>
          <p:nvPr userDrawn="1"/>
        </p:nvPicPr>
        <p:blipFill>
          <a:blip r:embed="rId3"/>
          <a:stretch>
            <a:fillRect/>
          </a:stretch>
        </p:blipFill>
        <p:spPr>
          <a:xfrm>
            <a:off x="8443538" y="0"/>
            <a:ext cx="3736885" cy="1624732"/>
          </a:xfrm>
          <a:prstGeom prst="rect">
            <a:avLst/>
          </a:prstGeom>
        </p:spPr>
      </p:pic>
    </p:spTree>
    <p:extLst>
      <p:ext uri="{BB962C8B-B14F-4D97-AF65-F5344CB8AC3E}">
        <p14:creationId xmlns:p14="http://schemas.microsoft.com/office/powerpoint/2010/main" val="40091989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_with tab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680485"/>
            <a:ext cx="3382926" cy="48376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7E08DEC-A96F-9A47-A8E4-0FA7FFA1A142}"/>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
        <p:nvSpPr>
          <p:cNvPr id="4" name="Table Placeholder 3">
            <a:extLst>
              <a:ext uri="{FF2B5EF4-FFF2-40B4-BE49-F238E27FC236}">
                <a16:creationId xmlns:a16="http://schemas.microsoft.com/office/drawing/2014/main" id="{129B85AA-20D7-534E-B4DC-A0FF68BBCE4B}"/>
              </a:ext>
            </a:extLst>
          </p:cNvPr>
          <p:cNvSpPr>
            <a:spLocks noGrp="1"/>
          </p:cNvSpPr>
          <p:nvPr>
            <p:ph type="tbl" sz="quarter" idx="14"/>
          </p:nvPr>
        </p:nvSpPr>
        <p:spPr>
          <a:xfrm>
            <a:off x="4380614" y="680485"/>
            <a:ext cx="6973186" cy="4837665"/>
          </a:xfrm>
        </p:spPr>
        <p:txBody>
          <a:bodyPr/>
          <a:lstStyle/>
          <a:p>
            <a:endParaRPr lang="en-US"/>
          </a:p>
        </p:txBody>
      </p:sp>
    </p:spTree>
    <p:extLst>
      <p:ext uri="{BB962C8B-B14F-4D97-AF65-F5344CB8AC3E}">
        <p14:creationId xmlns:p14="http://schemas.microsoft.com/office/powerpoint/2010/main" val="942647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8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4FABD90-255C-8B4A-A9E3-82D28714E51F}"/>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2">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2"/>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014811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7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AEF9AE3-5558-BC45-9C6B-F52EEBF112DC}"/>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339735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3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19876B89-5488-CC49-B059-C49989F5D6E2}"/>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711735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6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8ED11F8-097E-D14B-87AC-DE822D6474E9}"/>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130990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1 column">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39053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524546E6-46B6-D44C-83AB-EBBCA8E6E1AC}"/>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67112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Tab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9E18289-5FD2-4C4A-A9D5-B622C4B99872}"/>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
        <p:nvSpPr>
          <p:cNvPr id="6" name="Table Placeholder 6">
            <a:extLst>
              <a:ext uri="{FF2B5EF4-FFF2-40B4-BE49-F238E27FC236}">
                <a16:creationId xmlns:a16="http://schemas.microsoft.com/office/drawing/2014/main" id="{DC049574-F75B-C04C-BFCD-E2F92B16AFDD}"/>
              </a:ext>
            </a:extLst>
          </p:cNvPr>
          <p:cNvSpPr>
            <a:spLocks noGrp="1"/>
          </p:cNvSpPr>
          <p:nvPr>
            <p:ph type="tbl" sz="quarter" idx="13"/>
          </p:nvPr>
        </p:nvSpPr>
        <p:spPr>
          <a:xfrm>
            <a:off x="838200" y="500063"/>
            <a:ext cx="10515600" cy="4879976"/>
          </a:xfrm>
        </p:spPr>
        <p:txBody>
          <a:bodyPr/>
          <a:lstStyle/>
          <a:p>
            <a:endParaRPr lang="en-US"/>
          </a:p>
        </p:txBody>
      </p:sp>
    </p:spTree>
    <p:extLst>
      <p:ext uri="{BB962C8B-B14F-4D97-AF65-F5344CB8AC3E}">
        <p14:creationId xmlns:p14="http://schemas.microsoft.com/office/powerpoint/2010/main" val="393046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Char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258927C-F442-974F-B903-89BC261FE6FC}"/>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
        <p:nvSpPr>
          <p:cNvPr id="6" name="Chart Placeholder 3">
            <a:extLst>
              <a:ext uri="{FF2B5EF4-FFF2-40B4-BE49-F238E27FC236}">
                <a16:creationId xmlns:a16="http://schemas.microsoft.com/office/drawing/2014/main" id="{89AD3FAB-D7F1-6640-9A20-0CEB2F352565}"/>
              </a:ext>
            </a:extLst>
          </p:cNvPr>
          <p:cNvSpPr>
            <a:spLocks noGrp="1"/>
          </p:cNvSpPr>
          <p:nvPr>
            <p:ph type="chart" sz="quarter" idx="14"/>
          </p:nvPr>
        </p:nvSpPr>
        <p:spPr>
          <a:xfrm>
            <a:off x="838200" y="500062"/>
            <a:ext cx="10515600" cy="4950827"/>
          </a:xfrm>
        </p:spPr>
        <p:txBody>
          <a:bodyPr/>
          <a:lstStyle/>
          <a:p>
            <a:endParaRPr lang="en-US" dirty="0"/>
          </a:p>
        </p:txBody>
      </p:sp>
    </p:spTree>
    <p:extLst>
      <p:ext uri="{BB962C8B-B14F-4D97-AF65-F5344CB8AC3E}">
        <p14:creationId xmlns:p14="http://schemas.microsoft.com/office/powerpoint/2010/main" val="95419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large">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2C6B38C-347D-0749-90D6-086F0F503874}"/>
              </a:ext>
            </a:extLst>
          </p:cNvPr>
          <p:cNvSpPr/>
          <p:nvPr userDrawn="1"/>
        </p:nvSpPr>
        <p:spPr>
          <a:xfrm>
            <a:off x="1886274" y="-803113"/>
            <a:ext cx="8464226" cy="8464226"/>
          </a:xfrm>
          <a:prstGeom prst="ellipse">
            <a:avLst/>
          </a:prstGeom>
          <a:solidFill>
            <a:srgbClr val="71D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7">
            <a:extLst>
              <a:ext uri="{FF2B5EF4-FFF2-40B4-BE49-F238E27FC236}">
                <a16:creationId xmlns:a16="http://schemas.microsoft.com/office/drawing/2014/main" id="{FB614B19-1007-5C47-BA46-F316A667111A}"/>
              </a:ext>
            </a:extLst>
          </p:cNvPr>
          <p:cNvSpPr>
            <a:spLocks noChangeArrowheads="1"/>
          </p:cNvSpPr>
          <p:nvPr userDrawn="1"/>
        </p:nvSpPr>
        <p:spPr bwMode="auto">
          <a:xfrm rot="13500000" flipH="1">
            <a:off x="3638289" y="4367780"/>
            <a:ext cx="4877656" cy="4877657"/>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115E67">
              <a:alpha val="70000"/>
            </a:srgbClr>
          </a:solidFill>
          <a:ln>
            <a:noFill/>
          </a:ln>
          <a:effectLst/>
        </p:spPr>
        <p:txBody>
          <a:bodyPr wrap="none" anchor="ctr"/>
          <a:lstStyle/>
          <a:p>
            <a:endParaRPr lang="en-US"/>
          </a:p>
        </p:txBody>
      </p:sp>
      <p:sp>
        <p:nvSpPr>
          <p:cNvPr id="23" name="Freeform 39">
            <a:extLst>
              <a:ext uri="{FF2B5EF4-FFF2-40B4-BE49-F238E27FC236}">
                <a16:creationId xmlns:a16="http://schemas.microsoft.com/office/drawing/2014/main" id="{633922DA-568A-A04C-A235-C48A97F9B444}"/>
              </a:ext>
            </a:extLst>
          </p:cNvPr>
          <p:cNvSpPr>
            <a:spLocks noChangeArrowheads="1"/>
          </p:cNvSpPr>
          <p:nvPr userDrawn="1"/>
        </p:nvSpPr>
        <p:spPr bwMode="auto">
          <a:xfrm rot="13500000" flipH="1">
            <a:off x="7635638" y="2805962"/>
            <a:ext cx="2424180" cy="6613398"/>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115E67"/>
          </a:solidFill>
          <a:ln>
            <a:noFill/>
          </a:ln>
          <a:effectLst/>
        </p:spPr>
        <p:txBody>
          <a:bodyPr wrap="none" anchor="ctr"/>
          <a:lstStyle/>
          <a:p>
            <a:endParaRPr lang="en-US"/>
          </a:p>
        </p:txBody>
      </p:sp>
      <p:sp>
        <p:nvSpPr>
          <p:cNvPr id="2" name="Title 1"/>
          <p:cNvSpPr>
            <a:spLocks noGrp="1"/>
          </p:cNvSpPr>
          <p:nvPr userDrawn="1">
            <p:ph type="ctrTitle" hasCustomPrompt="1"/>
          </p:nvPr>
        </p:nvSpPr>
        <p:spPr>
          <a:xfrm>
            <a:off x="1886274" y="2743399"/>
            <a:ext cx="8464226" cy="1279991"/>
          </a:xfrm>
          <a:prstGeom prst="rect">
            <a:avLst/>
          </a:prstGeom>
        </p:spPr>
        <p:txBody>
          <a:bodyPr anchor="ctr" anchorCtr="0">
            <a:noAutofit/>
          </a:bodyPr>
          <a:lstStyle>
            <a:lvl1pPr algn="ctr">
              <a:defRPr sz="8800">
                <a:solidFill>
                  <a:schemeClr val="bg1"/>
                </a:solidFill>
              </a:defRPr>
            </a:lvl1pPr>
          </a:lstStyle>
          <a:p>
            <a:r>
              <a:rPr lang="en-US" dirty="0"/>
              <a:t>Thank you</a:t>
            </a:r>
          </a:p>
        </p:txBody>
      </p:sp>
      <p:sp>
        <p:nvSpPr>
          <p:cNvPr id="7" name="Slide Number Placeholder 5">
            <a:extLst>
              <a:ext uri="{FF2B5EF4-FFF2-40B4-BE49-F238E27FC236}">
                <a16:creationId xmlns:a16="http://schemas.microsoft.com/office/drawing/2014/main" id="{9DFD32AE-9E32-8F40-8F08-F2F0943160B3}"/>
              </a:ext>
            </a:extLst>
          </p:cNvPr>
          <p:cNvSpPr>
            <a:spLocks noGrp="1"/>
          </p:cNvSpPr>
          <p:nvPr userDrawn="1">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034454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mal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025ABE3-B22E-234A-A645-04BBC3325555}"/>
              </a:ext>
            </a:extLst>
          </p:cNvPr>
          <p:cNvSpPr/>
          <p:nvPr userDrawn="1"/>
        </p:nvSpPr>
        <p:spPr>
          <a:xfrm rot="16200000">
            <a:off x="3633820" y="934397"/>
            <a:ext cx="5019292" cy="50192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F4695B35-E438-4945-845A-81983BFC5FDA}"/>
              </a:ext>
            </a:extLst>
          </p:cNvPr>
          <p:cNvGrpSpPr/>
          <p:nvPr userDrawn="1"/>
        </p:nvGrpSpPr>
        <p:grpSpPr>
          <a:xfrm>
            <a:off x="6105633" y="543742"/>
            <a:ext cx="3037170" cy="4862080"/>
            <a:chOff x="6235307" y="547942"/>
            <a:chExt cx="3037170" cy="4862080"/>
          </a:xfrm>
        </p:grpSpPr>
        <p:sp>
          <p:nvSpPr>
            <p:cNvPr id="12" name="Freeform 37">
              <a:extLst>
                <a:ext uri="{FF2B5EF4-FFF2-40B4-BE49-F238E27FC236}">
                  <a16:creationId xmlns:a16="http://schemas.microsoft.com/office/drawing/2014/main" id="{08164030-0F11-0A4A-BFA6-1E031A2A10EE}"/>
                </a:ext>
              </a:extLst>
            </p:cNvPr>
            <p:cNvSpPr>
              <a:spLocks noChangeArrowheads="1"/>
            </p:cNvSpPr>
            <p:nvPr userDrawn="1"/>
          </p:nvSpPr>
          <p:spPr bwMode="auto">
            <a:xfrm>
              <a:off x="6235307" y="547942"/>
              <a:ext cx="2893785" cy="289378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2">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BB0ABC1A-957A-714C-B4CC-DE4F98AA6EA3}"/>
                </a:ext>
              </a:extLst>
            </p:cNvPr>
            <p:cNvSpPr>
              <a:spLocks noChangeArrowheads="1"/>
            </p:cNvSpPr>
            <p:nvPr userDrawn="1"/>
          </p:nvSpPr>
          <p:spPr bwMode="auto">
            <a:xfrm>
              <a:off x="7834276" y="1486467"/>
              <a:ext cx="1438201" cy="392355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2"/>
            </a:solidFill>
            <a:ln>
              <a:noFill/>
            </a:ln>
            <a:effectLst/>
          </p:spPr>
          <p:txBody>
            <a:bodyPr wrap="none" anchor="ctr"/>
            <a:lstStyle/>
            <a:p>
              <a:endParaRPr lang="en-US"/>
            </a:p>
          </p:txBody>
        </p:sp>
      </p:grpSp>
      <p:sp>
        <p:nvSpPr>
          <p:cNvPr id="2" name="Title 1"/>
          <p:cNvSpPr>
            <a:spLocks noGrp="1"/>
          </p:cNvSpPr>
          <p:nvPr userDrawn="1">
            <p:ph type="ctrTitle" hasCustomPrompt="1"/>
          </p:nvPr>
        </p:nvSpPr>
        <p:spPr>
          <a:xfrm>
            <a:off x="4003678" y="2704021"/>
            <a:ext cx="4203910" cy="920523"/>
          </a:xfrm>
          <a:prstGeom prst="rect">
            <a:avLst/>
          </a:prstGeom>
        </p:spPr>
        <p:txBody>
          <a:bodyPr anchor="ctr" anchorCtr="0">
            <a:noAutofit/>
          </a:bodyPr>
          <a:lstStyle>
            <a:lvl1pPr algn="ctr">
              <a:defRPr sz="6000"/>
            </a:lvl1pPr>
          </a:lstStyle>
          <a:p>
            <a:r>
              <a:rPr lang="en-US" dirty="0"/>
              <a:t>Thank you</a:t>
            </a:r>
          </a:p>
        </p:txBody>
      </p:sp>
      <p:sp>
        <p:nvSpPr>
          <p:cNvPr id="7" name="Slide Number Placeholder 5">
            <a:extLst>
              <a:ext uri="{FF2B5EF4-FFF2-40B4-BE49-F238E27FC236}">
                <a16:creationId xmlns:a16="http://schemas.microsoft.com/office/drawing/2014/main" id="{E7F2A05D-F78E-6B44-85E5-D1B1FE102B91}"/>
              </a:ext>
            </a:extLst>
          </p:cNvPr>
          <p:cNvSpPr>
            <a:spLocks noGrp="1"/>
          </p:cNvSpPr>
          <p:nvPr userDrawn="1">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736552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Table slide_no footer">
    <p:spTree>
      <p:nvGrpSpPr>
        <p:cNvPr id="1" name=""/>
        <p:cNvGrpSpPr/>
        <p:nvPr/>
      </p:nvGrpSpPr>
      <p:grpSpPr>
        <a:xfrm>
          <a:off x="0" y="0"/>
          <a:ext cx="0" cy="0"/>
          <a:chOff x="0" y="0"/>
          <a:chExt cx="0" cy="0"/>
        </a:xfrm>
      </p:grpSpPr>
      <p:sp>
        <p:nvSpPr>
          <p:cNvPr id="6" name="Table Placeholder 6">
            <a:extLst>
              <a:ext uri="{FF2B5EF4-FFF2-40B4-BE49-F238E27FC236}">
                <a16:creationId xmlns:a16="http://schemas.microsoft.com/office/drawing/2014/main" id="{DC049574-F75B-C04C-BFCD-E2F92B16AFDD}"/>
              </a:ext>
            </a:extLst>
          </p:cNvPr>
          <p:cNvSpPr>
            <a:spLocks noGrp="1"/>
          </p:cNvSpPr>
          <p:nvPr>
            <p:ph type="tbl" sz="quarter" idx="13"/>
          </p:nvPr>
        </p:nvSpPr>
        <p:spPr>
          <a:xfrm>
            <a:off x="838200" y="500063"/>
            <a:ext cx="10515600" cy="5760000"/>
          </a:xfrm>
        </p:spPr>
        <p:txBody>
          <a:bodyPr/>
          <a:lstStyle/>
          <a:p>
            <a:endParaRPr lang="en-US"/>
          </a:p>
        </p:txBody>
      </p:sp>
    </p:spTree>
    <p:extLst>
      <p:ext uri="{BB962C8B-B14F-4D97-AF65-F5344CB8AC3E}">
        <p14:creationId xmlns:p14="http://schemas.microsoft.com/office/powerpoint/2010/main" val="264711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82118BDD-F44A-4746-8FED-8BF714369434}"/>
              </a:ext>
            </a:extLst>
          </p:cNvPr>
          <p:cNvPicPr>
            <a:picLocks noChangeAspect="1"/>
          </p:cNvPicPr>
          <p:nvPr userDrawn="1"/>
        </p:nvPicPr>
        <p:blipFill>
          <a:blip r:embed="rId10"/>
          <a:stretch>
            <a:fillRect/>
          </a:stretch>
        </p:blipFill>
        <p:spPr>
          <a:xfrm>
            <a:off x="0" y="5720631"/>
            <a:ext cx="2615950" cy="1137369"/>
          </a:xfrm>
          <a:prstGeom prst="rect">
            <a:avLst/>
          </a:prstGeom>
        </p:spPr>
      </p:pic>
      <p:cxnSp>
        <p:nvCxnSpPr>
          <p:cNvPr id="5" name="Straight Connector 4">
            <a:extLst>
              <a:ext uri="{FF2B5EF4-FFF2-40B4-BE49-F238E27FC236}">
                <a16:creationId xmlns:a16="http://schemas.microsoft.com/office/drawing/2014/main" id="{D05D999B-ED2D-C749-9409-2DEB3DB29ED3}"/>
              </a:ext>
            </a:extLst>
          </p:cNvPr>
          <p:cNvCxnSpPr>
            <a:cxnSpLocks/>
          </p:cNvCxnSpPr>
          <p:nvPr userDrawn="1"/>
        </p:nvCxnSpPr>
        <p:spPr>
          <a:xfrm>
            <a:off x="318000" y="5720598"/>
            <a:ext cx="11556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11409600" y="6089400"/>
            <a:ext cx="442800" cy="428400"/>
          </a:xfrm>
          <a:prstGeom prst="rect">
            <a:avLst/>
          </a:prstGeom>
        </p:spPr>
        <p:txBody>
          <a:bodyPr vert="horz" lIns="90000" tIns="45720" rIns="91440" bIns="45720" rtlCol="0" anchor="ctr"/>
          <a:lstStyle>
            <a:lvl1pPr algn="ctr">
              <a:defRPr sz="1200">
                <a:solidFill>
                  <a:schemeClr val="tx1"/>
                </a:solidFill>
              </a:defRPr>
            </a:lvl1pPr>
          </a:lstStyle>
          <a:p>
            <a:fld id="{D79EE95E-F8E2-094D-B99A-E1C9960AC8D9}" type="slidenum">
              <a:rPr lang="en-US" smtClean="0"/>
              <a:pPr/>
              <a:t>‹#›</a:t>
            </a:fld>
            <a:endParaRPr lang="en-US" dirty="0"/>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0579143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52" r:id="rId3"/>
    <p:sldLayoutId id="2147483753" r:id="rId4"/>
    <p:sldLayoutId id="2147483718" r:id="rId5"/>
    <p:sldLayoutId id="2147483719" r:id="rId6"/>
    <p:sldLayoutId id="2147483708" r:id="rId7"/>
    <p:sldLayoutId id="2147483717" r:id="rId8"/>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b="0" i="0" kern="1200" dirty="0" smtClean="0">
          <a:solidFill>
            <a:srgbClr val="54585A"/>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2744362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b="0" i="0" kern="1200" dirty="0" smtClean="0">
          <a:solidFill>
            <a:srgbClr val="54585A"/>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09600" y="6089400"/>
            <a:ext cx="442800" cy="428400"/>
          </a:xfrm>
          <a:prstGeom prst="rect">
            <a:avLst/>
          </a:prstGeom>
        </p:spPr>
        <p:txBody>
          <a:bodyPr vert="horz" lIns="90000" tIns="45720" rIns="91440" bIns="45720" rtlCol="0" anchor="ctr"/>
          <a:lstStyle>
            <a:lvl1pPr algn="ctr">
              <a:defRPr sz="1200">
                <a:solidFill>
                  <a:schemeClr val="tx1"/>
                </a:solidFill>
              </a:defRPr>
            </a:lvl1pPr>
          </a:lstStyle>
          <a:p>
            <a:fld id="{D79EE95E-F8E2-094D-B99A-E1C9960AC8D9}" type="slidenum">
              <a:rPr lang="en-US" smtClean="0"/>
              <a:pPr/>
              <a:t>‹#›</a:t>
            </a:fld>
            <a:endParaRPr lang="en-US" dirty="0"/>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3896045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4" r:id="rId3"/>
    <p:sldLayoutId id="2147483745" r:id="rId4"/>
    <p:sldLayoutId id="2147483766" r:id="rId5"/>
    <p:sldLayoutId id="2147483767" r:id="rId6"/>
    <p:sldLayoutId id="2147483768" r:id="rId7"/>
    <p:sldLayoutId id="2147483769" r:id="rId8"/>
    <p:sldLayoutId id="2147483748" r:id="rId9"/>
    <p:sldLayoutId id="2147483749" r:id="rId10"/>
    <p:sldLayoutId id="2147483750" r:id="rId11"/>
    <p:sldLayoutId id="2147483751" r:id="rId12"/>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b="0" i="0" kern="1200" dirty="0" smtClean="0">
          <a:solidFill>
            <a:srgbClr val="54585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0000" y="6089400"/>
            <a:ext cx="442800" cy="428400"/>
          </a:xfrm>
          <a:prstGeom prst="rect">
            <a:avLst/>
          </a:prstGeom>
        </p:spPr>
        <p:txBody>
          <a:bodyPr vert="horz" lIns="90000" tIns="45720" rIns="91440" bIns="45720" rtlCol="0" anchor="ctr"/>
          <a:lstStyle>
            <a:lvl1pPr algn="ctr">
              <a:defRPr sz="1200">
                <a:solidFill>
                  <a:schemeClr val="tx1"/>
                </a:solidFill>
              </a:defRPr>
            </a:lvl1pPr>
          </a:lstStyle>
          <a:p>
            <a:fld id="{D79EE95E-F8E2-094D-B99A-E1C9960AC8D9}" type="slidenum">
              <a:rPr lang="en-US" smtClean="0"/>
              <a:pPr/>
              <a:t>‹#›</a:t>
            </a:fld>
            <a:endParaRPr lang="en-US" dirty="0"/>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72765070"/>
      </p:ext>
    </p:extLst>
  </p:cSld>
  <p:clrMap bg1="lt1" tx1="dk1" bg2="lt2" tx2="dk2" accent1="accent1" accent2="accent2" accent3="accent3" accent4="accent4" accent5="accent5" accent6="accent6" hlink="hlink" folHlink="folHlink"/>
  <p:sldLayoutIdLst>
    <p:sldLayoutId id="2147483806" r:id="rId1"/>
    <p:sldLayoutId id="2147483827" r:id="rId2"/>
    <p:sldLayoutId id="2147483808" r:id="rId3"/>
    <p:sldLayoutId id="2147483819" r:id="rId4"/>
    <p:sldLayoutId id="2147483828" r:id="rId5"/>
    <p:sldLayoutId id="2147483830" r:id="rId6"/>
    <p:sldLayoutId id="2147483823" r:id="rId7"/>
    <p:sldLayoutId id="2147483824" r:id="rId8"/>
    <p:sldLayoutId id="2147483829" r:id="rId9"/>
    <p:sldLayoutId id="2147483831" r:id="rId10"/>
    <p:sldLayoutId id="2147483825" r:id="rId11"/>
    <p:sldLayoutId id="2147483826" r:id="rId12"/>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b="0" i="0" kern="1200" dirty="0" smtClean="0">
          <a:solidFill>
            <a:srgbClr val="54585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09600" y="6089400"/>
            <a:ext cx="442800" cy="428400"/>
          </a:xfrm>
          <a:prstGeom prst="rect">
            <a:avLst/>
          </a:prstGeom>
        </p:spPr>
        <p:txBody>
          <a:bodyPr vert="horz" lIns="90000" tIns="45720" rIns="91440" bIns="45720" rtlCol="0" anchor="ctr"/>
          <a:lstStyle>
            <a:lvl1pPr algn="ctr">
              <a:defRPr sz="1200">
                <a:solidFill>
                  <a:schemeClr val="tx1"/>
                </a:solidFill>
              </a:defRPr>
            </a:lvl1pPr>
          </a:lstStyle>
          <a:p>
            <a:fld id="{D79EE95E-F8E2-094D-B99A-E1C9960AC8D9}" type="slidenum">
              <a:rPr lang="en-US" smtClean="0"/>
              <a:pPr/>
              <a:t>‹#›</a:t>
            </a:fld>
            <a:endParaRPr lang="en-US" dirty="0"/>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01832748"/>
      </p:ext>
    </p:extLst>
  </p:cSld>
  <p:clrMap bg1="lt1" tx1="dk1" bg2="lt2" tx2="dk2" accent1="accent1" accent2="accent2" accent3="accent3" accent4="accent4" accent5="accent5" accent6="accent6" hlink="hlink" folHlink="folHlink"/>
  <p:sldLayoutIdLst>
    <p:sldLayoutId id="2147483765" r:id="rId1"/>
    <p:sldLayoutId id="2147483754" r:id="rId2"/>
    <p:sldLayoutId id="2147483755" r:id="rId3"/>
    <p:sldLayoutId id="2147483763" r:id="rId4"/>
    <p:sldLayoutId id="2147483761" r:id="rId5"/>
    <p:sldLayoutId id="2147483756" r:id="rId6"/>
    <p:sldLayoutId id="2147483760" r:id="rId7"/>
    <p:sldLayoutId id="2147483832" r:id="rId8"/>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b="0" i="0" kern="1200" dirty="0" smtClean="0">
          <a:solidFill>
            <a:srgbClr val="54585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hyperlink" Target="https://rsc.li/affiliat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E1245A-9614-8B45-BE5E-321154450482}"/>
              </a:ext>
            </a:extLst>
          </p:cNvPr>
          <p:cNvSpPr>
            <a:spLocks noGrp="1"/>
          </p:cNvSpPr>
          <p:nvPr>
            <p:ph type="ctrTitle"/>
          </p:nvPr>
        </p:nvSpPr>
        <p:spPr>
          <a:xfrm>
            <a:off x="611415" y="2131028"/>
            <a:ext cx="3833263" cy="1896442"/>
          </a:xfrm>
        </p:spPr>
        <p:txBody>
          <a:bodyPr/>
          <a:lstStyle/>
          <a:p>
            <a:r>
              <a:rPr lang="da" dirty="0"/>
              <a:t>Join our global community</a:t>
            </a:r>
            <a:endParaRPr lang="en-US" dirty="0"/>
          </a:p>
        </p:txBody>
      </p:sp>
      <p:sp>
        <p:nvSpPr>
          <p:cNvPr id="6" name="Subtitle 2">
            <a:extLst>
              <a:ext uri="{FF2B5EF4-FFF2-40B4-BE49-F238E27FC236}">
                <a16:creationId xmlns:a16="http://schemas.microsoft.com/office/drawing/2014/main" id="{1B4BD487-71F6-3E4D-8700-938D8046D07A}"/>
              </a:ext>
            </a:extLst>
          </p:cNvPr>
          <p:cNvSpPr>
            <a:spLocks noGrp="1"/>
          </p:cNvSpPr>
          <p:nvPr>
            <p:ph type="subTitle" idx="1"/>
          </p:nvPr>
        </p:nvSpPr>
        <p:spPr>
          <a:xfrm>
            <a:off x="611414" y="4027470"/>
            <a:ext cx="4237988" cy="2312459"/>
          </a:xfrm>
        </p:spPr>
        <p:txBody>
          <a:bodyPr>
            <a:normAutofit fontScale="92500"/>
          </a:bodyPr>
          <a:lstStyle/>
          <a:p>
            <a:pPr>
              <a:lnSpc>
                <a:spcPct val="120000"/>
              </a:lnSpc>
              <a:spcBef>
                <a:spcPts val="600"/>
              </a:spcBef>
              <a:spcAft>
                <a:spcPts val="600"/>
              </a:spcAft>
            </a:pPr>
            <a:r>
              <a:rPr lang="en-GB" dirty="0"/>
              <a:t>Attendees of online Interest Group events can qualify for </a:t>
            </a:r>
            <a:r>
              <a:rPr lang="en-GB" b="1" dirty="0"/>
              <a:t>free</a:t>
            </a:r>
            <a:r>
              <a:rPr lang="en-GB" dirty="0"/>
              <a:t> 2022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IG100</a:t>
            </a:r>
            <a:endParaRPr lang="en-GB" dirty="0"/>
          </a:p>
        </p:txBody>
      </p:sp>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1</a:t>
            </a:fld>
            <a:endParaRPr lang="en-US" dirty="0"/>
          </a:p>
        </p:txBody>
      </p:sp>
    </p:spTree>
    <p:extLst>
      <p:ext uri="{BB962C8B-B14F-4D97-AF65-F5344CB8AC3E}">
        <p14:creationId xmlns:p14="http://schemas.microsoft.com/office/powerpoint/2010/main" val="13480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2</a:t>
            </a:fld>
            <a:endParaRPr lang="en-US" dirty="0"/>
          </a:p>
        </p:txBody>
      </p:sp>
      <p:sp>
        <p:nvSpPr>
          <p:cNvPr id="9" name="Title 1">
            <a:extLst>
              <a:ext uri="{FF2B5EF4-FFF2-40B4-BE49-F238E27FC236}">
                <a16:creationId xmlns:a16="http://schemas.microsoft.com/office/drawing/2014/main" id="{D1E1245A-9614-8B45-BE5E-321154450482}"/>
              </a:ext>
            </a:extLst>
          </p:cNvPr>
          <p:cNvSpPr>
            <a:spLocks noGrp="1"/>
          </p:cNvSpPr>
          <p:nvPr>
            <p:ph type="ctrTitle"/>
          </p:nvPr>
        </p:nvSpPr>
        <p:spPr>
          <a:xfrm>
            <a:off x="611415" y="2131028"/>
            <a:ext cx="3833263" cy="1896442"/>
          </a:xfrm>
        </p:spPr>
        <p:txBody>
          <a:bodyPr/>
          <a:lstStyle/>
          <a:p>
            <a:r>
              <a:rPr lang="da" dirty="0"/>
              <a:t>Join our global community</a:t>
            </a:r>
            <a:endParaRPr lang="en-US" dirty="0"/>
          </a:p>
        </p:txBody>
      </p:sp>
      <p:sp>
        <p:nvSpPr>
          <p:cNvPr id="10" name="Subtitle 2">
            <a:extLst>
              <a:ext uri="{FF2B5EF4-FFF2-40B4-BE49-F238E27FC236}">
                <a16:creationId xmlns:a16="http://schemas.microsoft.com/office/drawing/2014/main" id="{1B4BD487-71F6-3E4D-8700-938D8046D07A}"/>
              </a:ext>
            </a:extLst>
          </p:cNvPr>
          <p:cNvSpPr>
            <a:spLocks noGrp="1"/>
          </p:cNvSpPr>
          <p:nvPr>
            <p:ph type="subTitle" idx="1"/>
          </p:nvPr>
        </p:nvSpPr>
        <p:spPr>
          <a:xfrm>
            <a:off x="611414" y="4027470"/>
            <a:ext cx="4237988" cy="2312459"/>
          </a:xfrm>
        </p:spPr>
        <p:txBody>
          <a:bodyPr>
            <a:normAutofit fontScale="92500"/>
          </a:bodyPr>
          <a:lstStyle/>
          <a:p>
            <a:pPr>
              <a:lnSpc>
                <a:spcPct val="120000"/>
              </a:lnSpc>
              <a:spcBef>
                <a:spcPts val="600"/>
              </a:spcBef>
              <a:spcAft>
                <a:spcPts val="600"/>
              </a:spcAft>
            </a:pPr>
            <a:r>
              <a:rPr lang="en-GB" dirty="0"/>
              <a:t>Attendees of online Interest Group events can qualify for </a:t>
            </a:r>
            <a:r>
              <a:rPr lang="en-GB" b="1" dirty="0"/>
              <a:t>free</a:t>
            </a:r>
            <a:r>
              <a:rPr lang="en-GB" dirty="0"/>
              <a:t> 2022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IG100</a:t>
            </a:r>
            <a:endParaRPr lang="en-GB" dirty="0"/>
          </a:p>
        </p:txBody>
      </p:sp>
    </p:spTree>
    <p:extLst>
      <p:ext uri="{BB962C8B-B14F-4D97-AF65-F5344CB8AC3E}">
        <p14:creationId xmlns:p14="http://schemas.microsoft.com/office/powerpoint/2010/main" val="151559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3</a:t>
            </a:fld>
            <a:endParaRPr lang="en-US" dirty="0"/>
          </a:p>
        </p:txBody>
      </p:sp>
      <p:sp>
        <p:nvSpPr>
          <p:cNvPr id="7" name="Title 1">
            <a:extLst>
              <a:ext uri="{FF2B5EF4-FFF2-40B4-BE49-F238E27FC236}">
                <a16:creationId xmlns:a16="http://schemas.microsoft.com/office/drawing/2014/main" id="{D1E1245A-9614-8B45-BE5E-321154450482}"/>
              </a:ext>
            </a:extLst>
          </p:cNvPr>
          <p:cNvSpPr>
            <a:spLocks noGrp="1"/>
          </p:cNvSpPr>
          <p:nvPr>
            <p:ph type="ctrTitle"/>
          </p:nvPr>
        </p:nvSpPr>
        <p:spPr>
          <a:xfrm>
            <a:off x="611415" y="2131028"/>
            <a:ext cx="3833263" cy="1896442"/>
          </a:xfrm>
        </p:spPr>
        <p:txBody>
          <a:bodyPr/>
          <a:lstStyle/>
          <a:p>
            <a:r>
              <a:rPr lang="da" dirty="0"/>
              <a:t>Join our global community</a:t>
            </a:r>
            <a:endParaRPr lang="en-US" dirty="0"/>
          </a:p>
        </p:txBody>
      </p:sp>
      <p:sp>
        <p:nvSpPr>
          <p:cNvPr id="8" name="Subtitle 2">
            <a:extLst>
              <a:ext uri="{FF2B5EF4-FFF2-40B4-BE49-F238E27FC236}">
                <a16:creationId xmlns:a16="http://schemas.microsoft.com/office/drawing/2014/main" id="{1B4BD487-71F6-3E4D-8700-938D8046D07A}"/>
              </a:ext>
            </a:extLst>
          </p:cNvPr>
          <p:cNvSpPr>
            <a:spLocks noGrp="1"/>
          </p:cNvSpPr>
          <p:nvPr>
            <p:ph type="subTitle" idx="1"/>
          </p:nvPr>
        </p:nvSpPr>
        <p:spPr>
          <a:xfrm>
            <a:off x="611414" y="4027470"/>
            <a:ext cx="4237988" cy="2312459"/>
          </a:xfrm>
        </p:spPr>
        <p:txBody>
          <a:bodyPr>
            <a:normAutofit fontScale="92500"/>
          </a:bodyPr>
          <a:lstStyle/>
          <a:p>
            <a:pPr>
              <a:lnSpc>
                <a:spcPct val="120000"/>
              </a:lnSpc>
              <a:spcBef>
                <a:spcPts val="600"/>
              </a:spcBef>
              <a:spcAft>
                <a:spcPts val="600"/>
              </a:spcAft>
            </a:pPr>
            <a:r>
              <a:rPr lang="en-GB" dirty="0"/>
              <a:t>Attendees of online Interest Group events can qualify for </a:t>
            </a:r>
            <a:r>
              <a:rPr lang="en-GB" b="1" dirty="0"/>
              <a:t>free</a:t>
            </a:r>
            <a:r>
              <a:rPr lang="en-GB" dirty="0"/>
              <a:t> 2022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IG100</a:t>
            </a:r>
            <a:endParaRPr lang="en-GB" dirty="0"/>
          </a:p>
        </p:txBody>
      </p:sp>
    </p:spTree>
    <p:extLst>
      <p:ext uri="{BB962C8B-B14F-4D97-AF65-F5344CB8AC3E}">
        <p14:creationId xmlns:p14="http://schemas.microsoft.com/office/powerpoint/2010/main" val="234763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4</a:t>
            </a:fld>
            <a:endParaRPr lang="en-US" dirty="0"/>
          </a:p>
        </p:txBody>
      </p:sp>
      <p:sp>
        <p:nvSpPr>
          <p:cNvPr id="9" name="Title 1">
            <a:extLst>
              <a:ext uri="{FF2B5EF4-FFF2-40B4-BE49-F238E27FC236}">
                <a16:creationId xmlns:a16="http://schemas.microsoft.com/office/drawing/2014/main" id="{D1E1245A-9614-8B45-BE5E-321154450482}"/>
              </a:ext>
            </a:extLst>
          </p:cNvPr>
          <p:cNvSpPr>
            <a:spLocks noGrp="1"/>
          </p:cNvSpPr>
          <p:nvPr>
            <p:ph type="ctrTitle"/>
          </p:nvPr>
        </p:nvSpPr>
        <p:spPr>
          <a:xfrm>
            <a:off x="611415" y="2131028"/>
            <a:ext cx="3833263" cy="1896442"/>
          </a:xfrm>
        </p:spPr>
        <p:txBody>
          <a:bodyPr/>
          <a:lstStyle/>
          <a:p>
            <a:r>
              <a:rPr lang="da" dirty="0"/>
              <a:t>Join our global community</a:t>
            </a:r>
            <a:endParaRPr lang="en-US" dirty="0"/>
          </a:p>
        </p:txBody>
      </p:sp>
      <p:sp>
        <p:nvSpPr>
          <p:cNvPr id="10" name="Subtitle 2">
            <a:extLst>
              <a:ext uri="{FF2B5EF4-FFF2-40B4-BE49-F238E27FC236}">
                <a16:creationId xmlns:a16="http://schemas.microsoft.com/office/drawing/2014/main" id="{1B4BD487-71F6-3E4D-8700-938D8046D07A}"/>
              </a:ext>
            </a:extLst>
          </p:cNvPr>
          <p:cNvSpPr>
            <a:spLocks noGrp="1"/>
          </p:cNvSpPr>
          <p:nvPr>
            <p:ph type="subTitle" idx="1"/>
          </p:nvPr>
        </p:nvSpPr>
        <p:spPr>
          <a:xfrm>
            <a:off x="611414" y="4027470"/>
            <a:ext cx="4237988" cy="2312459"/>
          </a:xfrm>
        </p:spPr>
        <p:txBody>
          <a:bodyPr>
            <a:normAutofit fontScale="92500"/>
          </a:bodyPr>
          <a:lstStyle/>
          <a:p>
            <a:pPr>
              <a:lnSpc>
                <a:spcPct val="120000"/>
              </a:lnSpc>
              <a:spcBef>
                <a:spcPts val="600"/>
              </a:spcBef>
              <a:spcAft>
                <a:spcPts val="600"/>
              </a:spcAft>
            </a:pPr>
            <a:r>
              <a:rPr lang="en-GB" dirty="0"/>
              <a:t>Attendees of online Interest Group events can qualify for </a:t>
            </a:r>
            <a:r>
              <a:rPr lang="en-GB" b="1" dirty="0"/>
              <a:t>free</a:t>
            </a:r>
            <a:r>
              <a:rPr lang="en-GB" dirty="0"/>
              <a:t> 2022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IG100</a:t>
            </a:r>
            <a:endParaRPr lang="en-GB" dirty="0"/>
          </a:p>
        </p:txBody>
      </p:sp>
    </p:spTree>
    <p:extLst>
      <p:ext uri="{BB962C8B-B14F-4D97-AF65-F5344CB8AC3E}">
        <p14:creationId xmlns:p14="http://schemas.microsoft.com/office/powerpoint/2010/main" val="185094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7419-0FF7-4417-9BBC-EB3A4E6FEB47}"/>
              </a:ext>
            </a:extLst>
          </p:cNvPr>
          <p:cNvSpPr>
            <a:spLocks noGrp="1"/>
          </p:cNvSpPr>
          <p:nvPr>
            <p:ph type="title"/>
          </p:nvPr>
        </p:nvSpPr>
        <p:spPr/>
        <p:txBody>
          <a:bodyPr/>
          <a:lstStyle/>
          <a:p>
            <a:r>
              <a:rPr lang="da" dirty="0"/>
              <a:t>Join our global community</a:t>
            </a:r>
            <a:endParaRPr lang="en-GB" dirty="0"/>
          </a:p>
        </p:txBody>
      </p:sp>
      <p:sp>
        <p:nvSpPr>
          <p:cNvPr id="3" name="Content Placeholder 2">
            <a:extLst>
              <a:ext uri="{FF2B5EF4-FFF2-40B4-BE49-F238E27FC236}">
                <a16:creationId xmlns:a16="http://schemas.microsoft.com/office/drawing/2014/main" id="{5ACC7DE2-E160-40B2-9A46-0B65C96874AD}"/>
              </a:ext>
            </a:extLst>
          </p:cNvPr>
          <p:cNvSpPr>
            <a:spLocks noGrp="1"/>
          </p:cNvSpPr>
          <p:nvPr>
            <p:ph idx="1"/>
          </p:nvPr>
        </p:nvSpPr>
        <p:spPr/>
        <p:txBody>
          <a:bodyPr>
            <a:normAutofit fontScale="62500" lnSpcReduction="20000"/>
          </a:bodyPr>
          <a:lstStyle/>
          <a:p>
            <a:pPr>
              <a:lnSpc>
                <a:spcPct val="110000"/>
              </a:lnSpc>
            </a:pPr>
            <a:r>
              <a:rPr lang="en-GB" dirty="0"/>
              <a:t>We are offering </a:t>
            </a:r>
            <a:r>
              <a:rPr lang="en-GB" b="1" dirty="0"/>
              <a:t>free Affiliate membership </a:t>
            </a:r>
            <a:r>
              <a:rPr lang="en-GB" dirty="0"/>
              <a:t>to attendees who aren’t already RSC members. If you don’t have a formal chemical science qualification, Affiliate membership shows your passion for chemistry, and connects you to our worldwide community. </a:t>
            </a:r>
            <a:endParaRPr lang="en-GB" baseline="0" dirty="0"/>
          </a:p>
          <a:p>
            <a:pPr>
              <a:lnSpc>
                <a:spcPct val="110000"/>
              </a:lnSpc>
              <a:spcAft>
                <a:spcPts val="600"/>
              </a:spcAft>
            </a:pPr>
            <a:r>
              <a:rPr lang="en-GB" dirty="0"/>
              <a:t>Affiliate membership comes with:</a:t>
            </a:r>
          </a:p>
          <a:p>
            <a:pPr marL="171450" indent="-171450">
              <a:lnSpc>
                <a:spcPct val="120000"/>
              </a:lnSpc>
              <a:spcBef>
                <a:spcPts val="0"/>
              </a:spcBef>
              <a:buFont typeface="Arial" panose="020B0604020202020204" pitchFamily="34" charset="0"/>
              <a:buChar char="•"/>
            </a:pPr>
            <a:r>
              <a:rPr lang="en-GB" b="1" dirty="0"/>
              <a:t>Free</a:t>
            </a:r>
            <a:r>
              <a:rPr lang="en-GB" b="1" baseline="0" dirty="0"/>
              <a:t> membership of one Interest Group </a:t>
            </a:r>
          </a:p>
          <a:p>
            <a:pPr marL="171450" indent="-171450">
              <a:lnSpc>
                <a:spcPct val="120000"/>
              </a:lnSpc>
              <a:spcBef>
                <a:spcPts val="0"/>
              </a:spcBef>
              <a:buFont typeface="Arial" panose="020B0604020202020204" pitchFamily="34" charset="0"/>
              <a:buChar char="•"/>
            </a:pPr>
            <a:r>
              <a:rPr lang="en-GB" baseline="0" dirty="0"/>
              <a:t>10 free RSC journal </a:t>
            </a:r>
            <a:r>
              <a:rPr lang="en-GB" b="1" baseline="0" dirty="0"/>
              <a:t>article downloads </a:t>
            </a:r>
            <a:r>
              <a:rPr lang="en-GB" baseline="0" dirty="0"/>
              <a:t>a year and </a:t>
            </a:r>
            <a:r>
              <a:rPr lang="en-GB" b="1" baseline="0" dirty="0"/>
              <a:t>35% off RSC books</a:t>
            </a:r>
          </a:p>
          <a:p>
            <a:pPr marL="171450" indent="-171450">
              <a:lnSpc>
                <a:spcPct val="120000"/>
              </a:lnSpc>
              <a:spcBef>
                <a:spcPts val="0"/>
              </a:spcBef>
              <a:buFont typeface="Arial" panose="020B0604020202020204" pitchFamily="34" charset="0"/>
              <a:buChar char="•"/>
            </a:pPr>
            <a:r>
              <a:rPr lang="en-GB" baseline="0" dirty="0"/>
              <a:t>Online access to </a:t>
            </a:r>
            <a:r>
              <a:rPr lang="en-GB" b="1" baseline="0" dirty="0"/>
              <a:t>Chemistry World</a:t>
            </a:r>
          </a:p>
          <a:p>
            <a:pPr marL="171450" indent="-171450">
              <a:lnSpc>
                <a:spcPct val="120000"/>
              </a:lnSpc>
              <a:spcBef>
                <a:spcPts val="0"/>
              </a:spcBef>
              <a:buFont typeface="Arial" panose="020B0604020202020204" pitchFamily="34" charset="0"/>
              <a:buChar char="•"/>
            </a:pPr>
            <a:r>
              <a:rPr lang="en-GB" baseline="0" dirty="0"/>
              <a:t>Access to </a:t>
            </a:r>
            <a:r>
              <a:rPr lang="en-GB" b="1" baseline="0" dirty="0"/>
              <a:t>careers resources </a:t>
            </a:r>
            <a:r>
              <a:rPr lang="en-GB" baseline="0" dirty="0"/>
              <a:t>and webinars and discounts for accredited training courses</a:t>
            </a:r>
          </a:p>
          <a:p>
            <a:pPr marL="171450" indent="-171450">
              <a:lnSpc>
                <a:spcPct val="120000"/>
              </a:lnSpc>
              <a:spcBef>
                <a:spcPts val="0"/>
              </a:spcBef>
              <a:buFont typeface="Arial" panose="020B0604020202020204" pitchFamily="34" charset="0"/>
              <a:buChar char="•"/>
            </a:pPr>
            <a:r>
              <a:rPr lang="en-GB" baseline="0" dirty="0"/>
              <a:t>Support from the </a:t>
            </a:r>
            <a:r>
              <a:rPr lang="en-GB" b="1" baseline="0" dirty="0"/>
              <a:t>Chemists’ Community Fund</a:t>
            </a:r>
          </a:p>
          <a:p>
            <a:pPr marL="171450" indent="-171450">
              <a:lnSpc>
                <a:spcPct val="120000"/>
              </a:lnSpc>
              <a:spcBef>
                <a:spcPts val="0"/>
              </a:spcBef>
              <a:buFont typeface="Arial" panose="020B0604020202020204" pitchFamily="34" charset="0"/>
              <a:buChar char="•"/>
            </a:pPr>
            <a:r>
              <a:rPr lang="en-GB" b="1" dirty="0"/>
              <a:t>Discounts</a:t>
            </a:r>
            <a:r>
              <a:rPr lang="en-GB" dirty="0"/>
              <a:t> on travel, insurance, lifestyle and publications</a:t>
            </a:r>
          </a:p>
          <a:p>
            <a:pPr>
              <a:lnSpc>
                <a:spcPct val="110000"/>
              </a:lnSpc>
            </a:pPr>
            <a:r>
              <a:rPr lang="en-GB" dirty="0"/>
              <a:t>Affiliate membership doesn’t need a degree transcript or CV, simply go to </a:t>
            </a:r>
            <a:r>
              <a:rPr lang="en-GB" b="1" dirty="0">
                <a:hlinkClick r:id="rId3"/>
              </a:rPr>
              <a:t>rsc.li/affiliate</a:t>
            </a:r>
            <a:r>
              <a:rPr lang="en-GB" dirty="0"/>
              <a:t> and use the discount code </a:t>
            </a:r>
            <a:r>
              <a:rPr lang="en-GB" b="1" dirty="0">
                <a:solidFill>
                  <a:srgbClr val="004976"/>
                </a:solidFill>
              </a:rPr>
              <a:t>IG100</a:t>
            </a:r>
            <a:r>
              <a:rPr lang="en-GB" dirty="0"/>
              <a:t> to join our group and keep up to date with all of our events and activities!</a:t>
            </a:r>
          </a:p>
        </p:txBody>
      </p:sp>
      <p:sp>
        <p:nvSpPr>
          <p:cNvPr id="4" name="Slide Number Placeholder 3">
            <a:extLst>
              <a:ext uri="{FF2B5EF4-FFF2-40B4-BE49-F238E27FC236}">
                <a16:creationId xmlns:a16="http://schemas.microsoft.com/office/drawing/2014/main" id="{16DEF0A8-0C36-452C-A2FD-6A872F0B0937}"/>
              </a:ext>
            </a:extLst>
          </p:cNvPr>
          <p:cNvSpPr>
            <a:spLocks noGrp="1"/>
          </p:cNvSpPr>
          <p:nvPr>
            <p:ph type="sldNum" sz="quarter" idx="12"/>
          </p:nvPr>
        </p:nvSpPr>
        <p:spPr/>
        <p:txBody>
          <a:bodyPr/>
          <a:lstStyle/>
          <a:p>
            <a:fld id="{D79EE95E-F8E2-094D-B99A-E1C9960AC8D9}" type="slidenum">
              <a:rPr lang="en-US" smtClean="0"/>
              <a:pPr/>
              <a:t>5</a:t>
            </a:fld>
            <a:endParaRPr lang="en-US" dirty="0"/>
          </a:p>
        </p:txBody>
      </p:sp>
    </p:spTree>
    <p:extLst>
      <p:ext uri="{BB962C8B-B14F-4D97-AF65-F5344CB8AC3E}">
        <p14:creationId xmlns:p14="http://schemas.microsoft.com/office/powerpoint/2010/main" val="293957449"/>
      </p:ext>
    </p:extLst>
  </p:cSld>
  <p:clrMapOvr>
    <a:masterClrMapping/>
  </p:clrMapOvr>
</p:sld>
</file>

<file path=ppt/theme/theme1.xml><?xml version="1.0" encoding="utf-8"?>
<a:theme xmlns:a="http://schemas.openxmlformats.org/drawingml/2006/main" name="RSC_Plain">
  <a:themeElements>
    <a:clrScheme name="RSC">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SC_Plain_no footer">
  <a:themeElements>
    <a:clrScheme name="RSC">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SC_Dividers with background_Left">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444544"/>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RSC_Dividers with background_Right">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444544"/>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SC Title slides with image suggestions">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emplate xmlns="27d643f5-4560-4eff-9f48-d0fe6b2bec2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93B7E4512BB9469461FF4FD5770B2F" ma:contentTypeVersion="2" ma:contentTypeDescription="Create a new document." ma:contentTypeScope="" ma:versionID="5486c3611d7f33a3c06049c215fb4c92">
  <xsd:schema xmlns:xsd="http://www.w3.org/2001/XMLSchema" xmlns:p="http://schemas.microsoft.com/office/2006/metadata/properties" xmlns:ns2="27d643f5-4560-4eff-9f48-d0fe6b2bec2d" targetNamespace="http://schemas.microsoft.com/office/2006/metadata/properties" ma:root="true" ma:fieldsID="7079d9acee7d610bba9b6271d294110d" ns2:_="">
    <xsd:import namespace="27d643f5-4560-4eff-9f48-d0fe6b2bec2d"/>
    <xsd:element name="properties">
      <xsd:complexType>
        <xsd:sequence>
          <xsd:element name="documentManagement">
            <xsd:complexType>
              <xsd:all>
                <xsd:element ref="ns2:Template" minOccurs="0"/>
              </xsd:all>
            </xsd:complexType>
          </xsd:element>
        </xsd:sequence>
      </xsd:complexType>
    </xsd:element>
  </xsd:schema>
  <xsd:schema xmlns:xsd="http://www.w3.org/2001/XMLSchema" xmlns:dms="http://schemas.microsoft.com/office/2006/documentManagement/types" targetNamespace="27d643f5-4560-4eff-9f48-d0fe6b2bec2d" elementFormDefault="qualified">
    <xsd:import namespace="http://schemas.microsoft.com/office/2006/documentManagement/types"/>
    <xsd:element name="Template" ma:index="8" nillable="true" ma:displayName="Template" ma:format="Dropdown" ma:internalName="Template">
      <xsd:simpleType>
        <xsd:restriction base="dms:Choice">
          <xsd:enumeration value="Stationery"/>
          <xsd:enumeration value="Purchase order forms"/>
          <xsd:enumeration value="Powerpoint presentations"/>
          <xsd:enumeration value="Meetings"/>
          <xsd:enumeration value="Legal"/>
          <xsd:enumeration value="RSC Brand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35446BB-66E1-4199-B7C8-4E546211D385}">
  <ds:schemaRefs>
    <ds:schemaRef ds:uri="http://schemas.microsoft.com/sharepoint/v3/contenttype/forms"/>
  </ds:schemaRefs>
</ds:datastoreItem>
</file>

<file path=customXml/itemProps2.xml><?xml version="1.0" encoding="utf-8"?>
<ds:datastoreItem xmlns:ds="http://schemas.openxmlformats.org/officeDocument/2006/customXml" ds:itemID="{2E3538E3-7F20-4EAB-BCBD-DE470FA33821}">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27d643f5-4560-4eff-9f48-d0fe6b2bec2d"/>
    <ds:schemaRef ds:uri="http://www.w3.org/XML/1998/namespace"/>
    <ds:schemaRef ds:uri="http://purl.org/dc/dcmitype/"/>
  </ds:schemaRefs>
</ds:datastoreItem>
</file>

<file path=customXml/itemProps3.xml><?xml version="1.0" encoding="utf-8"?>
<ds:datastoreItem xmlns:ds="http://schemas.openxmlformats.org/officeDocument/2006/customXml" ds:itemID="{965E35F3-9BD1-4934-83A8-CF42B4B45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d643f5-4560-4eff-9f48-d0fe6b2bec2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3058</TotalTime>
  <Words>1299</Words>
  <Application>Microsoft Office PowerPoint</Application>
  <PresentationFormat>Widescreen</PresentationFormat>
  <Paragraphs>81</Paragraphs>
  <Slides>5</Slides>
  <Notes>5</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5</vt:i4>
      </vt:variant>
    </vt:vector>
  </HeadingPairs>
  <TitlesOfParts>
    <vt:vector size="12" baseType="lpstr">
      <vt:lpstr>Calibri</vt:lpstr>
      <vt:lpstr>Arial</vt:lpstr>
      <vt:lpstr>RSC_Plain</vt:lpstr>
      <vt:lpstr>1_RSC_Plain_no footer</vt:lpstr>
      <vt:lpstr>RSC_Dividers with background_Left</vt:lpstr>
      <vt:lpstr>1_RSC_Dividers with background_Right</vt:lpstr>
      <vt:lpstr>RSC Title slides with image suggestions</vt:lpstr>
      <vt:lpstr>Join our global community</vt:lpstr>
      <vt:lpstr>Join our global community</vt:lpstr>
      <vt:lpstr>Join our global community</vt:lpstr>
      <vt:lpstr>Join our global community</vt:lpstr>
      <vt:lpstr>Join our global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McLaughlin</dc:creator>
  <cp:lastModifiedBy>Aurora Walshe</cp:lastModifiedBy>
  <cp:revision>221</cp:revision>
  <cp:lastPrinted>2019-03-28T09:59:28Z</cp:lastPrinted>
  <dcterms:created xsi:type="dcterms:W3CDTF">2019-02-27T10:19:09Z</dcterms:created>
  <dcterms:modified xsi:type="dcterms:W3CDTF">2021-10-14T14:33:30Z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0x0101003593B7E4512BB9469461FF4FD5770B2F</vt:lpwstr>
  </property>
</Properties>
</file>