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4"/>
    <p:sldMasterId id="2147483795" r:id="rId5"/>
    <p:sldMasterId id="2147483728" r:id="rId6"/>
    <p:sldMasterId id="2147483805" r:id="rId7"/>
    <p:sldMasterId id="2147483720" r:id="rId8"/>
  </p:sldMasterIdLst>
  <p:notesMasterIdLst>
    <p:notesMasterId r:id="rId14"/>
  </p:notesMasterIdLst>
  <p:handoutMasterIdLst>
    <p:handoutMasterId r:id="rId15"/>
  </p:handoutMasterIdLst>
  <p:sldIdLst>
    <p:sldId id="306" r:id="rId9"/>
    <p:sldId id="307" r:id="rId10"/>
    <p:sldId id="301" r:id="rId11"/>
    <p:sldId id="303" r:id="rId12"/>
    <p:sldId id="308" r:id="rId13"/>
  </p:sldIdLst>
  <p:sldSz cx="12192000" cy="6858000"/>
  <p:notesSz cx="9144000" cy="6858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E67"/>
    <a:srgbClr val="97D700"/>
    <a:srgbClr val="71DBD4"/>
    <a:srgbClr val="54585A"/>
    <a:srgbClr val="FF9E1B"/>
    <a:srgbClr val="FC4C02"/>
    <a:srgbClr val="48A9C5"/>
    <a:srgbClr val="DA1883"/>
    <a:srgbClr val="004976"/>
    <a:srgbClr val="EE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4"/>
    <p:restoredTop sz="66047" autoAdjust="0"/>
  </p:normalViewPr>
  <p:slideViewPr>
    <p:cSldViewPr snapToGrid="0" snapToObjects="1">
      <p:cViewPr varScale="1">
        <p:scale>
          <a:sx n="75" d="100"/>
          <a:sy n="75" d="100"/>
        </p:scale>
        <p:origin x="1488"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215" d="100"/>
          <a:sy n="215" d="100"/>
        </p:scale>
        <p:origin x="1048"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font" Target="fonts/font2.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notesMaster" Target="notesMasters/notes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651BEE-5FE4-C441-9F2C-41CD9F3E752E}"/>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EDC1556-3282-D54E-9666-A6009195D842}"/>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17044BBD-E561-554A-9F92-CB21E4AA9279}" type="datetimeFigureOut">
              <a:rPr lang="en-US" smtClean="0"/>
              <a:t>10/29/2021</a:t>
            </a:fld>
            <a:endParaRPr lang="en-US"/>
          </a:p>
        </p:txBody>
      </p:sp>
      <p:sp>
        <p:nvSpPr>
          <p:cNvPr id="4" name="Footer Placeholder 3">
            <a:extLst>
              <a:ext uri="{FF2B5EF4-FFF2-40B4-BE49-F238E27FC236}">
                <a16:creationId xmlns:a16="http://schemas.microsoft.com/office/drawing/2014/main" id="{C7FE62AF-CBAC-984D-92F2-8303EBCB9F9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0ECE20A-010F-F540-B491-BDD01FD75A74}"/>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C9A0C9C-0870-9F46-A85C-4AA6F1FDBC49}" type="slidenum">
              <a:rPr lang="en-US" smtClean="0"/>
              <a:t>‹#›</a:t>
            </a:fld>
            <a:endParaRPr lang="en-US"/>
          </a:p>
        </p:txBody>
      </p:sp>
    </p:spTree>
    <p:extLst>
      <p:ext uri="{BB962C8B-B14F-4D97-AF65-F5344CB8AC3E}">
        <p14:creationId xmlns:p14="http://schemas.microsoft.com/office/powerpoint/2010/main" val="193676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254C33D-B07C-ED4A-A191-0E78847F68E4}" type="datetimeFigureOut">
              <a:rPr lang="en-US" smtClean="0"/>
              <a:t>10/29/2021</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C932B7F-5DDE-2249-94F1-C98945D46AB6}" type="slidenum">
              <a:rPr lang="en-US" smtClean="0"/>
              <a:t>‹#›</a:t>
            </a:fld>
            <a:endParaRPr lang="en-US"/>
          </a:p>
        </p:txBody>
      </p:sp>
    </p:spTree>
    <p:extLst>
      <p:ext uri="{BB962C8B-B14F-4D97-AF65-F5344CB8AC3E}">
        <p14:creationId xmlns:p14="http://schemas.microsoft.com/office/powerpoint/2010/main" val="77059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then you can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22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1</a:t>
            </a:fld>
            <a:endParaRPr lang="en-US"/>
          </a:p>
        </p:txBody>
      </p:sp>
    </p:spTree>
    <p:extLst>
      <p:ext uri="{BB962C8B-B14F-4D97-AF65-F5344CB8AC3E}">
        <p14:creationId xmlns:p14="http://schemas.microsoft.com/office/powerpoint/2010/main" val="379681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then you can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22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2</a:t>
            </a:fld>
            <a:endParaRPr lang="en-US"/>
          </a:p>
        </p:txBody>
      </p:sp>
    </p:spTree>
    <p:extLst>
      <p:ext uri="{BB962C8B-B14F-4D97-AF65-F5344CB8AC3E}">
        <p14:creationId xmlns:p14="http://schemas.microsoft.com/office/powerpoint/2010/main" val="2697619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22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3</a:t>
            </a:fld>
            <a:endParaRPr lang="en-US"/>
          </a:p>
        </p:txBody>
      </p:sp>
    </p:spTree>
    <p:extLst>
      <p:ext uri="{BB962C8B-B14F-4D97-AF65-F5344CB8AC3E}">
        <p14:creationId xmlns:p14="http://schemas.microsoft.com/office/powerpoint/2010/main" val="291899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aseline="0" dirty="0"/>
          </a:p>
          <a:p>
            <a:r>
              <a:rPr lang="en-GB" baseline="0" dirty="0"/>
              <a:t>Affiliate membership doesn’t need a degree transcript or CV, simply go to </a:t>
            </a:r>
            <a:r>
              <a:rPr lang="en-GB" b="1" baseline="0" dirty="0"/>
              <a:t>rsc.li/affiliate</a:t>
            </a:r>
            <a:r>
              <a:rPr lang="en-GB" baseline="0" dirty="0"/>
              <a:t> and use the discount code </a:t>
            </a:r>
            <a:r>
              <a:rPr lang="en-GB" b="1" dirty="0"/>
              <a:t>LS100</a:t>
            </a:r>
            <a:r>
              <a:rPr lang="en-GB" baseline="0" dirty="0"/>
              <a:t> to join and keep up to date with all of our events and activities!</a:t>
            </a:r>
          </a:p>
          <a:p>
            <a:endParaRPr lang="en-GB" dirty="0"/>
          </a:p>
          <a:p>
            <a:r>
              <a:rPr lang="en-GB" dirty="0"/>
              <a:t>Affiliate membership comes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baseline="0" dirty="0"/>
              <a:t>Automatic membership of our Local Section – assuming you’re based in our Local Section! If not, don’t worry, we have 35 Local Sections in the UK and Ireland and 22 international Local Sections</a:t>
            </a:r>
          </a:p>
          <a:p>
            <a:pPr marL="171450" indent="-171450">
              <a:buFont typeface="Arial" panose="020B0604020202020204" pitchFamily="34" charset="0"/>
              <a:buChar char="•"/>
            </a:pPr>
            <a:r>
              <a:rPr lang="en-GB" b="1" dirty="0"/>
              <a:t>Free</a:t>
            </a:r>
            <a:r>
              <a:rPr lang="en-GB" b="1" baseline="0" dirty="0"/>
              <a:t> membership of one Interest Group </a:t>
            </a:r>
          </a:p>
          <a:p>
            <a:pPr marL="171450" indent="-171450">
              <a:buFont typeface="Arial" panose="020B0604020202020204" pitchFamily="34" charset="0"/>
              <a:buChar char="•"/>
            </a:pPr>
            <a:r>
              <a:rPr lang="en-GB" baseline="0" dirty="0"/>
              <a:t>10 free RSC journal article downloads a year and 35% off RSC books</a:t>
            </a:r>
          </a:p>
          <a:p>
            <a:pPr marL="171450" indent="-171450">
              <a:buFont typeface="Arial" panose="020B0604020202020204" pitchFamily="34" charset="0"/>
              <a:buChar char="•"/>
            </a:pPr>
            <a:r>
              <a:rPr lang="en-GB" baseline="0" dirty="0"/>
              <a:t>Online access to Chemistry World</a:t>
            </a:r>
          </a:p>
          <a:p>
            <a:pPr marL="171450" indent="-171450">
              <a:buFont typeface="Arial" panose="020B0604020202020204" pitchFamily="34" charset="0"/>
              <a:buChar char="•"/>
            </a:pPr>
            <a:r>
              <a:rPr lang="en-GB" baseline="0" dirty="0"/>
              <a:t>Access to careers resources and webinars and discounts for accredited training courses</a:t>
            </a:r>
          </a:p>
          <a:p>
            <a:pPr marL="171450" indent="-171450">
              <a:buFont typeface="Arial" panose="020B0604020202020204" pitchFamily="34" charset="0"/>
              <a:buChar char="•"/>
            </a:pPr>
            <a:r>
              <a:rPr lang="en-GB" baseline="0" dirty="0"/>
              <a:t>Support from the Chemists’ Community Fund</a:t>
            </a:r>
          </a:p>
          <a:p>
            <a:pPr marL="171450" indent="-171450">
              <a:buFont typeface="Arial" panose="020B0604020202020204" pitchFamily="34" charset="0"/>
              <a:buChar char="•"/>
            </a:pPr>
            <a:r>
              <a:rPr lang="en-GB" dirty="0"/>
              <a:t>Discounts on travel, insurance, lifestyle and publications</a:t>
            </a:r>
          </a:p>
        </p:txBody>
      </p:sp>
      <p:sp>
        <p:nvSpPr>
          <p:cNvPr id="4" name="Slide Number Placeholder 3"/>
          <p:cNvSpPr>
            <a:spLocks noGrp="1"/>
          </p:cNvSpPr>
          <p:nvPr>
            <p:ph type="sldNum" sz="quarter" idx="10"/>
          </p:nvPr>
        </p:nvSpPr>
        <p:spPr/>
        <p:txBody>
          <a:bodyPr/>
          <a:lstStyle/>
          <a:p>
            <a:fld id="{2C932B7F-5DDE-2249-94F1-C98945D46AB6}" type="slidenum">
              <a:rPr lang="en-US" smtClean="0"/>
              <a:t>4</a:t>
            </a:fld>
            <a:endParaRPr lang="en-US"/>
          </a:p>
        </p:txBody>
      </p:sp>
    </p:spTree>
    <p:extLst>
      <p:ext uri="{BB962C8B-B14F-4D97-AF65-F5344CB8AC3E}">
        <p14:creationId xmlns:p14="http://schemas.microsoft.com/office/powerpoint/2010/main" val="285102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 know that not everyone in the audience is a member of the Royal Society of Chemistry and there may be several reasons for this, but right now the RSC are offering free Affiliate membership to anyone who attends one of our online events. If you’ve ever considered joining but haven’t gotten around to it, or aren’t sure what you could get out of being a member, then maybe now is the time to sign up as an Affiliate for free and try it out.</a:t>
            </a:r>
          </a:p>
          <a:p>
            <a:endParaRPr lang="en-GB" b="1" dirty="0"/>
          </a:p>
        </p:txBody>
      </p:sp>
      <p:sp>
        <p:nvSpPr>
          <p:cNvPr id="4" name="Slide Number Placeholder 3"/>
          <p:cNvSpPr>
            <a:spLocks noGrp="1"/>
          </p:cNvSpPr>
          <p:nvPr>
            <p:ph type="sldNum" sz="quarter" idx="5"/>
          </p:nvPr>
        </p:nvSpPr>
        <p:spPr/>
        <p:txBody>
          <a:bodyPr/>
          <a:lstStyle/>
          <a:p>
            <a:fld id="{2C932B7F-5DDE-2249-94F1-C98945D46AB6}" type="slidenum">
              <a:rPr lang="en-US" smtClean="0"/>
              <a:t>5</a:t>
            </a:fld>
            <a:endParaRPr lang="en-US"/>
          </a:p>
        </p:txBody>
      </p:sp>
    </p:spTree>
    <p:extLst>
      <p:ext uri="{BB962C8B-B14F-4D97-AF65-F5344CB8AC3E}">
        <p14:creationId xmlns:p14="http://schemas.microsoft.com/office/powerpoint/2010/main" val="272925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9053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24546E6-46B6-D44C-83AB-EBBCA8E6E1A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9530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Chart_no footer">
    <p:spTree>
      <p:nvGrpSpPr>
        <p:cNvPr id="1" name=""/>
        <p:cNvGrpSpPr/>
        <p:nvPr/>
      </p:nvGrpSpPr>
      <p:grpSpPr>
        <a:xfrm>
          <a:off x="0" y="0"/>
          <a:ext cx="0" cy="0"/>
          <a:chOff x="0" y="0"/>
          <a:chExt cx="0" cy="0"/>
        </a:xfrm>
      </p:grpSpPr>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1"/>
            <a:ext cx="10515600" cy="5760000"/>
          </a:xfrm>
        </p:spPr>
        <p:txBody>
          <a:bodyPr/>
          <a:lstStyle/>
          <a:p>
            <a:endParaRPr lang="en-US" dirty="0"/>
          </a:p>
        </p:txBody>
      </p:sp>
    </p:spTree>
    <p:extLst>
      <p:ext uri="{BB962C8B-B14F-4D97-AF65-F5344CB8AC3E}">
        <p14:creationId xmlns:p14="http://schemas.microsoft.com/office/powerpoint/2010/main" val="3890332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ank you large_no footer">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792480"/>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35B18D7-70E2-804E-A5AE-D5F1B750B689}"/>
              </a:ext>
            </a:extLst>
          </p:cNvPr>
          <p:cNvGrpSpPr/>
          <p:nvPr userDrawn="1"/>
        </p:nvGrpSpPr>
        <p:grpSpPr>
          <a:xfrm rot="13500000" flipH="1">
            <a:off x="4775873" y="1621409"/>
            <a:ext cx="5119341" cy="8195339"/>
            <a:chOff x="12727547" y="-5509958"/>
            <a:chExt cx="1257062" cy="2012378"/>
          </a:xfrm>
        </p:grpSpPr>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a:off x="12727547" y="-5509958"/>
              <a:ext cx="1197716" cy="119771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a:off x="13389348" y="-5121510"/>
              <a:ext cx="595261" cy="1623930"/>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grpSp>
      <p:sp>
        <p:nvSpPr>
          <p:cNvPr id="2" name="Title 1"/>
          <p:cNvSpPr>
            <a:spLocks noGrp="1"/>
          </p:cNvSpPr>
          <p:nvPr>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Tree>
    <p:extLst>
      <p:ext uri="{BB962C8B-B14F-4D97-AF65-F5344CB8AC3E}">
        <p14:creationId xmlns:p14="http://schemas.microsoft.com/office/powerpoint/2010/main" val="20365470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small_no footer">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9EA9BB5-B76F-5C40-B618-9D5CC6B5F023}"/>
              </a:ext>
            </a:extLst>
          </p:cNvPr>
          <p:cNvSpPr/>
          <p:nvPr userDrawn="1"/>
        </p:nvSpPr>
        <p:spPr>
          <a:xfrm rot="16200000">
            <a:off x="3633820" y="919353"/>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003678" y="2837430"/>
            <a:ext cx="4203910" cy="920523"/>
          </a:xfrm>
          <a:prstGeom prst="rect">
            <a:avLst/>
          </a:prstGeom>
        </p:spPr>
        <p:txBody>
          <a:bodyPr anchor="ctr" anchorCtr="0">
            <a:noAutofit/>
          </a:bodyPr>
          <a:lstStyle>
            <a:lvl1pPr algn="ctr">
              <a:defRPr sz="6000"/>
            </a:lvl1pPr>
          </a:lstStyle>
          <a:p>
            <a:r>
              <a:rPr lang="en-US" dirty="0"/>
              <a:t>Thank you</a:t>
            </a:r>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0351"/>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Tree>
    <p:extLst>
      <p:ext uri="{BB962C8B-B14F-4D97-AF65-F5344CB8AC3E}">
        <p14:creationId xmlns:p14="http://schemas.microsoft.com/office/powerpoint/2010/main" val="39015320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E96F3BF-23A2-D04A-ADA5-6811AA717B0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812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38166"/>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62619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2A8BC44-FCE8-4C47-8D35-C7D54510ECF9}"/>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54501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3A299DBF-210B-7E47-8A59-A2571A993D93}"/>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176767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F8CBD44-D133-7F43-BC19-ED86FBE59341}"/>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785067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5DC68C1-2E68-CC46-A45F-5FB358FB1DC3}"/>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7834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9818A02-EBDD-C44F-8EF8-653024F35731}"/>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275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9175935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795A10-466E-7C46-AF07-0BD5A941CBD9}"/>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81758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86794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38679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529913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mall content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F7C4BCF-7B90-F34F-9DF2-C1A42F327A7A}"/>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23026"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DA1883">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DA1883"/>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358610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2">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60335E1-1352-9E4E-A38B-FD5226BA0CAB}"/>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81813"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59403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content_Green_small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52AD524-9D5F-E947-99E0-78A11A00456F}"/>
              </a:ext>
            </a:extLst>
          </p:cNvPr>
          <p:cNvSpPr/>
          <p:nvPr userDrawn="1"/>
        </p:nvSpPr>
        <p:spPr>
          <a:xfrm>
            <a:off x="1" y="0"/>
            <a:ext cx="9774057" cy="6858000"/>
          </a:xfrm>
          <a:custGeom>
            <a:avLst/>
            <a:gdLst>
              <a:gd name="connsiteX0" fmla="*/ 0 w 9774057"/>
              <a:gd name="connsiteY0" fmla="*/ 0 h 6858000"/>
              <a:gd name="connsiteX1" fmla="*/ 8570022 w 9774057"/>
              <a:gd name="connsiteY1" fmla="*/ 0 h 6858000"/>
              <a:gd name="connsiteX2" fmla="*/ 8679889 w 9774057"/>
              <a:gd name="connsiteY2" fmla="*/ 139540 h 6858000"/>
              <a:gd name="connsiteX3" fmla="*/ 9774057 w 9774057"/>
              <a:gd name="connsiteY3" fmla="*/ 3429000 h 6858000"/>
              <a:gd name="connsiteX4" fmla="*/ 8679889 w 9774057"/>
              <a:gd name="connsiteY4" fmla="*/ 6717686 h 6858000"/>
              <a:gd name="connsiteX5" fmla="*/ 8569360 w 9774057"/>
              <a:gd name="connsiteY5" fmla="*/ 6858000 h 6858000"/>
              <a:gd name="connsiteX6" fmla="*/ 0 w 97740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4057" h="6858000">
                <a:moveTo>
                  <a:pt x="0" y="0"/>
                </a:moveTo>
                <a:lnTo>
                  <a:pt x="8570022" y="0"/>
                </a:lnTo>
                <a:lnTo>
                  <a:pt x="8679889" y="139540"/>
                </a:lnTo>
                <a:cubicBezTo>
                  <a:pt x="9366797" y="1056265"/>
                  <a:pt x="9774057" y="2194683"/>
                  <a:pt x="9774057" y="3429000"/>
                </a:cubicBezTo>
                <a:cubicBezTo>
                  <a:pt x="9774057" y="4663318"/>
                  <a:pt x="9366797" y="5801381"/>
                  <a:pt x="8679889" y="6717686"/>
                </a:cubicBezTo>
                <a:lnTo>
                  <a:pt x="85693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427118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7752020"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7" y="1418400"/>
            <a:ext cx="7404281"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FA2601DF-7383-C94A-AF33-79FC303062F4}"/>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72184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ll content_Green_Large image_light">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08233AB-7DCD-2548-A3DD-6171072CEFAB}"/>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00819"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69804"/>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487578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mall content_Green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8464A09-0AB0-FC44-B2F8-F11259714E54}"/>
              </a:ext>
            </a:extLst>
          </p:cNvPr>
          <p:cNvSpPr/>
          <p:nvPr userDrawn="1"/>
        </p:nvSpPr>
        <p:spPr>
          <a:xfrm>
            <a:off x="0" y="0"/>
            <a:ext cx="5191425" cy="6857999"/>
          </a:xfrm>
          <a:custGeom>
            <a:avLst/>
            <a:gdLst>
              <a:gd name="connsiteX0" fmla="*/ 0 w 5191425"/>
              <a:gd name="connsiteY0" fmla="*/ 0 h 6857999"/>
              <a:gd name="connsiteX1" fmla="*/ 3978961 w 5191425"/>
              <a:gd name="connsiteY1" fmla="*/ 0 h 6857999"/>
              <a:gd name="connsiteX2" fmla="*/ 4097257 w 5191425"/>
              <a:gd name="connsiteY2" fmla="*/ 150245 h 6857999"/>
              <a:gd name="connsiteX3" fmla="*/ 5191425 w 5191425"/>
              <a:gd name="connsiteY3" fmla="*/ 3439705 h 6857999"/>
              <a:gd name="connsiteX4" fmla="*/ 4097257 w 5191425"/>
              <a:gd name="connsiteY4" fmla="*/ 6728391 h 6857999"/>
              <a:gd name="connsiteX5" fmla="*/ 3995162 w 5191425"/>
              <a:gd name="connsiteY5" fmla="*/ 6857999 h 6857999"/>
              <a:gd name="connsiteX6" fmla="*/ 0 w 5191425"/>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425" h="6857999">
                <a:moveTo>
                  <a:pt x="0" y="0"/>
                </a:moveTo>
                <a:lnTo>
                  <a:pt x="3978961" y="0"/>
                </a:lnTo>
                <a:lnTo>
                  <a:pt x="4097257" y="150245"/>
                </a:lnTo>
                <a:cubicBezTo>
                  <a:pt x="4784165" y="1066970"/>
                  <a:pt x="5191425" y="2205388"/>
                  <a:pt x="5191425" y="3439705"/>
                </a:cubicBezTo>
                <a:cubicBezTo>
                  <a:pt x="5191425" y="4674023"/>
                  <a:pt x="4784165" y="5812086"/>
                  <a:pt x="4097257" y="6728391"/>
                </a:cubicBezTo>
                <a:lnTo>
                  <a:pt x="3995162"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a:off x="-311451" y="-2870562"/>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a:off x="3169388" y="-827461"/>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p:ph type="title"/>
          </p:nvPr>
        </p:nvSpPr>
        <p:spPr>
          <a:xfrm>
            <a:off x="347738" y="1418400"/>
            <a:ext cx="3600000" cy="1325563"/>
          </a:xfrm>
          <a:prstGeom prst="rect">
            <a:avLst/>
          </a:prstGeom>
        </p:spPr>
        <p:txBody>
          <a:bodyPr/>
          <a:lstStyle/>
          <a:p>
            <a:r>
              <a:rPr lang="en-US" dirty="0"/>
              <a:t>Click to edit</a:t>
            </a:r>
          </a:p>
        </p:txBody>
      </p:sp>
      <p:sp>
        <p:nvSpPr>
          <p:cNvPr id="3" name="Content Placeholder 2"/>
          <p:cNvSpPr>
            <a:spLocks noGrp="1"/>
          </p:cNvSpPr>
          <p:nvPr>
            <p:ph sz="half" idx="1"/>
          </p:nvPr>
        </p:nvSpPr>
        <p:spPr>
          <a:xfrm>
            <a:off x="347738"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45058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62F8406A-E081-ED48-9FEA-BAFDDE1553DB}"/>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999981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22CEF56-4FD2-6147-A8D7-61D54A83BB1A}"/>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799054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0C3588-5A07-5B48-9762-668840B2AEB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277372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D00B4311-D73D-624F-B72B-4853C28EE50D}"/>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1">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1"/>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6879508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8F2F6FF-048A-DB40-B117-554DB38D180D}"/>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6247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Two column_with imag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36925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4BFF0B85-EA38-D543-A9E7-81E2FCAF62A3}"/>
              </a:ext>
            </a:extLst>
          </p:cNvPr>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5" name="Picture Placeholder 4">
            <a:extLst>
              <a:ext uri="{FF2B5EF4-FFF2-40B4-BE49-F238E27FC236}">
                <a16:creationId xmlns:a16="http://schemas.microsoft.com/office/drawing/2014/main" id="{32F17D6B-3660-6243-A16E-99AF1195E9A0}"/>
              </a:ext>
            </a:extLst>
          </p:cNvPr>
          <p:cNvSpPr>
            <a:spLocks noGrp="1"/>
          </p:cNvSpPr>
          <p:nvPr>
            <p:ph type="pic" sz="quarter" idx="13"/>
          </p:nvPr>
        </p:nvSpPr>
        <p:spPr>
          <a:xfrm>
            <a:off x="6172203" y="1825625"/>
            <a:ext cx="5181597" cy="3692525"/>
          </a:xfrm>
        </p:spPr>
        <p:txBody>
          <a:bodyPr/>
          <a:lstStyle/>
          <a:p>
            <a:endParaRPr lang="en-US"/>
          </a:p>
        </p:txBody>
      </p:sp>
    </p:spTree>
    <p:extLst>
      <p:ext uri="{BB962C8B-B14F-4D97-AF65-F5344CB8AC3E}">
        <p14:creationId xmlns:p14="http://schemas.microsoft.com/office/powerpoint/2010/main" val="1110799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85A3CC3B-F229-AE47-8281-1F905CBD5C11}"/>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837388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02F00E2-49B9-FD42-B62E-EB0280311A0B}"/>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71983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D3D70D2-2482-554A-8236-C9FF35142026}"/>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2005101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Large content_small image_dark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FCC7562C-C84F-F649-8314-CC2489A8F9C0}"/>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57848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Large content_small image_light furnature">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5DE62AF-3622-A046-94E1-56FF78DD1577}"/>
              </a:ext>
            </a:extLst>
          </p:cNvPr>
          <p:cNvSpPr/>
          <p:nvPr userDrawn="1"/>
        </p:nvSpPr>
        <p:spPr>
          <a:xfrm>
            <a:off x="2723497" y="0"/>
            <a:ext cx="9468503" cy="6858000"/>
          </a:xfrm>
          <a:custGeom>
            <a:avLst/>
            <a:gdLst>
              <a:gd name="connsiteX0" fmla="*/ 1198547 w 9468503"/>
              <a:gd name="connsiteY0" fmla="*/ 0 h 6858000"/>
              <a:gd name="connsiteX1" fmla="*/ 9468503 w 9468503"/>
              <a:gd name="connsiteY1" fmla="*/ 0 h 6858000"/>
              <a:gd name="connsiteX2" fmla="*/ 9468503 w 9468503"/>
              <a:gd name="connsiteY2" fmla="*/ 6858000 h 6858000"/>
              <a:gd name="connsiteX3" fmla="*/ 1202744 w 9468503"/>
              <a:gd name="connsiteY3" fmla="*/ 6858000 h 6858000"/>
              <a:gd name="connsiteX4" fmla="*/ 1064453 w 9468503"/>
              <a:gd name="connsiteY4" fmla="*/ 6679477 h 6858000"/>
              <a:gd name="connsiteX5" fmla="*/ 1060776 w 9468503"/>
              <a:gd name="connsiteY5" fmla="*/ 17797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68503" h="6858000">
                <a:moveTo>
                  <a:pt x="1198547" y="0"/>
                </a:moveTo>
                <a:lnTo>
                  <a:pt x="9468503" y="0"/>
                </a:lnTo>
                <a:lnTo>
                  <a:pt x="9468503" y="6858000"/>
                </a:lnTo>
                <a:lnTo>
                  <a:pt x="1202744" y="6858000"/>
                </a:lnTo>
                <a:lnTo>
                  <a:pt x="1064453" y="6679477"/>
                </a:lnTo>
                <a:cubicBezTo>
                  <a:pt x="-351872" y="4752695"/>
                  <a:pt x="-356530" y="2107704"/>
                  <a:pt x="1060776" y="1779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610997" y="289667"/>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3091591" y="-440948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4704037" y="1418400"/>
            <a:ext cx="7404281"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4704038" y="2743963"/>
            <a:ext cx="7404282"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1425979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mall content_Large image_dark ">
    <p:bg>
      <p:bgPr>
        <a:solidFill>
          <a:schemeClr val="bg2"/>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9086E9E9-1273-094F-B241-9A982CCF14A5}"/>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8551941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Small content_Large image_dark ">
    <p:bg>
      <p:bgPr>
        <a:solidFill>
          <a:schemeClr val="bg2"/>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48259A03-8FFE-B047-93AC-E5C4D77B48A8}"/>
              </a:ext>
            </a:extLst>
          </p:cNvPr>
          <p:cNvSpPr/>
          <p:nvPr userDrawn="1"/>
        </p:nvSpPr>
        <p:spPr>
          <a:xfrm>
            <a:off x="7301826" y="0"/>
            <a:ext cx="4887330" cy="6858000"/>
          </a:xfrm>
          <a:custGeom>
            <a:avLst/>
            <a:gdLst>
              <a:gd name="connsiteX0" fmla="*/ 1185133 w 4887330"/>
              <a:gd name="connsiteY0" fmla="*/ 0 h 6858000"/>
              <a:gd name="connsiteX1" fmla="*/ 4887330 w 4887330"/>
              <a:gd name="connsiteY1" fmla="*/ 0 h 6858000"/>
              <a:gd name="connsiteX2" fmla="*/ 4887330 w 4887330"/>
              <a:gd name="connsiteY2" fmla="*/ 6858000 h 6858000"/>
              <a:gd name="connsiteX3" fmla="*/ 1216167 w 4887330"/>
              <a:gd name="connsiteY3" fmla="*/ 6858000 h 6858000"/>
              <a:gd name="connsiteX4" fmla="*/ 1064454 w 4887330"/>
              <a:gd name="connsiteY4" fmla="*/ 6662149 h 6858000"/>
              <a:gd name="connsiteX5" fmla="*/ 1060776 w 4887330"/>
              <a:gd name="connsiteY5" fmla="*/ 1606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7330" h="6858000">
                <a:moveTo>
                  <a:pt x="1185133" y="0"/>
                </a:moveTo>
                <a:lnTo>
                  <a:pt x="4887330" y="0"/>
                </a:lnTo>
                <a:lnTo>
                  <a:pt x="4887330" y="6858000"/>
                </a:lnTo>
                <a:lnTo>
                  <a:pt x="1216167" y="6858000"/>
                </a:lnTo>
                <a:lnTo>
                  <a:pt x="1064454" y="6662149"/>
                </a:lnTo>
                <a:cubicBezTo>
                  <a:pt x="-351872" y="4735367"/>
                  <a:pt x="-356530" y="2090376"/>
                  <a:pt x="1060776" y="1606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Freeform 37">
            <a:extLst>
              <a:ext uri="{FF2B5EF4-FFF2-40B4-BE49-F238E27FC236}">
                <a16:creationId xmlns:a16="http://schemas.microsoft.com/office/drawing/2014/main" id="{F85BEC64-E208-664F-9EE0-9B7FB09BB45B}"/>
              </a:ext>
            </a:extLst>
          </p:cNvPr>
          <p:cNvSpPr>
            <a:spLocks noChangeArrowheads="1"/>
          </p:cNvSpPr>
          <p:nvPr userDrawn="1"/>
        </p:nvSpPr>
        <p:spPr bwMode="auto">
          <a:xfrm rot="13500000">
            <a:off x="5189326" y="27233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9" name="Freeform 39">
            <a:extLst>
              <a:ext uri="{FF2B5EF4-FFF2-40B4-BE49-F238E27FC236}">
                <a16:creationId xmlns:a16="http://schemas.microsoft.com/office/drawing/2014/main" id="{EC7D8381-5A4C-4445-9CDD-61865BC7CF2A}"/>
              </a:ext>
            </a:extLst>
          </p:cNvPr>
          <p:cNvSpPr>
            <a:spLocks noChangeArrowheads="1"/>
          </p:cNvSpPr>
          <p:nvPr userDrawn="1"/>
        </p:nvSpPr>
        <p:spPr bwMode="auto">
          <a:xfrm rot="13500000">
            <a:off x="7669920" y="-4426810"/>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sp>
        <p:nvSpPr>
          <p:cNvPr id="2" name="Title 1"/>
          <p:cNvSpPr>
            <a:spLocks noGrp="1"/>
          </p:cNvSpPr>
          <p:nvPr userDrawn="1">
            <p:ph type="title"/>
          </p:nvPr>
        </p:nvSpPr>
        <p:spPr>
          <a:xfrm>
            <a:off x="8592000" y="1418400"/>
            <a:ext cx="3600000" cy="1325563"/>
          </a:xfrm>
          <a:prstGeom prst="rect">
            <a:avLst/>
          </a:prstGeom>
        </p:spPr>
        <p:txBody>
          <a:bodyPr/>
          <a:lstStyle/>
          <a:p>
            <a:r>
              <a:rPr lang="en-US" dirty="0"/>
              <a:t>Click to edit</a:t>
            </a:r>
          </a:p>
        </p:txBody>
      </p:sp>
      <p:sp>
        <p:nvSpPr>
          <p:cNvPr id="3" name="Content Placeholder 2"/>
          <p:cNvSpPr>
            <a:spLocks noGrp="1"/>
          </p:cNvSpPr>
          <p:nvPr userDrawn="1">
            <p:ph sz="half" idx="1"/>
          </p:nvPr>
        </p:nvSpPr>
        <p:spPr>
          <a:xfrm>
            <a:off x="8592000" y="2743963"/>
            <a:ext cx="3600000" cy="32218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EBD4DF1C-4919-E74C-8022-BE00FD75E59D}"/>
              </a:ext>
            </a:extLst>
          </p:cNvPr>
          <p:cNvSpPr>
            <a:spLocks noGrp="1"/>
          </p:cNvSpPr>
          <p:nvPr userDrawn="1">
            <p:ph type="sldNum" sz="quarter" idx="12"/>
          </p:nvPr>
        </p:nvSpPr>
        <p:spPr>
          <a:xfrm>
            <a:off x="36000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8376404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0_Title slide_Dark image BG">
    <p:bg>
      <p:bgPr>
        <a:solidFill>
          <a:schemeClr val="accent1"/>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BF5C0C6-2C61-1C48-B700-DD0E9917E35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2"/>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5072527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7E2378F6-ECB7-E14D-B842-CA672CD45AD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6282137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3_Title slide_Light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BE2363A6-F4D1-4442-9EC7-0A585CA84D40}"/>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a:extLst>
              <a:ext uri="{FF2B5EF4-FFF2-40B4-BE49-F238E27FC236}">
                <a16:creationId xmlns:a16="http://schemas.microsoft.com/office/drawing/2014/main" id="{C114FF06-A998-E44D-9A84-3C03B63E9277}"/>
              </a:ext>
            </a:extLst>
          </p:cNvPr>
          <p:cNvSpPr>
            <a:spLocks noChangeArrowheads="1"/>
          </p:cNvSpPr>
          <p:nvPr userDrawn="1"/>
        </p:nvSpPr>
        <p:spPr bwMode="auto">
          <a:xfrm>
            <a:off x="611414" y="-1626099"/>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4" name="Freeform 39">
            <a:extLst>
              <a:ext uri="{FF2B5EF4-FFF2-40B4-BE49-F238E27FC236}">
                <a16:creationId xmlns:a16="http://schemas.microsoft.com/office/drawing/2014/main" id="{F1D4AB2B-C328-4440-8BB8-24FA7D155D68}"/>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accent1"/>
                </a:solidFill>
              </a:defRPr>
            </a:lvl1pPr>
          </a:lstStyle>
          <a:p>
            <a:fld id="{D79EE95E-F8E2-094D-B99A-E1C9960AC8D9}" type="slidenum">
              <a:rPr lang="en-US" smtClean="0"/>
              <a:pPr/>
              <a:t>‹#›</a:t>
            </a:fld>
            <a:endParaRPr lang="en-US" dirty="0"/>
          </a:p>
        </p:txBody>
      </p:sp>
      <p:pic>
        <p:nvPicPr>
          <p:cNvPr id="12" name="Picture 11">
            <a:extLst>
              <a:ext uri="{FF2B5EF4-FFF2-40B4-BE49-F238E27FC236}">
                <a16:creationId xmlns:a16="http://schemas.microsoft.com/office/drawing/2014/main" id="{36D63A29-44FB-D448-BB1D-4B0CB2489548}"/>
              </a:ext>
            </a:extLst>
          </p:cNvPr>
          <p:cNvPicPr>
            <a:picLocks noChangeAspect="1"/>
          </p:cNvPicPr>
          <p:nvPr userDrawn="1"/>
        </p:nvPicPr>
        <p:blipFill>
          <a:blip r:embed="rId3"/>
          <a:stretch>
            <a:fillRect/>
          </a:stretch>
        </p:blipFill>
        <p:spPr>
          <a:xfrm>
            <a:off x="8443538" y="0"/>
            <a:ext cx="3736885" cy="1624732"/>
          </a:xfrm>
          <a:prstGeom prst="rect">
            <a:avLst/>
          </a:prstGeom>
        </p:spPr>
      </p:pic>
    </p:spTree>
    <p:extLst>
      <p:ext uri="{BB962C8B-B14F-4D97-AF65-F5344CB8AC3E}">
        <p14:creationId xmlns:p14="http://schemas.microsoft.com/office/powerpoint/2010/main" val="40091989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_with tab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680485"/>
            <a:ext cx="3382926" cy="4837666"/>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7E08DEC-A96F-9A47-A8E4-0FA7FFA1A14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4" name="Table Placeholder 3">
            <a:extLst>
              <a:ext uri="{FF2B5EF4-FFF2-40B4-BE49-F238E27FC236}">
                <a16:creationId xmlns:a16="http://schemas.microsoft.com/office/drawing/2014/main" id="{129B85AA-20D7-534E-B4DC-A0FF68BBCE4B}"/>
              </a:ext>
            </a:extLst>
          </p:cNvPr>
          <p:cNvSpPr>
            <a:spLocks noGrp="1"/>
          </p:cNvSpPr>
          <p:nvPr>
            <p:ph type="tbl" sz="quarter" idx="14"/>
          </p:nvPr>
        </p:nvSpPr>
        <p:spPr>
          <a:xfrm>
            <a:off x="4380614" y="680485"/>
            <a:ext cx="6973186" cy="4837665"/>
          </a:xfrm>
        </p:spPr>
        <p:txBody>
          <a:bodyPr/>
          <a:lstStyle/>
          <a:p>
            <a:endParaRPr lang="en-US"/>
          </a:p>
        </p:txBody>
      </p:sp>
    </p:spTree>
    <p:extLst>
      <p:ext uri="{BB962C8B-B14F-4D97-AF65-F5344CB8AC3E}">
        <p14:creationId xmlns:p14="http://schemas.microsoft.com/office/powerpoint/2010/main" val="942647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8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4FABD90-255C-8B4A-A9E3-82D28714E51F}"/>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tx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tx2"/>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148117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7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2AEF9AE3-5558-BC45-9C6B-F52EEBF112DC}"/>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5">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5"/>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339735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3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19876B89-5488-CC49-B059-C49989F5D6E2}"/>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711735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6_Title slide_Dark imag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58ED11F8-097E-D14B-87AC-DE822D6474E9}"/>
              </a:ext>
            </a:extLst>
          </p:cNvPr>
          <p:cNvSpPr/>
          <p:nvPr userDrawn="1"/>
        </p:nvSpPr>
        <p:spPr>
          <a:xfrm>
            <a:off x="0" y="0"/>
            <a:ext cx="6114290" cy="6858000"/>
          </a:xfrm>
          <a:custGeom>
            <a:avLst/>
            <a:gdLst>
              <a:gd name="connsiteX0" fmla="*/ 0 w 6114290"/>
              <a:gd name="connsiteY0" fmla="*/ 0 h 6858000"/>
              <a:gd name="connsiteX1" fmla="*/ 3489843 w 6114290"/>
              <a:gd name="connsiteY1" fmla="*/ 0 h 6858000"/>
              <a:gd name="connsiteX2" fmla="*/ 3687181 w 6114290"/>
              <a:gd name="connsiteY2" fmla="*/ 126314 h 6858000"/>
              <a:gd name="connsiteX3" fmla="*/ 6114290 w 6114290"/>
              <a:gd name="connsiteY3" fmla="*/ 4684167 h 6858000"/>
              <a:gd name="connsiteX4" fmla="*/ 5681344 w 6114290"/>
              <a:gd name="connsiteY4" fmla="*/ 6824305 h 6858000"/>
              <a:gd name="connsiteX5" fmla="*/ 5666075 w 6114290"/>
              <a:gd name="connsiteY5" fmla="*/ 6858000 h 6858000"/>
              <a:gd name="connsiteX6" fmla="*/ 0 w 611429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290" h="6858000">
                <a:moveTo>
                  <a:pt x="0" y="0"/>
                </a:moveTo>
                <a:lnTo>
                  <a:pt x="3489843" y="0"/>
                </a:lnTo>
                <a:lnTo>
                  <a:pt x="3687181" y="126314"/>
                </a:lnTo>
                <a:cubicBezTo>
                  <a:pt x="5150362" y="1113250"/>
                  <a:pt x="6114290" y="2785217"/>
                  <a:pt x="6114290" y="4684167"/>
                </a:cubicBezTo>
                <a:cubicBezTo>
                  <a:pt x="6114290" y="5443747"/>
                  <a:pt x="5960062" y="6166876"/>
                  <a:pt x="5681344" y="6824305"/>
                </a:cubicBezTo>
                <a:lnTo>
                  <a:pt x="5666075"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37">
            <a:extLst>
              <a:ext uri="{FF2B5EF4-FFF2-40B4-BE49-F238E27FC236}">
                <a16:creationId xmlns:a16="http://schemas.microsoft.com/office/drawing/2014/main" id="{15BB576E-0D3A-FD40-B1B7-A802C38F01D2}"/>
              </a:ext>
            </a:extLst>
          </p:cNvPr>
          <p:cNvSpPr>
            <a:spLocks noChangeArrowheads="1"/>
          </p:cNvSpPr>
          <p:nvPr userDrawn="1"/>
        </p:nvSpPr>
        <p:spPr bwMode="auto">
          <a:xfrm>
            <a:off x="611414" y="-1615395"/>
            <a:ext cx="6299561" cy="6299562"/>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97D700">
              <a:alpha val="70000"/>
            </a:srgb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DFB76EA9-E92E-BB45-B47D-0AA9D6CA2423}"/>
              </a:ext>
            </a:extLst>
          </p:cNvPr>
          <p:cNvSpPr>
            <a:spLocks noChangeArrowheads="1"/>
          </p:cNvSpPr>
          <p:nvPr userDrawn="1"/>
        </p:nvSpPr>
        <p:spPr bwMode="auto">
          <a:xfrm>
            <a:off x="4092253" y="417002"/>
            <a:ext cx="3130860" cy="854129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97D700"/>
          </a:solidFill>
          <a:ln>
            <a:noFill/>
          </a:ln>
          <a:effectLst/>
        </p:spPr>
        <p:txBody>
          <a:bodyPr wrap="none" anchor="ctr"/>
          <a:lstStyle/>
          <a:p>
            <a:endParaRPr lang="en-US"/>
          </a:p>
        </p:txBody>
      </p:sp>
      <p:pic>
        <p:nvPicPr>
          <p:cNvPr id="8" name="Picture 7">
            <a:extLst>
              <a:ext uri="{FF2B5EF4-FFF2-40B4-BE49-F238E27FC236}">
                <a16:creationId xmlns:a16="http://schemas.microsoft.com/office/drawing/2014/main" id="{8D9E2418-4355-1741-A684-BF56D2E8BD9E}"/>
              </a:ext>
            </a:extLst>
          </p:cNvPr>
          <p:cNvPicPr>
            <a:picLocks noChangeAspect="1"/>
          </p:cNvPicPr>
          <p:nvPr userDrawn="1"/>
        </p:nvPicPr>
        <p:blipFill>
          <a:blip r:embed="rId3"/>
          <a:stretch>
            <a:fillRect/>
          </a:stretch>
        </p:blipFill>
        <p:spPr>
          <a:xfrm>
            <a:off x="8443538" y="0"/>
            <a:ext cx="3736885" cy="1624733"/>
          </a:xfrm>
          <a:prstGeom prst="rect">
            <a:avLst/>
          </a:prstGeom>
        </p:spPr>
      </p:pic>
      <p:sp>
        <p:nvSpPr>
          <p:cNvPr id="2" name="Title 1"/>
          <p:cNvSpPr>
            <a:spLocks noGrp="1"/>
          </p:cNvSpPr>
          <p:nvPr>
            <p:ph type="ctrTitle" hasCustomPrompt="1"/>
          </p:nvPr>
        </p:nvSpPr>
        <p:spPr>
          <a:xfrm>
            <a:off x="611415" y="2131028"/>
            <a:ext cx="3833263" cy="2387600"/>
          </a:xfrm>
          <a:prstGeom prst="rect">
            <a:avLst/>
          </a:prstGeom>
        </p:spPr>
        <p:txBody>
          <a:bodyPr anchor="b">
            <a:normAutofit/>
          </a:bodyPr>
          <a:lstStyle>
            <a:lvl1pPr algn="l">
              <a:defRPr sz="4000"/>
            </a:lvl1pPr>
          </a:lstStyle>
          <a:p>
            <a:r>
              <a:rPr lang="en-US" dirty="0"/>
              <a:t>Click to </a:t>
            </a:r>
            <a:br>
              <a:rPr lang="en-US" dirty="0"/>
            </a:br>
            <a:r>
              <a:rPr lang="en-US" dirty="0"/>
              <a:t>edit Master </a:t>
            </a:r>
            <a:br>
              <a:rPr lang="en-US" dirty="0"/>
            </a:br>
            <a:r>
              <a:rPr lang="en-US" dirty="0"/>
              <a:t>title style</a:t>
            </a:r>
          </a:p>
        </p:txBody>
      </p:sp>
      <p:sp>
        <p:nvSpPr>
          <p:cNvPr id="3" name="Subtitle 2"/>
          <p:cNvSpPr>
            <a:spLocks noGrp="1"/>
          </p:cNvSpPr>
          <p:nvPr>
            <p:ph type="subTitle" idx="1" hasCustomPrompt="1"/>
          </p:nvPr>
        </p:nvSpPr>
        <p:spPr>
          <a:xfrm>
            <a:off x="611414" y="4684167"/>
            <a:ext cx="383326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br>
              <a:rPr lang="en-US" dirty="0"/>
            </a:br>
            <a:r>
              <a:rPr lang="en-US" dirty="0"/>
              <a:t>subtitle style</a:t>
            </a:r>
          </a:p>
        </p:txBody>
      </p:sp>
      <p:sp>
        <p:nvSpPr>
          <p:cNvPr id="9" name="Slide Number Placeholder 5">
            <a:extLst>
              <a:ext uri="{FF2B5EF4-FFF2-40B4-BE49-F238E27FC236}">
                <a16:creationId xmlns:a16="http://schemas.microsoft.com/office/drawing/2014/main" id="{5D4832C8-1331-8C4E-B9D5-C80FC9F79B9A}"/>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bg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11309900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ontent 1 column">
    <p:spTree>
      <p:nvGrpSpPr>
        <p:cNvPr id="1" name=""/>
        <p:cNvGrpSpPr/>
        <p:nvPr/>
      </p:nvGrpSpPr>
      <p:grpSpPr>
        <a:xfrm>
          <a:off x="0" y="0"/>
          <a:ext cx="0" cy="0"/>
          <a:chOff x="0" y="0"/>
          <a:chExt cx="0" cy="0"/>
        </a:xfrm>
      </p:grpSpPr>
      <p:sp>
        <p:nvSpPr>
          <p:cNvPr id="2" name="Title 1"/>
          <p:cNvSpPr>
            <a:spLocks noGrp="1"/>
          </p:cNvSpPr>
          <p:nvPr>
            <p:ph type="title"/>
          </p:nvPr>
        </p:nvSpPr>
        <p:spPr>
          <a:xfrm>
            <a:off x="838200" y="500062"/>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25625"/>
            <a:ext cx="10515600" cy="390532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524546E6-46B6-D44C-83AB-EBBCA8E6E1A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371740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Table slide">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9E18289-5FD2-4C4A-A9D5-B622C4B99872}"/>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4879976"/>
          </a:xfrm>
        </p:spPr>
        <p:txBody>
          <a:bodyPr/>
          <a:lstStyle/>
          <a:p>
            <a:endParaRPr lang="en-US"/>
          </a:p>
        </p:txBody>
      </p:sp>
    </p:spTree>
    <p:extLst>
      <p:ext uri="{BB962C8B-B14F-4D97-AF65-F5344CB8AC3E}">
        <p14:creationId xmlns:p14="http://schemas.microsoft.com/office/powerpoint/2010/main" val="39304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Chart">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258927C-F442-974F-B903-89BC261FE6FC}"/>
              </a:ext>
            </a:extLst>
          </p:cNvPr>
          <p:cNvSpPr>
            <a:spLocks noGrp="1"/>
          </p:cNvSpPr>
          <p:nvPr>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
        <p:nvSpPr>
          <p:cNvPr id="6" name="Chart Placeholder 3">
            <a:extLst>
              <a:ext uri="{FF2B5EF4-FFF2-40B4-BE49-F238E27FC236}">
                <a16:creationId xmlns:a16="http://schemas.microsoft.com/office/drawing/2014/main" id="{89AD3FAB-D7F1-6640-9A20-0CEB2F352565}"/>
              </a:ext>
            </a:extLst>
          </p:cNvPr>
          <p:cNvSpPr>
            <a:spLocks noGrp="1"/>
          </p:cNvSpPr>
          <p:nvPr>
            <p:ph type="chart" sz="quarter" idx="14"/>
          </p:nvPr>
        </p:nvSpPr>
        <p:spPr>
          <a:xfrm>
            <a:off x="838200" y="500062"/>
            <a:ext cx="10515600" cy="4950827"/>
          </a:xfrm>
        </p:spPr>
        <p:txBody>
          <a:bodyPr/>
          <a:lstStyle/>
          <a:p>
            <a:endParaRPr lang="en-US" dirty="0"/>
          </a:p>
        </p:txBody>
      </p:sp>
    </p:spTree>
    <p:extLst>
      <p:ext uri="{BB962C8B-B14F-4D97-AF65-F5344CB8AC3E}">
        <p14:creationId xmlns:p14="http://schemas.microsoft.com/office/powerpoint/2010/main" val="95419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large">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62C6B38C-347D-0749-90D6-086F0F503874}"/>
              </a:ext>
            </a:extLst>
          </p:cNvPr>
          <p:cNvSpPr/>
          <p:nvPr userDrawn="1"/>
        </p:nvSpPr>
        <p:spPr>
          <a:xfrm>
            <a:off x="1886274" y="-803113"/>
            <a:ext cx="8464226" cy="8464226"/>
          </a:xfrm>
          <a:prstGeom prst="ellipse">
            <a:avLst/>
          </a:prstGeom>
          <a:solidFill>
            <a:srgbClr val="71D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37">
            <a:extLst>
              <a:ext uri="{FF2B5EF4-FFF2-40B4-BE49-F238E27FC236}">
                <a16:creationId xmlns:a16="http://schemas.microsoft.com/office/drawing/2014/main" id="{FB614B19-1007-5C47-BA46-F316A667111A}"/>
              </a:ext>
            </a:extLst>
          </p:cNvPr>
          <p:cNvSpPr>
            <a:spLocks noChangeArrowheads="1"/>
          </p:cNvSpPr>
          <p:nvPr userDrawn="1"/>
        </p:nvSpPr>
        <p:spPr bwMode="auto">
          <a:xfrm rot="13500000" flipH="1">
            <a:off x="3638289" y="4367780"/>
            <a:ext cx="4877656" cy="4877657"/>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rgbClr val="115E67">
              <a:alpha val="70000"/>
            </a:srgbClr>
          </a:solidFill>
          <a:ln>
            <a:noFill/>
          </a:ln>
          <a:effectLst/>
        </p:spPr>
        <p:txBody>
          <a:bodyPr wrap="none" anchor="ctr"/>
          <a:lstStyle/>
          <a:p>
            <a:endParaRPr lang="en-US"/>
          </a:p>
        </p:txBody>
      </p:sp>
      <p:sp>
        <p:nvSpPr>
          <p:cNvPr id="23" name="Freeform 39">
            <a:extLst>
              <a:ext uri="{FF2B5EF4-FFF2-40B4-BE49-F238E27FC236}">
                <a16:creationId xmlns:a16="http://schemas.microsoft.com/office/drawing/2014/main" id="{633922DA-568A-A04C-A235-C48A97F9B444}"/>
              </a:ext>
            </a:extLst>
          </p:cNvPr>
          <p:cNvSpPr>
            <a:spLocks noChangeArrowheads="1"/>
          </p:cNvSpPr>
          <p:nvPr userDrawn="1"/>
        </p:nvSpPr>
        <p:spPr bwMode="auto">
          <a:xfrm rot="13500000" flipH="1">
            <a:off x="7635638" y="2805962"/>
            <a:ext cx="2424180" cy="6613398"/>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rgbClr val="115E67"/>
          </a:solidFill>
          <a:ln>
            <a:noFill/>
          </a:ln>
          <a:effectLst/>
        </p:spPr>
        <p:txBody>
          <a:bodyPr wrap="none" anchor="ctr"/>
          <a:lstStyle/>
          <a:p>
            <a:endParaRPr lang="en-US"/>
          </a:p>
        </p:txBody>
      </p:sp>
      <p:sp>
        <p:nvSpPr>
          <p:cNvPr id="2" name="Title 1"/>
          <p:cNvSpPr>
            <a:spLocks noGrp="1"/>
          </p:cNvSpPr>
          <p:nvPr userDrawn="1">
            <p:ph type="ctrTitle" hasCustomPrompt="1"/>
          </p:nvPr>
        </p:nvSpPr>
        <p:spPr>
          <a:xfrm>
            <a:off x="1886274" y="2743399"/>
            <a:ext cx="8464226" cy="1279991"/>
          </a:xfrm>
          <a:prstGeom prst="rect">
            <a:avLst/>
          </a:prstGeom>
        </p:spPr>
        <p:txBody>
          <a:bodyPr anchor="ctr" anchorCtr="0">
            <a:noAutofit/>
          </a:bodyPr>
          <a:lstStyle>
            <a:lvl1pPr algn="ctr">
              <a:defRPr sz="8800">
                <a:solidFill>
                  <a:schemeClr val="bg1"/>
                </a:solidFill>
              </a:defRPr>
            </a:lvl1pPr>
          </a:lstStyle>
          <a:p>
            <a:r>
              <a:rPr lang="en-US" dirty="0"/>
              <a:t>Thank you</a:t>
            </a:r>
          </a:p>
        </p:txBody>
      </p:sp>
      <p:sp>
        <p:nvSpPr>
          <p:cNvPr id="7" name="Slide Number Placeholder 5">
            <a:extLst>
              <a:ext uri="{FF2B5EF4-FFF2-40B4-BE49-F238E27FC236}">
                <a16:creationId xmlns:a16="http://schemas.microsoft.com/office/drawing/2014/main" id="{9DFD32AE-9E32-8F40-8F08-F2F0943160B3}"/>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40344545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smal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5025ABE3-B22E-234A-A645-04BBC3325555}"/>
              </a:ext>
            </a:extLst>
          </p:cNvPr>
          <p:cNvSpPr/>
          <p:nvPr userDrawn="1"/>
        </p:nvSpPr>
        <p:spPr>
          <a:xfrm rot="16200000">
            <a:off x="3633820" y="934397"/>
            <a:ext cx="5019292" cy="50192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F4695B35-E438-4945-845A-81983BFC5FDA}"/>
              </a:ext>
            </a:extLst>
          </p:cNvPr>
          <p:cNvGrpSpPr/>
          <p:nvPr userDrawn="1"/>
        </p:nvGrpSpPr>
        <p:grpSpPr>
          <a:xfrm>
            <a:off x="6105633" y="543742"/>
            <a:ext cx="3037170" cy="4862080"/>
            <a:chOff x="6235307" y="547942"/>
            <a:chExt cx="3037170" cy="4862080"/>
          </a:xfrm>
        </p:grpSpPr>
        <p:sp>
          <p:nvSpPr>
            <p:cNvPr id="12" name="Freeform 37">
              <a:extLst>
                <a:ext uri="{FF2B5EF4-FFF2-40B4-BE49-F238E27FC236}">
                  <a16:creationId xmlns:a16="http://schemas.microsoft.com/office/drawing/2014/main" id="{08164030-0F11-0A4A-BFA6-1E031A2A10EE}"/>
                </a:ext>
              </a:extLst>
            </p:cNvPr>
            <p:cNvSpPr>
              <a:spLocks noChangeArrowheads="1"/>
            </p:cNvSpPr>
            <p:nvPr userDrawn="1"/>
          </p:nvSpPr>
          <p:spPr bwMode="auto">
            <a:xfrm>
              <a:off x="6235307" y="547942"/>
              <a:ext cx="2893785" cy="2893786"/>
            </a:xfrm>
            <a:custGeom>
              <a:avLst/>
              <a:gdLst>
                <a:gd name="T0" fmla="*/ 0 w 2937"/>
                <a:gd name="T1" fmla="*/ 0 h 2938"/>
                <a:gd name="T2" fmla="*/ 0 w 2937"/>
                <a:gd name="T3" fmla="*/ 0 h 2938"/>
                <a:gd name="T4" fmla="*/ 0 w 2937"/>
                <a:gd name="T5" fmla="*/ 762 h 2938"/>
                <a:gd name="T6" fmla="*/ 2174 w 2937"/>
                <a:gd name="T7" fmla="*/ 2937 h 2938"/>
                <a:gd name="T8" fmla="*/ 2936 w 2937"/>
                <a:gd name="T9" fmla="*/ 2937 h 2938"/>
                <a:gd name="T10" fmla="*/ 2071 w 2937"/>
                <a:gd name="T11" fmla="*/ 861 h 2938"/>
                <a:gd name="T12" fmla="*/ 0 w 2937"/>
                <a:gd name="T13" fmla="*/ 0 h 2938"/>
              </a:gdLst>
              <a:ahLst/>
              <a:cxnLst>
                <a:cxn ang="0">
                  <a:pos x="T0" y="T1"/>
                </a:cxn>
                <a:cxn ang="0">
                  <a:pos x="T2" y="T3"/>
                </a:cxn>
                <a:cxn ang="0">
                  <a:pos x="T4" y="T5"/>
                </a:cxn>
                <a:cxn ang="0">
                  <a:pos x="T6" y="T7"/>
                </a:cxn>
                <a:cxn ang="0">
                  <a:pos x="T8" y="T9"/>
                </a:cxn>
                <a:cxn ang="0">
                  <a:pos x="T10" y="T11"/>
                </a:cxn>
                <a:cxn ang="0">
                  <a:pos x="T12" y="T13"/>
                </a:cxn>
              </a:cxnLst>
              <a:rect l="0" t="0" r="r" b="b"/>
              <a:pathLst>
                <a:path w="2937" h="2938">
                  <a:moveTo>
                    <a:pt x="0" y="0"/>
                  </a:moveTo>
                  <a:lnTo>
                    <a:pt x="0" y="0"/>
                  </a:lnTo>
                  <a:cubicBezTo>
                    <a:pt x="0" y="762"/>
                    <a:pt x="0" y="762"/>
                    <a:pt x="0" y="762"/>
                  </a:cubicBezTo>
                  <a:cubicBezTo>
                    <a:pt x="1196" y="762"/>
                    <a:pt x="2170" y="1740"/>
                    <a:pt x="2174" y="2937"/>
                  </a:cubicBezTo>
                  <a:cubicBezTo>
                    <a:pt x="2936" y="2937"/>
                    <a:pt x="2936" y="2937"/>
                    <a:pt x="2936" y="2937"/>
                  </a:cubicBezTo>
                  <a:cubicBezTo>
                    <a:pt x="2932" y="2127"/>
                    <a:pt x="2605" y="1395"/>
                    <a:pt x="2071" y="861"/>
                  </a:cubicBezTo>
                  <a:cubicBezTo>
                    <a:pt x="1541" y="331"/>
                    <a:pt x="809" y="0"/>
                    <a:pt x="0" y="0"/>
                  </a:cubicBezTo>
                </a:path>
              </a:pathLst>
            </a:custGeom>
            <a:solidFill>
              <a:schemeClr val="accent2">
                <a:alpha val="70000"/>
              </a:schemeClr>
            </a:solidFill>
            <a:ln>
              <a:noFill/>
            </a:ln>
            <a:effectLst/>
          </p:spPr>
          <p:txBody>
            <a:bodyPr wrap="none" anchor="ctr"/>
            <a:lstStyle/>
            <a:p>
              <a:endParaRPr lang="en-US"/>
            </a:p>
          </p:txBody>
        </p:sp>
        <p:sp>
          <p:nvSpPr>
            <p:cNvPr id="13" name="Freeform 39">
              <a:extLst>
                <a:ext uri="{FF2B5EF4-FFF2-40B4-BE49-F238E27FC236}">
                  <a16:creationId xmlns:a16="http://schemas.microsoft.com/office/drawing/2014/main" id="{BB0ABC1A-957A-714C-B4CC-DE4F98AA6EA3}"/>
                </a:ext>
              </a:extLst>
            </p:cNvPr>
            <p:cNvSpPr>
              <a:spLocks noChangeArrowheads="1"/>
            </p:cNvSpPr>
            <p:nvPr userDrawn="1"/>
          </p:nvSpPr>
          <p:spPr bwMode="auto">
            <a:xfrm>
              <a:off x="7834276" y="1486467"/>
              <a:ext cx="1438201" cy="3923555"/>
            </a:xfrm>
            <a:custGeom>
              <a:avLst/>
              <a:gdLst>
                <a:gd name="T0" fmla="*/ 361 w 1461"/>
                <a:gd name="T1" fmla="*/ 0 h 3980"/>
                <a:gd name="T2" fmla="*/ 361 w 1461"/>
                <a:gd name="T3" fmla="*/ 0 h 3980"/>
                <a:gd name="T4" fmla="*/ 0 w 1461"/>
                <a:gd name="T5" fmla="*/ 361 h 3980"/>
                <a:gd name="T6" fmla="*/ 0 w 1461"/>
                <a:gd name="T7" fmla="*/ 3617 h 3980"/>
                <a:gd name="T8" fmla="*/ 361 w 1461"/>
                <a:gd name="T9" fmla="*/ 3979 h 3980"/>
                <a:gd name="T10" fmla="*/ 361 w 1461"/>
                <a:gd name="T11" fmla="*/ 0 h 3980"/>
              </a:gdLst>
              <a:ahLst/>
              <a:cxnLst>
                <a:cxn ang="0">
                  <a:pos x="T0" y="T1"/>
                </a:cxn>
                <a:cxn ang="0">
                  <a:pos x="T2" y="T3"/>
                </a:cxn>
                <a:cxn ang="0">
                  <a:pos x="T4" y="T5"/>
                </a:cxn>
                <a:cxn ang="0">
                  <a:pos x="T6" y="T7"/>
                </a:cxn>
                <a:cxn ang="0">
                  <a:pos x="T8" y="T9"/>
                </a:cxn>
                <a:cxn ang="0">
                  <a:pos x="T10" y="T11"/>
                </a:cxn>
              </a:cxnLst>
              <a:rect l="0" t="0" r="r" b="b"/>
              <a:pathLst>
                <a:path w="1461" h="3980">
                  <a:moveTo>
                    <a:pt x="361" y="0"/>
                  </a:moveTo>
                  <a:lnTo>
                    <a:pt x="361" y="0"/>
                  </a:lnTo>
                  <a:cubicBezTo>
                    <a:pt x="0" y="361"/>
                    <a:pt x="0" y="361"/>
                    <a:pt x="0" y="361"/>
                  </a:cubicBezTo>
                  <a:cubicBezTo>
                    <a:pt x="900" y="1257"/>
                    <a:pt x="900" y="2717"/>
                    <a:pt x="0" y="3617"/>
                  </a:cubicBezTo>
                  <a:cubicBezTo>
                    <a:pt x="361" y="3979"/>
                    <a:pt x="361" y="3979"/>
                    <a:pt x="361" y="3979"/>
                  </a:cubicBezTo>
                  <a:cubicBezTo>
                    <a:pt x="1460" y="2881"/>
                    <a:pt x="1460" y="1093"/>
                    <a:pt x="361" y="0"/>
                  </a:cubicBezTo>
                </a:path>
              </a:pathLst>
            </a:custGeom>
            <a:solidFill>
              <a:schemeClr val="accent2"/>
            </a:solidFill>
            <a:ln>
              <a:noFill/>
            </a:ln>
            <a:effectLst/>
          </p:spPr>
          <p:txBody>
            <a:bodyPr wrap="none" anchor="ctr"/>
            <a:lstStyle/>
            <a:p>
              <a:endParaRPr lang="en-US"/>
            </a:p>
          </p:txBody>
        </p:sp>
      </p:grpSp>
      <p:sp>
        <p:nvSpPr>
          <p:cNvPr id="2" name="Title 1"/>
          <p:cNvSpPr>
            <a:spLocks noGrp="1"/>
          </p:cNvSpPr>
          <p:nvPr userDrawn="1">
            <p:ph type="ctrTitle" hasCustomPrompt="1"/>
          </p:nvPr>
        </p:nvSpPr>
        <p:spPr>
          <a:xfrm>
            <a:off x="4003678" y="2704021"/>
            <a:ext cx="4203910" cy="920523"/>
          </a:xfrm>
          <a:prstGeom prst="rect">
            <a:avLst/>
          </a:prstGeom>
        </p:spPr>
        <p:txBody>
          <a:bodyPr anchor="ctr" anchorCtr="0">
            <a:noAutofit/>
          </a:bodyPr>
          <a:lstStyle>
            <a:lvl1pPr algn="ctr">
              <a:defRPr sz="6000"/>
            </a:lvl1pPr>
          </a:lstStyle>
          <a:p>
            <a:r>
              <a:rPr lang="en-US" dirty="0"/>
              <a:t>Thank you</a:t>
            </a:r>
          </a:p>
        </p:txBody>
      </p:sp>
      <p:sp>
        <p:nvSpPr>
          <p:cNvPr id="7" name="Slide Number Placeholder 5">
            <a:extLst>
              <a:ext uri="{FF2B5EF4-FFF2-40B4-BE49-F238E27FC236}">
                <a16:creationId xmlns:a16="http://schemas.microsoft.com/office/drawing/2014/main" id="{E7F2A05D-F78E-6B44-85E5-D1B1FE102B91}"/>
              </a:ext>
            </a:extLst>
          </p:cNvPr>
          <p:cNvSpPr>
            <a:spLocks noGrp="1"/>
          </p:cNvSpPr>
          <p:nvPr userDrawn="1">
            <p:ph type="sldNum" sz="quarter" idx="12"/>
          </p:nvPr>
        </p:nvSpPr>
        <p:spPr>
          <a:xfrm>
            <a:off x="11410950" y="6089650"/>
            <a:ext cx="444500" cy="428625"/>
          </a:xfrm>
          <a:prstGeom prst="rect">
            <a:avLst/>
          </a:prstGeom>
          <a:ln>
            <a:noFill/>
          </a:ln>
        </p:spPr>
        <p:txBody>
          <a:bodyPr wrap="square"/>
          <a:lstStyle>
            <a:lvl1pPr algn="ctr">
              <a:defRPr>
                <a:solidFill>
                  <a:schemeClr val="tx1"/>
                </a:solidFill>
              </a:defRPr>
            </a:lvl1pPr>
          </a:lstStyle>
          <a:p>
            <a:fld id="{D79EE95E-F8E2-094D-B99A-E1C9960AC8D9}" type="slidenum">
              <a:rPr lang="en-US" smtClean="0"/>
              <a:pPr/>
              <a:t>‹#›</a:t>
            </a:fld>
            <a:endParaRPr lang="en-US" dirty="0"/>
          </a:p>
        </p:txBody>
      </p:sp>
    </p:spTree>
    <p:extLst>
      <p:ext uri="{BB962C8B-B14F-4D97-AF65-F5344CB8AC3E}">
        <p14:creationId xmlns:p14="http://schemas.microsoft.com/office/powerpoint/2010/main" val="2736552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Table slide_no footer">
    <p:spTree>
      <p:nvGrpSpPr>
        <p:cNvPr id="1" name=""/>
        <p:cNvGrpSpPr/>
        <p:nvPr/>
      </p:nvGrpSpPr>
      <p:grpSpPr>
        <a:xfrm>
          <a:off x="0" y="0"/>
          <a:ext cx="0" cy="0"/>
          <a:chOff x="0" y="0"/>
          <a:chExt cx="0" cy="0"/>
        </a:xfrm>
      </p:grpSpPr>
      <p:sp>
        <p:nvSpPr>
          <p:cNvPr id="6" name="Table Placeholder 6">
            <a:extLst>
              <a:ext uri="{FF2B5EF4-FFF2-40B4-BE49-F238E27FC236}">
                <a16:creationId xmlns:a16="http://schemas.microsoft.com/office/drawing/2014/main" id="{DC049574-F75B-C04C-BFCD-E2F92B16AFDD}"/>
              </a:ext>
            </a:extLst>
          </p:cNvPr>
          <p:cNvSpPr>
            <a:spLocks noGrp="1"/>
          </p:cNvSpPr>
          <p:nvPr>
            <p:ph type="tbl" sz="quarter" idx="13"/>
          </p:nvPr>
        </p:nvSpPr>
        <p:spPr>
          <a:xfrm>
            <a:off x="838200" y="500063"/>
            <a:ext cx="10515600" cy="5760000"/>
          </a:xfrm>
        </p:spPr>
        <p:txBody>
          <a:bodyPr/>
          <a:lstStyle/>
          <a:p>
            <a:endParaRPr lang="en-US"/>
          </a:p>
        </p:txBody>
      </p:sp>
    </p:spTree>
    <p:extLst>
      <p:ext uri="{BB962C8B-B14F-4D97-AF65-F5344CB8AC3E}">
        <p14:creationId xmlns:p14="http://schemas.microsoft.com/office/powerpoint/2010/main" val="264711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82118BDD-F44A-4746-8FED-8BF714369434}"/>
              </a:ext>
            </a:extLst>
          </p:cNvPr>
          <p:cNvPicPr>
            <a:picLocks noChangeAspect="1"/>
          </p:cNvPicPr>
          <p:nvPr userDrawn="1"/>
        </p:nvPicPr>
        <p:blipFill>
          <a:blip r:embed="rId10"/>
          <a:stretch>
            <a:fillRect/>
          </a:stretch>
        </p:blipFill>
        <p:spPr>
          <a:xfrm>
            <a:off x="0" y="5720631"/>
            <a:ext cx="2615950" cy="1137369"/>
          </a:xfrm>
          <a:prstGeom prst="rect">
            <a:avLst/>
          </a:prstGeom>
        </p:spPr>
      </p:pic>
      <p:cxnSp>
        <p:nvCxnSpPr>
          <p:cNvPr id="5" name="Straight Connector 4">
            <a:extLst>
              <a:ext uri="{FF2B5EF4-FFF2-40B4-BE49-F238E27FC236}">
                <a16:creationId xmlns:a16="http://schemas.microsoft.com/office/drawing/2014/main" id="{D05D999B-ED2D-C749-9409-2DEB3DB29ED3}"/>
              </a:ext>
            </a:extLst>
          </p:cNvPr>
          <p:cNvCxnSpPr>
            <a:cxnSpLocks/>
          </p:cNvCxnSpPr>
          <p:nvPr userDrawn="1"/>
        </p:nvCxnSpPr>
        <p:spPr>
          <a:xfrm>
            <a:off x="318000" y="5720598"/>
            <a:ext cx="11556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205791438"/>
      </p:ext>
    </p:extLst>
  </p:cSld>
  <p:clrMap bg1="lt1" tx1="dk1" bg2="lt2" tx2="dk2" accent1="accent1" accent2="accent2" accent3="accent3" accent4="accent4" accent5="accent5" accent6="accent6" hlink="hlink" folHlink="folHlink"/>
  <p:sldLayoutIdLst>
    <p:sldLayoutId id="2147483698" r:id="rId1"/>
    <p:sldLayoutId id="2147483700" r:id="rId2"/>
    <p:sldLayoutId id="2147483752" r:id="rId3"/>
    <p:sldLayoutId id="2147483753" r:id="rId4"/>
    <p:sldLayoutId id="2147483718" r:id="rId5"/>
    <p:sldLayoutId id="2147483719" r:id="rId6"/>
    <p:sldLayoutId id="2147483708" r:id="rId7"/>
    <p:sldLayoutId id="2147483717" r:id="rId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2744362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13896045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4" r:id="rId3"/>
    <p:sldLayoutId id="2147483745" r:id="rId4"/>
    <p:sldLayoutId id="2147483766" r:id="rId5"/>
    <p:sldLayoutId id="2147483767" r:id="rId6"/>
    <p:sldLayoutId id="2147483768" r:id="rId7"/>
    <p:sldLayoutId id="2147483769"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3600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572765070"/>
      </p:ext>
    </p:extLst>
  </p:cSld>
  <p:clrMap bg1="lt1" tx1="dk1" bg2="lt2" tx2="dk2" accent1="accent1" accent2="accent2" accent3="accent3" accent4="accent4" accent5="accent5" accent6="accent6" hlink="hlink" folHlink="folHlink"/>
  <p:sldLayoutIdLst>
    <p:sldLayoutId id="2147483806" r:id="rId1"/>
    <p:sldLayoutId id="2147483827" r:id="rId2"/>
    <p:sldLayoutId id="2147483808" r:id="rId3"/>
    <p:sldLayoutId id="2147483819" r:id="rId4"/>
    <p:sldLayoutId id="2147483828" r:id="rId5"/>
    <p:sldLayoutId id="2147483830" r:id="rId6"/>
    <p:sldLayoutId id="2147483823" r:id="rId7"/>
    <p:sldLayoutId id="2147483824" r:id="rId8"/>
    <p:sldLayoutId id="2147483829" r:id="rId9"/>
    <p:sldLayoutId id="2147483831" r:id="rId10"/>
    <p:sldLayoutId id="2147483825" r:id="rId11"/>
    <p:sldLayoutId id="2147483826" r:id="rId12"/>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538006"/>
            <a:ext cx="10515600" cy="26000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409600" y="6089400"/>
            <a:ext cx="442800" cy="428400"/>
          </a:xfrm>
          <a:prstGeom prst="rect">
            <a:avLst/>
          </a:prstGeom>
        </p:spPr>
        <p:txBody>
          <a:bodyPr vert="horz" lIns="90000" tIns="45720" rIns="91440" bIns="45720" rtlCol="0" anchor="ctr"/>
          <a:lstStyle>
            <a:lvl1pPr algn="ctr">
              <a:defRPr sz="1200">
                <a:solidFill>
                  <a:schemeClr val="tx1"/>
                </a:solidFill>
              </a:defRPr>
            </a:lvl1pPr>
          </a:lstStyle>
          <a:p>
            <a:fld id="{D79EE95E-F8E2-094D-B99A-E1C9960AC8D9}" type="slidenum">
              <a:rPr lang="en-US" smtClean="0"/>
              <a:pPr/>
              <a:t>‹#›</a:t>
            </a:fld>
            <a:endParaRPr lang="en-US" dirty="0"/>
          </a:p>
        </p:txBody>
      </p:sp>
      <p:sp>
        <p:nvSpPr>
          <p:cNvPr id="11" name="Title Placeholder 10">
            <a:extLst>
              <a:ext uri="{FF2B5EF4-FFF2-40B4-BE49-F238E27FC236}">
                <a16:creationId xmlns:a16="http://schemas.microsoft.com/office/drawing/2014/main" id="{0F71C26E-414A-D040-BA27-20C74906D0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801832748"/>
      </p:ext>
    </p:extLst>
  </p:cSld>
  <p:clrMap bg1="lt1" tx1="dk1" bg2="lt2" tx2="dk2" accent1="accent1" accent2="accent2" accent3="accent3" accent4="accent4" accent5="accent5" accent6="accent6" hlink="hlink" folHlink="folHlink"/>
  <p:sldLayoutIdLst>
    <p:sldLayoutId id="2147483765" r:id="rId1"/>
    <p:sldLayoutId id="2147483754" r:id="rId2"/>
    <p:sldLayoutId id="2147483755" r:id="rId3"/>
    <p:sldLayoutId id="2147483763" r:id="rId4"/>
    <p:sldLayoutId id="2147483761" r:id="rId5"/>
    <p:sldLayoutId id="2147483756" r:id="rId6"/>
    <p:sldLayoutId id="2147483760" r:id="rId7"/>
    <p:sldLayoutId id="2147483832" r:id="rId8"/>
  </p:sldLayoutIdLst>
  <p:hf hdr="0" ftr="0" dt="0"/>
  <p:txStyles>
    <p:titleStyle>
      <a:lvl1pPr algn="l" defTabSz="914400" rtl="0" eaLnBrk="1" latinLnBrk="0" hangingPunct="1">
        <a:lnSpc>
          <a:spcPct val="90000"/>
        </a:lnSpc>
        <a:spcBef>
          <a:spcPct val="0"/>
        </a:spcBef>
        <a:buNone/>
        <a:defRPr sz="4000" b="0" i="0" kern="1200">
          <a:solidFill>
            <a:schemeClr val="tx1"/>
          </a:solidFill>
          <a:latin typeface="+mj-lt"/>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b="0" i="0" kern="1200" dirty="0" smtClean="0">
          <a:solidFill>
            <a:srgbClr val="54585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b="0" i="0" kern="1200" dirty="0" smtClean="0">
          <a:solidFill>
            <a:srgbClr val="54585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0" i="0" kern="1200" dirty="0" smtClean="0">
          <a:solidFill>
            <a:srgbClr val="54585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b="0" i="0" kern="1200" dirty="0" smtClean="0">
          <a:solidFill>
            <a:srgbClr val="54585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b="0" i="0" kern="1200" dirty="0">
          <a:solidFill>
            <a:srgbClr val="54585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s://protect-eu.mimecast.com/s/tqEdC0YrLfq9VriDgLi1?domain=rsc.li"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hyperlink" Target="https://rsc.li/affiliate"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your local community</a:t>
            </a:r>
            <a:endParaRPr lang="en-US" dirty="0"/>
          </a:p>
        </p:txBody>
      </p:sp>
      <p:sp>
        <p:nvSpPr>
          <p:cNvPr id="6"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1</a:t>
            </a:fld>
            <a:endParaRPr lang="en-US" dirty="0"/>
          </a:p>
        </p:txBody>
      </p:sp>
    </p:spTree>
    <p:extLst>
      <p:ext uri="{BB962C8B-B14F-4D97-AF65-F5344CB8AC3E}">
        <p14:creationId xmlns:p14="http://schemas.microsoft.com/office/powerpoint/2010/main" val="865264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2</a:t>
            </a:fld>
            <a:endParaRPr lang="en-US" dirty="0"/>
          </a:p>
        </p:txBody>
      </p:sp>
      <p:sp>
        <p:nvSpPr>
          <p:cNvPr id="7"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your local community</a:t>
            </a:r>
            <a:endParaRPr lang="en-US" dirty="0"/>
          </a:p>
        </p:txBody>
      </p:sp>
      <p:sp>
        <p:nvSpPr>
          <p:cNvPr id="8"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32043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3</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p>
        </p:txBody>
      </p:sp>
    </p:spTree>
    <p:extLst>
      <p:ext uri="{BB962C8B-B14F-4D97-AF65-F5344CB8AC3E}">
        <p14:creationId xmlns:p14="http://schemas.microsoft.com/office/powerpoint/2010/main" val="1515590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9D264-D250-E64C-993E-94AA809CE133}"/>
              </a:ext>
            </a:extLst>
          </p:cNvPr>
          <p:cNvSpPr>
            <a:spLocks noGrp="1"/>
          </p:cNvSpPr>
          <p:nvPr>
            <p:ph type="sldNum" sz="quarter" idx="12"/>
          </p:nvPr>
        </p:nvSpPr>
        <p:spPr/>
        <p:txBody>
          <a:bodyPr/>
          <a:lstStyle/>
          <a:p>
            <a:fld id="{D79EE95E-F8E2-094D-B99A-E1C9960AC8D9}" type="slidenum">
              <a:rPr lang="en-US" smtClean="0"/>
              <a:pPr/>
              <a:t>4</a:t>
            </a:fld>
            <a:endParaRPr lang="en-US" dirty="0"/>
          </a:p>
        </p:txBody>
      </p:sp>
      <p:sp>
        <p:nvSpPr>
          <p:cNvPr id="9" name="Title 1">
            <a:extLst>
              <a:ext uri="{FF2B5EF4-FFF2-40B4-BE49-F238E27FC236}">
                <a16:creationId xmlns:a16="http://schemas.microsoft.com/office/drawing/2014/main" id="{D1E1245A-9614-8B45-BE5E-321154450482}"/>
              </a:ext>
            </a:extLst>
          </p:cNvPr>
          <p:cNvSpPr>
            <a:spLocks noGrp="1"/>
          </p:cNvSpPr>
          <p:nvPr>
            <p:ph type="ctrTitle"/>
          </p:nvPr>
        </p:nvSpPr>
        <p:spPr>
          <a:xfrm>
            <a:off x="611415" y="2131028"/>
            <a:ext cx="3833263" cy="1896442"/>
          </a:xfrm>
        </p:spPr>
        <p:txBody>
          <a:bodyPr/>
          <a:lstStyle/>
          <a:p>
            <a:r>
              <a:rPr lang="da" dirty="0"/>
              <a:t>Join our global community</a:t>
            </a:r>
            <a:endParaRPr lang="en-US" dirty="0"/>
          </a:p>
        </p:txBody>
      </p:sp>
      <p:sp>
        <p:nvSpPr>
          <p:cNvPr id="10" name="Subtitle 2">
            <a:extLst>
              <a:ext uri="{FF2B5EF4-FFF2-40B4-BE49-F238E27FC236}">
                <a16:creationId xmlns:a16="http://schemas.microsoft.com/office/drawing/2014/main" id="{1B4BD487-71F6-3E4D-8700-938D8046D07A}"/>
              </a:ext>
            </a:extLst>
          </p:cNvPr>
          <p:cNvSpPr>
            <a:spLocks noGrp="1"/>
          </p:cNvSpPr>
          <p:nvPr>
            <p:ph type="subTitle" idx="1"/>
          </p:nvPr>
        </p:nvSpPr>
        <p:spPr>
          <a:xfrm>
            <a:off x="611414" y="4027470"/>
            <a:ext cx="4237988" cy="2312459"/>
          </a:xfrm>
        </p:spPr>
        <p:txBody>
          <a:bodyPr>
            <a:normAutofit fontScale="92500"/>
          </a:bodyPr>
          <a:lstStyle/>
          <a:p>
            <a:pPr>
              <a:lnSpc>
                <a:spcPct val="120000"/>
              </a:lnSpc>
              <a:spcBef>
                <a:spcPts val="600"/>
              </a:spcBef>
              <a:spcAft>
                <a:spcPts val="600"/>
              </a:spcAft>
            </a:pPr>
            <a:r>
              <a:rPr lang="en-GB" dirty="0"/>
              <a:t>Attendees of online member network events can qualify for </a:t>
            </a:r>
            <a:r>
              <a:rPr lang="en-GB" b="1" dirty="0"/>
              <a:t>free</a:t>
            </a:r>
            <a:r>
              <a:rPr lang="en-GB" dirty="0"/>
              <a:t> 2022 Affiliate membership </a:t>
            </a:r>
          </a:p>
          <a:p>
            <a:pPr>
              <a:lnSpc>
                <a:spcPct val="120000"/>
              </a:lnSpc>
              <a:spcBef>
                <a:spcPts val="600"/>
              </a:spcBef>
              <a:spcAft>
                <a:spcPts val="600"/>
              </a:spcAft>
            </a:pPr>
            <a:r>
              <a:rPr lang="en-GB" dirty="0"/>
              <a:t>Apply online at </a:t>
            </a:r>
            <a:r>
              <a:rPr lang="en-GB" u="sng" dirty="0">
                <a:hlinkClick r:id="rId3"/>
              </a:rPr>
              <a:t>rsc.li/affiliate</a:t>
            </a:r>
            <a:r>
              <a:rPr lang="en-GB" dirty="0"/>
              <a:t> using the discount code </a:t>
            </a:r>
            <a:r>
              <a:rPr lang="en-GB" b="1" dirty="0"/>
              <a:t>LS100</a:t>
            </a:r>
            <a:endParaRPr lang="en-GB" dirty="0"/>
          </a:p>
        </p:txBody>
      </p:sp>
    </p:spTree>
    <p:extLst>
      <p:ext uri="{BB962C8B-B14F-4D97-AF65-F5344CB8AC3E}">
        <p14:creationId xmlns:p14="http://schemas.microsoft.com/office/powerpoint/2010/main" val="185094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419-0FF7-4417-9BBC-EB3A4E6FEB47}"/>
              </a:ext>
            </a:extLst>
          </p:cNvPr>
          <p:cNvSpPr>
            <a:spLocks noGrp="1"/>
          </p:cNvSpPr>
          <p:nvPr>
            <p:ph type="title"/>
          </p:nvPr>
        </p:nvSpPr>
        <p:spPr/>
        <p:txBody>
          <a:bodyPr/>
          <a:lstStyle/>
          <a:p>
            <a:r>
              <a:rPr lang="da" dirty="0"/>
              <a:t>Join our global community</a:t>
            </a:r>
            <a:endParaRPr lang="en-GB" dirty="0"/>
          </a:p>
        </p:txBody>
      </p:sp>
      <p:sp>
        <p:nvSpPr>
          <p:cNvPr id="3" name="Content Placeholder 2">
            <a:extLst>
              <a:ext uri="{FF2B5EF4-FFF2-40B4-BE49-F238E27FC236}">
                <a16:creationId xmlns:a16="http://schemas.microsoft.com/office/drawing/2014/main" id="{5ACC7DE2-E160-40B2-9A46-0B65C96874AD}"/>
              </a:ext>
            </a:extLst>
          </p:cNvPr>
          <p:cNvSpPr>
            <a:spLocks noGrp="1"/>
          </p:cNvSpPr>
          <p:nvPr>
            <p:ph idx="1"/>
          </p:nvPr>
        </p:nvSpPr>
        <p:spPr/>
        <p:txBody>
          <a:bodyPr>
            <a:normAutofit fontScale="70000" lnSpcReduction="20000"/>
          </a:bodyPr>
          <a:lstStyle/>
          <a:p>
            <a:pPr marL="0" indent="0">
              <a:lnSpc>
                <a:spcPct val="110000"/>
              </a:lnSpc>
              <a:buNone/>
            </a:pPr>
            <a:r>
              <a:rPr lang="en-GB" dirty="0"/>
              <a:t>We are offering </a:t>
            </a:r>
            <a:r>
              <a:rPr lang="en-GB" b="1" dirty="0"/>
              <a:t>free Affiliate membership </a:t>
            </a:r>
            <a:r>
              <a:rPr lang="en-GB" dirty="0"/>
              <a:t>to attendees who aren’t already RSC members. If you don’t have a formal chemical science qualification, Affiliate membership shows your passion for chemistry, and connects you to our worldwide community. </a:t>
            </a:r>
            <a:endParaRPr lang="en-GB" baseline="0" dirty="0"/>
          </a:p>
          <a:p>
            <a:pPr marL="0" indent="0">
              <a:lnSpc>
                <a:spcPct val="110000"/>
              </a:lnSpc>
              <a:spcAft>
                <a:spcPts val="600"/>
              </a:spcAft>
              <a:buNone/>
            </a:pPr>
            <a:r>
              <a:rPr lang="en-GB" dirty="0"/>
              <a:t>Affiliate membership comes with:</a:t>
            </a:r>
          </a:p>
          <a:p>
            <a:pPr marL="171450" indent="-171450">
              <a:lnSpc>
                <a:spcPct val="120000"/>
              </a:lnSpc>
              <a:spcBef>
                <a:spcPts val="0"/>
              </a:spcBef>
              <a:buFont typeface="Arial" panose="020B0604020202020204" pitchFamily="34" charset="0"/>
              <a:buChar char="•"/>
            </a:pPr>
            <a:r>
              <a:rPr lang="en-GB" b="1" dirty="0"/>
              <a:t>Free</a:t>
            </a:r>
            <a:r>
              <a:rPr lang="en-GB" b="1" baseline="0" dirty="0"/>
              <a:t> membership of one Interest Group </a:t>
            </a:r>
          </a:p>
          <a:p>
            <a:pPr marL="171450" indent="-171450">
              <a:lnSpc>
                <a:spcPct val="120000"/>
              </a:lnSpc>
              <a:spcBef>
                <a:spcPts val="0"/>
              </a:spcBef>
              <a:buFont typeface="Arial" panose="020B0604020202020204" pitchFamily="34" charset="0"/>
              <a:buChar char="•"/>
            </a:pPr>
            <a:r>
              <a:rPr lang="en-GB" baseline="0" dirty="0"/>
              <a:t>10 free RSC journal </a:t>
            </a:r>
            <a:r>
              <a:rPr lang="en-GB" b="1" baseline="0" dirty="0"/>
              <a:t>article downloads </a:t>
            </a:r>
            <a:r>
              <a:rPr lang="en-GB" baseline="0" dirty="0"/>
              <a:t>a year and </a:t>
            </a:r>
            <a:r>
              <a:rPr lang="en-GB" b="1" baseline="0" dirty="0"/>
              <a:t>35% off RSC books</a:t>
            </a:r>
          </a:p>
          <a:p>
            <a:pPr marL="171450" indent="-171450">
              <a:lnSpc>
                <a:spcPct val="120000"/>
              </a:lnSpc>
              <a:spcBef>
                <a:spcPts val="0"/>
              </a:spcBef>
              <a:buFont typeface="Arial" panose="020B0604020202020204" pitchFamily="34" charset="0"/>
              <a:buChar char="•"/>
            </a:pPr>
            <a:r>
              <a:rPr lang="en-GB" baseline="0" dirty="0"/>
              <a:t>Online access to </a:t>
            </a:r>
            <a:r>
              <a:rPr lang="en-GB" b="1" baseline="0" dirty="0"/>
              <a:t>Chemistry World</a:t>
            </a:r>
          </a:p>
          <a:p>
            <a:pPr marL="171450" indent="-171450">
              <a:lnSpc>
                <a:spcPct val="120000"/>
              </a:lnSpc>
              <a:spcBef>
                <a:spcPts val="0"/>
              </a:spcBef>
              <a:buFont typeface="Arial" panose="020B0604020202020204" pitchFamily="34" charset="0"/>
              <a:buChar char="•"/>
            </a:pPr>
            <a:r>
              <a:rPr lang="en-GB" baseline="0" dirty="0"/>
              <a:t>Access to </a:t>
            </a:r>
            <a:r>
              <a:rPr lang="en-GB" b="1" baseline="0" dirty="0"/>
              <a:t>careers resources </a:t>
            </a:r>
            <a:r>
              <a:rPr lang="en-GB" baseline="0" dirty="0"/>
              <a:t>and webinars and discounts for accredited training courses</a:t>
            </a:r>
          </a:p>
          <a:p>
            <a:pPr marL="171450" indent="-171450">
              <a:lnSpc>
                <a:spcPct val="120000"/>
              </a:lnSpc>
              <a:spcBef>
                <a:spcPts val="0"/>
              </a:spcBef>
              <a:buFont typeface="Arial" panose="020B0604020202020204" pitchFamily="34" charset="0"/>
              <a:buChar char="•"/>
            </a:pPr>
            <a:r>
              <a:rPr lang="en-GB" baseline="0" dirty="0"/>
              <a:t>Support from the </a:t>
            </a:r>
            <a:r>
              <a:rPr lang="en-GB" b="1" baseline="0" dirty="0"/>
              <a:t>Chemists’ Community Fund</a:t>
            </a:r>
          </a:p>
          <a:p>
            <a:pPr marL="171450" indent="-171450">
              <a:lnSpc>
                <a:spcPct val="120000"/>
              </a:lnSpc>
              <a:spcBef>
                <a:spcPts val="0"/>
              </a:spcBef>
              <a:buFont typeface="Arial" panose="020B0604020202020204" pitchFamily="34" charset="0"/>
              <a:buChar char="•"/>
            </a:pPr>
            <a:r>
              <a:rPr lang="en-GB" b="1" dirty="0"/>
              <a:t>Discounts</a:t>
            </a:r>
            <a:r>
              <a:rPr lang="en-GB" dirty="0"/>
              <a:t> on travel, insurance, lifestyle and publications</a:t>
            </a:r>
          </a:p>
          <a:p>
            <a:pPr marL="0" indent="0">
              <a:lnSpc>
                <a:spcPct val="110000"/>
              </a:lnSpc>
              <a:buNone/>
            </a:pPr>
            <a:r>
              <a:rPr lang="en-GB" dirty="0"/>
              <a:t>Affiliate membership doesn’t need a degree transcript or CV, simply go to </a:t>
            </a:r>
            <a:r>
              <a:rPr lang="en-GB" b="1" dirty="0">
                <a:hlinkClick r:id="rId3"/>
              </a:rPr>
              <a:t>rsc.li/affiliate</a:t>
            </a:r>
            <a:r>
              <a:rPr lang="en-GB" dirty="0"/>
              <a:t> and use the discount code </a:t>
            </a:r>
            <a:r>
              <a:rPr lang="en-GB" b="1" dirty="0">
                <a:solidFill>
                  <a:srgbClr val="004976"/>
                </a:solidFill>
              </a:rPr>
              <a:t>LS100</a:t>
            </a:r>
            <a:r>
              <a:rPr lang="en-GB" dirty="0"/>
              <a:t> to join and keep up to date with local events and activities!</a:t>
            </a:r>
          </a:p>
        </p:txBody>
      </p:sp>
      <p:sp>
        <p:nvSpPr>
          <p:cNvPr id="4" name="Slide Number Placeholder 3">
            <a:extLst>
              <a:ext uri="{FF2B5EF4-FFF2-40B4-BE49-F238E27FC236}">
                <a16:creationId xmlns:a16="http://schemas.microsoft.com/office/drawing/2014/main" id="{16DEF0A8-0C36-452C-A2FD-6A872F0B0937}"/>
              </a:ext>
            </a:extLst>
          </p:cNvPr>
          <p:cNvSpPr>
            <a:spLocks noGrp="1"/>
          </p:cNvSpPr>
          <p:nvPr>
            <p:ph type="sldNum" sz="quarter" idx="12"/>
          </p:nvPr>
        </p:nvSpPr>
        <p:spPr/>
        <p:txBody>
          <a:bodyPr/>
          <a:lstStyle/>
          <a:p>
            <a:fld id="{D79EE95E-F8E2-094D-B99A-E1C9960AC8D9}" type="slidenum">
              <a:rPr lang="en-US" smtClean="0"/>
              <a:pPr/>
              <a:t>5</a:t>
            </a:fld>
            <a:endParaRPr lang="en-US" dirty="0"/>
          </a:p>
        </p:txBody>
      </p:sp>
    </p:spTree>
    <p:extLst>
      <p:ext uri="{BB962C8B-B14F-4D97-AF65-F5344CB8AC3E}">
        <p14:creationId xmlns:p14="http://schemas.microsoft.com/office/powerpoint/2010/main" val="293957449"/>
      </p:ext>
    </p:extLst>
  </p:cSld>
  <p:clrMapOvr>
    <a:masterClrMapping/>
  </p:clrMapOvr>
</p:sld>
</file>

<file path=ppt/theme/theme1.xml><?xml version="1.0" encoding="utf-8"?>
<a:theme xmlns:a="http://schemas.openxmlformats.org/drawingml/2006/main" name="RSC_Plain">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SC_Plain_no footer">
  <a:themeElements>
    <a:clrScheme name="RSC">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SC_Dividers with background_Lef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RSC_Dividers with background_Right">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444544"/>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RSC Title slides with image suggestions">
  <a:themeElements>
    <a:clrScheme name="Custom 1">
      <a:dk1>
        <a:srgbClr val="004976"/>
      </a:dk1>
      <a:lt1>
        <a:srgbClr val="FFFFFF"/>
      </a:lt1>
      <a:dk2>
        <a:srgbClr val="004976"/>
      </a:dk2>
      <a:lt2>
        <a:srgbClr val="E7E6E6"/>
      </a:lt2>
      <a:accent1>
        <a:srgbClr val="004976"/>
      </a:accent1>
      <a:accent2>
        <a:srgbClr val="48A9C5"/>
      </a:accent2>
      <a:accent3>
        <a:srgbClr val="EEDC00"/>
      </a:accent3>
      <a:accent4>
        <a:srgbClr val="97D700"/>
      </a:accent4>
      <a:accent5>
        <a:srgbClr val="DA1883"/>
      </a:accent5>
      <a:accent6>
        <a:srgbClr val="991E66"/>
      </a:accent6>
      <a:hlink>
        <a:srgbClr val="FF9E1B"/>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emplate xmlns="27d643f5-4560-4eff-9f48-d0fe6b2bec2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93B7E4512BB9469461FF4FD5770B2F" ma:contentTypeVersion="2" ma:contentTypeDescription="Create a new document." ma:contentTypeScope="" ma:versionID="5486c3611d7f33a3c06049c215fb4c92">
  <xsd:schema xmlns:xsd="http://www.w3.org/2001/XMLSchema" xmlns:p="http://schemas.microsoft.com/office/2006/metadata/properties" xmlns:ns2="27d643f5-4560-4eff-9f48-d0fe6b2bec2d" targetNamespace="http://schemas.microsoft.com/office/2006/metadata/properties" ma:root="true" ma:fieldsID="7079d9acee7d610bba9b6271d294110d" ns2:_="">
    <xsd:import namespace="27d643f5-4560-4eff-9f48-d0fe6b2bec2d"/>
    <xsd:element name="properties">
      <xsd:complexType>
        <xsd:sequence>
          <xsd:element name="documentManagement">
            <xsd:complexType>
              <xsd:all>
                <xsd:element ref="ns2:Template" minOccurs="0"/>
              </xsd:all>
            </xsd:complexType>
          </xsd:element>
        </xsd:sequence>
      </xsd:complexType>
    </xsd:element>
  </xsd:schema>
  <xsd:schema xmlns:xsd="http://www.w3.org/2001/XMLSchema" xmlns:dms="http://schemas.microsoft.com/office/2006/documentManagement/types" targetNamespace="27d643f5-4560-4eff-9f48-d0fe6b2bec2d" elementFormDefault="qualified">
    <xsd:import namespace="http://schemas.microsoft.com/office/2006/documentManagement/types"/>
    <xsd:element name="Template" ma:index="8" nillable="true" ma:displayName="Template" ma:format="Dropdown" ma:internalName="Template">
      <xsd:simpleType>
        <xsd:restriction base="dms:Choice">
          <xsd:enumeration value="Stationery"/>
          <xsd:enumeration value="Purchase order forms"/>
          <xsd:enumeration value="Powerpoint presentations"/>
          <xsd:enumeration value="Meetings"/>
          <xsd:enumeration value="Legal"/>
          <xsd:enumeration value="RSC Brand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E3538E3-7F20-4EAB-BCBD-DE470FA33821}">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27d643f5-4560-4eff-9f48-d0fe6b2bec2d"/>
    <ds:schemaRef ds:uri="http://www.w3.org/XML/1998/namespace"/>
    <ds:schemaRef ds:uri="http://purl.org/dc/dcmitype/"/>
  </ds:schemaRefs>
</ds:datastoreItem>
</file>

<file path=customXml/itemProps2.xml><?xml version="1.0" encoding="utf-8"?>
<ds:datastoreItem xmlns:ds="http://schemas.openxmlformats.org/officeDocument/2006/customXml" ds:itemID="{D35446BB-66E1-4199-B7C8-4E546211D385}">
  <ds:schemaRefs>
    <ds:schemaRef ds:uri="http://schemas.microsoft.com/sharepoint/v3/contenttype/forms"/>
  </ds:schemaRefs>
</ds:datastoreItem>
</file>

<file path=customXml/itemProps3.xml><?xml version="1.0" encoding="utf-8"?>
<ds:datastoreItem xmlns:ds="http://schemas.openxmlformats.org/officeDocument/2006/customXml" ds:itemID="{965E35F3-9BD1-4934-83A8-CF42B4B45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d643f5-4560-4eff-9f48-d0fe6b2bec2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3068</TotalTime>
  <Words>1257</Words>
  <Application>Microsoft Office PowerPoint</Application>
  <PresentationFormat>Widescreen</PresentationFormat>
  <Paragraphs>81</Paragraphs>
  <Slides>5</Slides>
  <Notes>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5</vt:i4>
      </vt:variant>
    </vt:vector>
  </HeadingPairs>
  <TitlesOfParts>
    <vt:vector size="12" baseType="lpstr">
      <vt:lpstr>Calibri</vt:lpstr>
      <vt:lpstr>Arial</vt:lpstr>
      <vt:lpstr>RSC_Plain</vt:lpstr>
      <vt:lpstr>1_RSC_Plain_no footer</vt:lpstr>
      <vt:lpstr>RSC_Dividers with background_Left</vt:lpstr>
      <vt:lpstr>1_RSC_Dividers with background_Right</vt:lpstr>
      <vt:lpstr>RSC Title slides with image suggestions</vt:lpstr>
      <vt:lpstr>Join your local community</vt:lpstr>
      <vt:lpstr>Join your local community</vt:lpstr>
      <vt:lpstr>Join our global community</vt:lpstr>
      <vt:lpstr>Join our global community</vt:lpstr>
      <vt:lpstr>Join our global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McLaughlin</dc:creator>
  <cp:lastModifiedBy>Aurora Walshe</cp:lastModifiedBy>
  <cp:revision>222</cp:revision>
  <cp:lastPrinted>2019-03-28T09:59:28Z</cp:lastPrinted>
  <dcterms:created xsi:type="dcterms:W3CDTF">2019-02-27T10:19:09Z</dcterms:created>
  <dcterms:modified xsi:type="dcterms:W3CDTF">2021-10-29T09:44:32Z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0x0101003593B7E4512BB9469461FF4FD5770B2F</vt:lpwstr>
  </property>
</Properties>
</file>