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738" r:id="rId5"/>
    <p:sldMasterId id="2147483723" r:id="rId6"/>
    <p:sldMasterId id="2147483687" r:id="rId7"/>
    <p:sldMasterId id="2147483711" r:id="rId8"/>
    <p:sldMasterId id="2147483701" r:id="rId9"/>
    <p:sldMasterId id="2147483706" r:id="rId10"/>
    <p:sldMasterId id="2147483694" r:id="rId11"/>
  </p:sldMasterIdLst>
  <p:notesMasterIdLst>
    <p:notesMasterId r:id="rId18"/>
  </p:notesMasterIdLst>
  <p:sldIdLst>
    <p:sldId id="271" r:id="rId12"/>
    <p:sldId id="273" r:id="rId13"/>
    <p:sldId id="257" r:id="rId14"/>
    <p:sldId id="274" r:id="rId15"/>
    <p:sldId id="276"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700"/>
    <a:srgbClr val="DA1883"/>
    <a:srgbClr val="FF9E1B"/>
    <a:srgbClr val="54585A"/>
    <a:srgbClr val="E7E6E6"/>
    <a:srgbClr val="004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p:restoredTop sz="71329"/>
  </p:normalViewPr>
  <p:slideViewPr>
    <p:cSldViewPr snapToGrid="0" snapToObjects="1">
      <p:cViewPr varScale="1">
        <p:scale>
          <a:sx n="81" d="100"/>
          <a:sy n="81" d="100"/>
        </p:scale>
        <p:origin x="2664" y="8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4.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54ED3-4554-2847-B655-88FA98F1AC0A}" type="datetimeFigureOut">
              <a:rPr lang="en-GB" smtClean="0"/>
              <a:t>29/10/2021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44EFE-404B-D849-BE65-BA999C857125}" type="slidenum">
              <a:rPr lang="en-GB" smtClean="0"/>
              <a:t>‹#›</a:t>
            </a:fld>
            <a:endParaRPr lang="en-GB"/>
          </a:p>
        </p:txBody>
      </p:sp>
    </p:spTree>
    <p:extLst>
      <p:ext uri="{BB962C8B-B14F-4D97-AF65-F5344CB8AC3E}">
        <p14:creationId xmlns:p14="http://schemas.microsoft.com/office/powerpoint/2010/main" val="187973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IG100</a:t>
            </a:r>
            <a:r>
              <a:rPr lang="en-GB" baseline="0" dirty="0"/>
              <a:t> to join and then you can become a member of </a:t>
            </a:r>
            <a:r>
              <a:rPr lang="en-GB" b="1" baseline="0" dirty="0"/>
              <a:t>our Interest Group </a:t>
            </a:r>
            <a:r>
              <a:rPr lang="en-GB" baseline="0" dirty="0"/>
              <a:t>and keep up to date with all of our events and activities!</a:t>
            </a:r>
          </a:p>
          <a:p>
            <a:endParaRPr lang="en-GB" dirty="0"/>
          </a:p>
          <a:p>
            <a:r>
              <a:rPr lang="en-GB" dirty="0"/>
              <a:t>Affiliate membership comes with:</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1" baseline="0" dirty="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1</a:t>
            </a:fld>
            <a:endParaRPr lang="en-US"/>
          </a:p>
        </p:txBody>
      </p:sp>
    </p:spTree>
    <p:extLst>
      <p:ext uri="{BB962C8B-B14F-4D97-AF65-F5344CB8AC3E}">
        <p14:creationId xmlns:p14="http://schemas.microsoft.com/office/powerpoint/2010/main" val="114303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IG100</a:t>
            </a:r>
            <a:r>
              <a:rPr lang="en-GB" baseline="0" dirty="0"/>
              <a:t> to join and then you can become a member of </a:t>
            </a:r>
            <a:r>
              <a:rPr lang="en-GB" b="1" baseline="0" dirty="0"/>
              <a:t>our Interest Group </a:t>
            </a:r>
            <a:r>
              <a:rPr lang="en-GB" baseline="0" dirty="0"/>
              <a:t>and keep up to date with all of our events and activities!</a:t>
            </a:r>
          </a:p>
          <a:p>
            <a:endParaRPr lang="en-GB" dirty="0"/>
          </a:p>
          <a:p>
            <a:r>
              <a:rPr lang="en-GB" dirty="0"/>
              <a:t>Affiliate membership comes with:</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1" baseline="0" dirty="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a:p>
            <a:endParaRPr lang="en-GB" dirty="0"/>
          </a:p>
        </p:txBody>
      </p:sp>
      <p:sp>
        <p:nvSpPr>
          <p:cNvPr id="4" name="Slide Number Placeholder 3"/>
          <p:cNvSpPr>
            <a:spLocks noGrp="1"/>
          </p:cNvSpPr>
          <p:nvPr>
            <p:ph type="sldNum" sz="quarter" idx="10"/>
          </p:nvPr>
        </p:nvSpPr>
        <p:spPr/>
        <p:txBody>
          <a:bodyPr/>
          <a:lstStyle/>
          <a:p>
            <a:fld id="{47E44EFE-404B-D849-BE65-BA999C857125}" type="slidenum">
              <a:rPr lang="en-GB" smtClean="0"/>
              <a:t>2</a:t>
            </a:fld>
            <a:endParaRPr lang="en-GB"/>
          </a:p>
        </p:txBody>
      </p:sp>
    </p:spTree>
    <p:extLst>
      <p:ext uri="{BB962C8B-B14F-4D97-AF65-F5344CB8AC3E}">
        <p14:creationId xmlns:p14="http://schemas.microsoft.com/office/powerpoint/2010/main" val="371053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IG100</a:t>
            </a:r>
            <a:r>
              <a:rPr lang="en-GB" baseline="0" dirty="0"/>
              <a:t> to join and then you can become a member of </a:t>
            </a:r>
            <a:r>
              <a:rPr lang="en-GB" b="1" baseline="0" dirty="0"/>
              <a:t>our Interest Group </a:t>
            </a:r>
            <a:r>
              <a:rPr lang="en-GB" baseline="0" dirty="0"/>
              <a:t>and keep up to date with all of our events and activities!</a:t>
            </a:r>
          </a:p>
          <a:p>
            <a:endParaRPr lang="en-GB" dirty="0"/>
          </a:p>
          <a:p>
            <a:r>
              <a:rPr lang="en-GB" dirty="0"/>
              <a:t>Affiliate membership comes with:</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1" baseline="0" dirty="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a:p>
            <a:endParaRPr lang="en-GB" dirty="0"/>
          </a:p>
        </p:txBody>
      </p:sp>
      <p:sp>
        <p:nvSpPr>
          <p:cNvPr id="4" name="Slide Number Placeholder 3"/>
          <p:cNvSpPr>
            <a:spLocks noGrp="1"/>
          </p:cNvSpPr>
          <p:nvPr>
            <p:ph type="sldNum" sz="quarter" idx="10"/>
          </p:nvPr>
        </p:nvSpPr>
        <p:spPr/>
        <p:txBody>
          <a:bodyPr/>
          <a:lstStyle/>
          <a:p>
            <a:fld id="{47E44EFE-404B-D849-BE65-BA999C857125}" type="slidenum">
              <a:rPr lang="en-GB" smtClean="0"/>
              <a:t>3</a:t>
            </a:fld>
            <a:endParaRPr lang="en-GB"/>
          </a:p>
        </p:txBody>
      </p:sp>
    </p:spTree>
    <p:extLst>
      <p:ext uri="{BB962C8B-B14F-4D97-AF65-F5344CB8AC3E}">
        <p14:creationId xmlns:p14="http://schemas.microsoft.com/office/powerpoint/2010/main" val="69409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LS100</a:t>
            </a:r>
            <a:r>
              <a:rPr lang="en-GB" baseline="0" dirty="0"/>
              <a:t> to join and then you can keep up to date with all of our events and activities!</a:t>
            </a:r>
          </a:p>
          <a:p>
            <a:endParaRPr lang="en-GB" dirty="0"/>
          </a:p>
          <a:p>
            <a:r>
              <a:rPr lang="en-GB" dirty="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Automatic membership of our Local Section – assuming you’re based in our Local Section! If not, don’t worry, we have 35 Local Sections in the UK and Ireland and 23 international Local Sections</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47E44EFE-404B-D849-BE65-BA999C857125}" type="slidenum">
              <a:rPr lang="en-GB" smtClean="0"/>
              <a:t>4</a:t>
            </a:fld>
            <a:endParaRPr lang="en-GB"/>
          </a:p>
        </p:txBody>
      </p:sp>
    </p:spTree>
    <p:extLst>
      <p:ext uri="{BB962C8B-B14F-4D97-AF65-F5344CB8AC3E}">
        <p14:creationId xmlns:p14="http://schemas.microsoft.com/office/powerpoint/2010/main" val="356465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LS100</a:t>
            </a:r>
            <a:r>
              <a:rPr lang="en-GB" baseline="0" dirty="0"/>
              <a:t> to join and then you can keep up to date with all of our events and activities!</a:t>
            </a:r>
          </a:p>
          <a:p>
            <a:endParaRPr lang="en-GB" dirty="0"/>
          </a:p>
          <a:p>
            <a:r>
              <a:rPr lang="en-GB" dirty="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Automatic membership of our Local Section – assuming you’re based in our Local Section! If not, don’t worry, we have 35 Local Sections in the UK and Ireland and 23 international Local Sections</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47E44EFE-404B-D849-BE65-BA999C857125}" type="slidenum">
              <a:rPr lang="en-GB" smtClean="0"/>
              <a:t>5</a:t>
            </a:fld>
            <a:endParaRPr lang="en-GB"/>
          </a:p>
        </p:txBody>
      </p:sp>
    </p:spTree>
    <p:extLst>
      <p:ext uri="{BB962C8B-B14F-4D97-AF65-F5344CB8AC3E}">
        <p14:creationId xmlns:p14="http://schemas.microsoft.com/office/powerpoint/2010/main" val="210428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LS100</a:t>
            </a:r>
            <a:r>
              <a:rPr lang="en-GB" baseline="0" dirty="0"/>
              <a:t> to join and then you can keep up to date with all of our events and activities!</a:t>
            </a:r>
          </a:p>
          <a:p>
            <a:endParaRPr lang="en-GB" dirty="0"/>
          </a:p>
          <a:p>
            <a:r>
              <a:rPr lang="en-GB" dirty="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Automatic membership of our Local Section – assuming you’re based in our Local Section! If not, don’t worry, we have 35 Local Sections in the UK and Ireland and 23 international Local Sections</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47E44EFE-404B-D849-BE65-BA999C857125}" type="slidenum">
              <a:rPr lang="en-GB" smtClean="0"/>
              <a:t>6</a:t>
            </a:fld>
            <a:endParaRPr lang="en-GB"/>
          </a:p>
        </p:txBody>
      </p:sp>
    </p:spTree>
    <p:extLst>
      <p:ext uri="{BB962C8B-B14F-4D97-AF65-F5344CB8AC3E}">
        <p14:creationId xmlns:p14="http://schemas.microsoft.com/office/powerpoint/2010/main" val="24711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2" name="Title 1">
            <a:extLst>
              <a:ext uri="{FF2B5EF4-FFF2-40B4-BE49-F238E27FC236}">
                <a16:creationId xmlns:a16="http://schemas.microsoft.com/office/drawing/2014/main" id="{56F06E72-FD10-384B-917A-421C42C98846}"/>
              </a:ext>
            </a:extLst>
          </p:cNvPr>
          <p:cNvSpPr>
            <a:spLocks noGrp="1"/>
          </p:cNvSpPr>
          <p:nvPr>
            <p:ph type="title"/>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4D49FB06-ED83-EA45-AEBD-3751AE6255D1}"/>
              </a:ext>
            </a:extLst>
          </p:cNvPr>
          <p:cNvSpPr>
            <a:spLocks noGrp="1"/>
          </p:cNvSpPr>
          <p:nvPr>
            <p:ph sz="quarter" idx="13"/>
          </p:nvPr>
        </p:nvSpPr>
        <p:spPr>
          <a:xfrm>
            <a:off x="628650" y="1825625"/>
            <a:ext cx="7886700" cy="340836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842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Chart Lar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3" name="Chart Placeholder 2">
            <a:extLst>
              <a:ext uri="{FF2B5EF4-FFF2-40B4-BE49-F238E27FC236}">
                <a16:creationId xmlns:a16="http://schemas.microsoft.com/office/drawing/2014/main" id="{4D046EF4-35C0-154D-8AE5-E51008719997}"/>
              </a:ext>
            </a:extLst>
          </p:cNvPr>
          <p:cNvSpPr>
            <a:spLocks noGrp="1"/>
          </p:cNvSpPr>
          <p:nvPr>
            <p:ph type="chart" sz="quarter" idx="14"/>
          </p:nvPr>
        </p:nvSpPr>
        <p:spPr>
          <a:xfrm>
            <a:off x="625475" y="485774"/>
            <a:ext cx="7920000" cy="5544000"/>
          </a:xfrm>
        </p:spPr>
        <p:txBody>
          <a:bodyPr/>
          <a:lstStyle/>
          <a:p>
            <a:endParaRPr lang="en-GB"/>
          </a:p>
        </p:txBody>
      </p:sp>
    </p:spTree>
    <p:extLst>
      <p:ext uri="{BB962C8B-B14F-4D97-AF65-F5344CB8AC3E}">
        <p14:creationId xmlns:p14="http://schemas.microsoft.com/office/powerpoint/2010/main" val="12798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44A48F-5130-444E-9335-545707EB156A}"/>
              </a:ext>
            </a:extLst>
          </p:cNvPr>
          <p:cNvGrpSpPr/>
          <p:nvPr userDrawn="1"/>
        </p:nvGrpSpPr>
        <p:grpSpPr>
          <a:xfrm>
            <a:off x="1705495" y="326616"/>
            <a:ext cx="6491056" cy="6167616"/>
            <a:chOff x="1886274" y="-792480"/>
            <a:chExt cx="9546939" cy="9071229"/>
          </a:xfrm>
        </p:grpSpPr>
        <p:sp>
          <p:nvSpPr>
            <p:cNvPr id="4" name="Oval 3">
              <a:extLst>
                <a:ext uri="{FF2B5EF4-FFF2-40B4-BE49-F238E27FC236}">
                  <a16:creationId xmlns:a16="http://schemas.microsoft.com/office/drawing/2014/main" id="{10066618-1123-CA44-AF6F-D50F2EE9DE2B}"/>
                </a:ext>
              </a:extLst>
            </p:cNvPr>
            <p:cNvSpPr/>
            <p:nvPr userDrawn="1"/>
          </p:nvSpPr>
          <p:spPr>
            <a:xfrm>
              <a:off x="1886274" y="-792480"/>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4522535-63CF-3C45-9F05-14108DC90509}"/>
                </a:ext>
              </a:extLst>
            </p:cNvPr>
            <p:cNvGrpSpPr/>
            <p:nvPr userDrawn="1"/>
          </p:nvGrpSpPr>
          <p:grpSpPr>
            <a:xfrm rot="13500000" flipH="1">
              <a:off x="4775873" y="1621409"/>
              <a:ext cx="5119341" cy="8195339"/>
              <a:chOff x="12727547" y="-5509958"/>
              <a:chExt cx="1257062" cy="2012378"/>
            </a:xfrm>
          </p:grpSpPr>
          <p:sp>
            <p:nvSpPr>
              <p:cNvPr id="6" name="Freeform 37">
                <a:extLst>
                  <a:ext uri="{FF2B5EF4-FFF2-40B4-BE49-F238E27FC236}">
                    <a16:creationId xmlns:a16="http://schemas.microsoft.com/office/drawing/2014/main" id="{50115A77-0B97-EC45-8777-6B69FABE5A2F}"/>
                  </a:ext>
                </a:extLst>
              </p:cNvPr>
              <p:cNvSpPr>
                <a:spLocks noChangeArrowheads="1"/>
              </p:cNvSpPr>
              <p:nvPr userDrawn="1"/>
            </p:nvSpPr>
            <p:spPr bwMode="auto">
              <a:xfrm>
                <a:off x="12727547" y="-5509958"/>
                <a:ext cx="1197716" cy="119771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8" name="Freeform 39">
                <a:extLst>
                  <a:ext uri="{FF2B5EF4-FFF2-40B4-BE49-F238E27FC236}">
                    <a16:creationId xmlns:a16="http://schemas.microsoft.com/office/drawing/2014/main" id="{2987E0B2-FA79-EE47-B4D5-61FBED881445}"/>
                  </a:ext>
                </a:extLst>
              </p:cNvPr>
              <p:cNvSpPr>
                <a:spLocks noChangeArrowheads="1"/>
              </p:cNvSpPr>
              <p:nvPr userDrawn="1"/>
            </p:nvSpPr>
            <p:spPr bwMode="auto">
              <a:xfrm>
                <a:off x="13389348" y="-5121510"/>
                <a:ext cx="595261" cy="1623930"/>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grpSp>
      </p:grpSp>
      <p:sp>
        <p:nvSpPr>
          <p:cNvPr id="9" name="Title 1">
            <a:extLst>
              <a:ext uri="{FF2B5EF4-FFF2-40B4-BE49-F238E27FC236}">
                <a16:creationId xmlns:a16="http://schemas.microsoft.com/office/drawing/2014/main" id="{EAA9D87E-0F85-964E-8716-8FC0F07014F3}"/>
              </a:ext>
            </a:extLst>
          </p:cNvPr>
          <p:cNvSpPr>
            <a:spLocks noGrp="1"/>
          </p:cNvSpPr>
          <p:nvPr>
            <p:ph type="ctrTitle" hasCustomPrompt="1"/>
          </p:nvPr>
        </p:nvSpPr>
        <p:spPr>
          <a:xfrm>
            <a:off x="1724909" y="2492388"/>
            <a:ext cx="5425038" cy="1279991"/>
          </a:xfrm>
          <a:prstGeom prst="rect">
            <a:avLst/>
          </a:prstGeom>
        </p:spPr>
        <p:txBody>
          <a:bodyPr anchor="ctr" anchorCtr="0">
            <a:noAutofit/>
          </a:bodyPr>
          <a:lstStyle>
            <a:lvl1pPr algn="ctr">
              <a:defRPr sz="7200">
                <a:solidFill>
                  <a:schemeClr val="bg1"/>
                </a:solidFill>
              </a:defRPr>
            </a:lvl1pPr>
          </a:lstStyle>
          <a:p>
            <a:r>
              <a:rPr lang="en-US" dirty="0"/>
              <a:t>Thank you</a:t>
            </a:r>
          </a:p>
        </p:txBody>
      </p:sp>
    </p:spTree>
    <p:extLst>
      <p:ext uri="{BB962C8B-B14F-4D97-AF65-F5344CB8AC3E}">
        <p14:creationId xmlns:p14="http://schemas.microsoft.com/office/powerpoint/2010/main" val="90063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7EB563-D72E-9B49-B46E-C2720AC10E3A}"/>
              </a:ext>
            </a:extLst>
          </p:cNvPr>
          <p:cNvGrpSpPr/>
          <p:nvPr userDrawn="1"/>
        </p:nvGrpSpPr>
        <p:grpSpPr>
          <a:xfrm>
            <a:off x="2102907" y="548861"/>
            <a:ext cx="5508984" cy="5409948"/>
            <a:chOff x="3633819" y="471742"/>
            <a:chExt cx="5508984" cy="5409948"/>
          </a:xfrm>
        </p:grpSpPr>
        <p:sp>
          <p:nvSpPr>
            <p:cNvPr id="11" name="Oval 10">
              <a:extLst>
                <a:ext uri="{FF2B5EF4-FFF2-40B4-BE49-F238E27FC236}">
                  <a16:creationId xmlns:a16="http://schemas.microsoft.com/office/drawing/2014/main" id="{C1F69B65-C6EC-E542-BC1C-28D1270EAD40}"/>
                </a:ext>
              </a:extLst>
            </p:cNvPr>
            <p:cNvSpPr/>
            <p:nvPr userDrawn="1"/>
          </p:nvSpPr>
          <p:spPr>
            <a:xfrm rot="16200000">
              <a:off x="3633820" y="862397"/>
              <a:ext cx="5019292" cy="50192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5A60DDB-5FCB-3F45-85A6-C08CF2083448}"/>
                </a:ext>
              </a:extLst>
            </p:cNvPr>
            <p:cNvGrpSpPr/>
            <p:nvPr userDrawn="1"/>
          </p:nvGrpSpPr>
          <p:grpSpPr>
            <a:xfrm>
              <a:off x="6105633" y="471742"/>
              <a:ext cx="3037170" cy="4862080"/>
              <a:chOff x="6235307" y="547942"/>
              <a:chExt cx="3037170" cy="4862080"/>
            </a:xfrm>
          </p:grpSpPr>
          <p:sp>
            <p:nvSpPr>
              <p:cNvPr id="13" name="Freeform 37">
                <a:extLst>
                  <a:ext uri="{FF2B5EF4-FFF2-40B4-BE49-F238E27FC236}">
                    <a16:creationId xmlns:a16="http://schemas.microsoft.com/office/drawing/2014/main" id="{4130FA62-77D8-264D-B781-918D89B3A6A0}"/>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9FA35996-EF0A-2145-92C7-0B7C10E43F34}"/>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grpSp>
      <p:sp>
        <p:nvSpPr>
          <p:cNvPr id="9" name="Title 1">
            <a:extLst>
              <a:ext uri="{FF2B5EF4-FFF2-40B4-BE49-F238E27FC236}">
                <a16:creationId xmlns:a16="http://schemas.microsoft.com/office/drawing/2014/main" id="{EAA9D87E-0F85-964E-8716-8FC0F07014F3}"/>
              </a:ext>
            </a:extLst>
          </p:cNvPr>
          <p:cNvSpPr>
            <a:spLocks noGrp="1"/>
          </p:cNvSpPr>
          <p:nvPr>
            <p:ph type="ctrTitle" hasCustomPrompt="1"/>
          </p:nvPr>
        </p:nvSpPr>
        <p:spPr>
          <a:xfrm>
            <a:off x="1735926" y="2569507"/>
            <a:ext cx="5500644" cy="1279991"/>
          </a:xfrm>
          <a:prstGeom prst="rect">
            <a:avLst/>
          </a:prstGeom>
        </p:spPr>
        <p:txBody>
          <a:bodyPr anchor="ctr" anchorCtr="0">
            <a:noAutofit/>
          </a:bodyPr>
          <a:lstStyle>
            <a:lvl1pPr algn="ctr">
              <a:defRPr sz="6000">
                <a:solidFill>
                  <a:schemeClr val="tx1"/>
                </a:solidFill>
              </a:defRPr>
            </a:lvl1pPr>
          </a:lstStyle>
          <a:p>
            <a:r>
              <a:rPr lang="en-US" dirty="0"/>
              <a:t>Thank you</a:t>
            </a:r>
          </a:p>
        </p:txBody>
      </p:sp>
    </p:spTree>
    <p:extLst>
      <p:ext uri="{BB962C8B-B14F-4D97-AF65-F5344CB8AC3E}">
        <p14:creationId xmlns:p14="http://schemas.microsoft.com/office/powerpoint/2010/main" val="36385636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8203211" y="6300000"/>
            <a:ext cx="640129"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4598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8203211" y="6300000"/>
            <a:ext cx="640129"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76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8203211" y="6300000"/>
            <a:ext cx="640129"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97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59485" y="6300000"/>
            <a:ext cx="983855"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424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15943" y="6300000"/>
            <a:ext cx="1027398"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3610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794170" y="6300000"/>
            <a:ext cx="1049229"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941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257120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Content Placeholder 2">
            <a:extLst>
              <a:ext uri="{FF2B5EF4-FFF2-40B4-BE49-F238E27FC236}">
                <a16:creationId xmlns:a16="http://schemas.microsoft.com/office/drawing/2014/main" id="{7F062252-0813-314C-AFFB-A2A147BBFFB8}"/>
              </a:ext>
            </a:extLst>
          </p:cNvPr>
          <p:cNvSpPr>
            <a:spLocks noGrp="1"/>
          </p:cNvSpPr>
          <p:nvPr>
            <p:ph idx="1"/>
          </p:nvPr>
        </p:nvSpPr>
        <p:spPr>
          <a:xfrm>
            <a:off x="62865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A7A4E21-F83C-754F-841F-835C3F504772}"/>
              </a:ext>
            </a:extLst>
          </p:cNvPr>
          <p:cNvSpPr>
            <a:spLocks noGrp="1"/>
          </p:cNvSpPr>
          <p:nvPr>
            <p:ph type="title"/>
          </p:nvPr>
        </p:nvSpPr>
        <p:spPr>
          <a:xfrm>
            <a:off x="628650" y="365126"/>
            <a:ext cx="7886700" cy="1325563"/>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2C8ADCB8-941A-2E48-A25E-6D520F812004}"/>
              </a:ext>
            </a:extLst>
          </p:cNvPr>
          <p:cNvSpPr>
            <a:spLocks noGrp="1"/>
          </p:cNvSpPr>
          <p:nvPr>
            <p:ph idx="13"/>
          </p:nvPr>
        </p:nvSpPr>
        <p:spPr>
          <a:xfrm>
            <a:off x="477658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8288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976450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3368650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210952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220591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102479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903028" y="6300000"/>
            <a:ext cx="940371"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709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90235" y="6300000"/>
            <a:ext cx="953106"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0173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5"/>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43051F2-7BF4-5044-BF5C-EA2076E7E28A}"/>
              </a:ext>
            </a:extLst>
          </p:cNvPr>
          <p:cNvSpPr>
            <a:spLocks noGrp="1"/>
          </p:cNvSpPr>
          <p:nvPr>
            <p:ph type="sldNum" sz="quarter" idx="12"/>
          </p:nvPr>
        </p:nvSpPr>
        <p:spPr>
          <a:xfrm>
            <a:off x="7845286" y="6300000"/>
            <a:ext cx="998113" cy="365125"/>
          </a:xfrm>
        </p:spPr>
        <p:txBody>
          <a:bodyPr/>
          <a:lstStyle>
            <a:lvl1pPr>
              <a:defRPr>
                <a:solidFill>
                  <a:schemeClr val="tx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390003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9865725B-634E-2C45-A134-DBC321A87A71}"/>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2249956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C0B9BE26-3356-1E4E-9199-BCC45CCF2475}"/>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297160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wo Content_text and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Content Placeholder 2">
            <a:extLst>
              <a:ext uri="{FF2B5EF4-FFF2-40B4-BE49-F238E27FC236}">
                <a16:creationId xmlns:a16="http://schemas.microsoft.com/office/drawing/2014/main" id="{7F062252-0813-314C-AFFB-A2A147BBFFB8}"/>
              </a:ext>
            </a:extLst>
          </p:cNvPr>
          <p:cNvSpPr>
            <a:spLocks noGrp="1"/>
          </p:cNvSpPr>
          <p:nvPr>
            <p:ph idx="1"/>
          </p:nvPr>
        </p:nvSpPr>
        <p:spPr>
          <a:xfrm>
            <a:off x="62865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A7A4E21-F83C-754F-841F-835C3F504772}"/>
              </a:ext>
            </a:extLst>
          </p:cNvPr>
          <p:cNvSpPr>
            <a:spLocks noGrp="1"/>
          </p:cNvSpPr>
          <p:nvPr>
            <p:ph type="title"/>
          </p:nvPr>
        </p:nvSpPr>
        <p:spPr>
          <a:xfrm>
            <a:off x="628650" y="365126"/>
            <a:ext cx="7886700" cy="1325563"/>
          </a:xfrm>
        </p:spPr>
        <p:txBody>
          <a:bodyPr/>
          <a:lstStyle/>
          <a:p>
            <a:r>
              <a:rPr lang="en-US"/>
              <a:t>Click to edit Master title style</a:t>
            </a:r>
            <a:endParaRPr lang="en-GB"/>
          </a:p>
        </p:txBody>
      </p:sp>
      <p:sp>
        <p:nvSpPr>
          <p:cNvPr id="3" name="Picture Placeholder 2">
            <a:extLst>
              <a:ext uri="{FF2B5EF4-FFF2-40B4-BE49-F238E27FC236}">
                <a16:creationId xmlns:a16="http://schemas.microsoft.com/office/drawing/2014/main" id="{92C4AF84-80AB-C24E-A255-17AE1204EC6D}"/>
              </a:ext>
            </a:extLst>
          </p:cNvPr>
          <p:cNvSpPr>
            <a:spLocks noGrp="1"/>
          </p:cNvSpPr>
          <p:nvPr>
            <p:ph type="pic" sz="quarter" idx="13"/>
          </p:nvPr>
        </p:nvSpPr>
        <p:spPr>
          <a:xfrm>
            <a:off x="4572000" y="1816100"/>
            <a:ext cx="3943350" cy="3644900"/>
          </a:xfrm>
        </p:spPr>
        <p:txBody>
          <a:bodyPr/>
          <a:lstStyle/>
          <a:p>
            <a:endParaRPr lang="en-GB"/>
          </a:p>
        </p:txBody>
      </p:sp>
    </p:spTree>
    <p:extLst>
      <p:ext uri="{BB962C8B-B14F-4D97-AF65-F5344CB8AC3E}">
        <p14:creationId xmlns:p14="http://schemas.microsoft.com/office/powerpoint/2010/main" val="2559002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FF9E1B">
              <a:alpha val="70000"/>
            </a:srgb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FF9E1B"/>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80CAA8DA-0C3B-4844-95CF-4133A7CBA7C3}"/>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625589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FF9E1B">
              <a:alpha val="70000"/>
            </a:srgb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FF9E1B"/>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C1CFE940-E43A-B24D-9713-3D4FE0800196}"/>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26733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531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sp>
        <p:nvSpPr>
          <p:cNvPr id="18" name="Title 1">
            <a:extLst>
              <a:ext uri="{FF2B5EF4-FFF2-40B4-BE49-F238E27FC236}">
                <a16:creationId xmlns:a16="http://schemas.microsoft.com/office/drawing/2014/main" id="{70740DF1-32C4-6C41-9D6C-BD9B8213913C}"/>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9" name="Subtitle 2">
            <a:extLst>
              <a:ext uri="{FF2B5EF4-FFF2-40B4-BE49-F238E27FC236}">
                <a16:creationId xmlns:a16="http://schemas.microsoft.com/office/drawing/2014/main" id="{36B0375E-837F-3246-AB45-D70B3C3D8035}"/>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Tree>
    <p:extLst>
      <p:ext uri="{BB962C8B-B14F-4D97-AF65-F5344CB8AC3E}">
        <p14:creationId xmlns:p14="http://schemas.microsoft.com/office/powerpoint/2010/main" val="403350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3"/>
          <a:srcRect/>
          <a:stretch/>
        </p:blipFill>
        <p:spPr>
          <a:xfrm>
            <a:off x="0" y="0"/>
            <a:ext cx="2906973" cy="1259688"/>
          </a:xfrm>
          <a:prstGeom prst="rect">
            <a:avLst/>
          </a:prstGeom>
        </p:spPr>
      </p:pic>
    </p:spTree>
    <p:extLst>
      <p:ext uri="{BB962C8B-B14F-4D97-AF65-F5344CB8AC3E}">
        <p14:creationId xmlns:p14="http://schemas.microsoft.com/office/powerpoint/2010/main" val="91718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
        <p:nvSpPr>
          <p:cNvPr id="9" name="Title 1">
            <a:extLst>
              <a:ext uri="{FF2B5EF4-FFF2-40B4-BE49-F238E27FC236}">
                <a16:creationId xmlns:a16="http://schemas.microsoft.com/office/drawing/2014/main" id="{96D2F9E9-1358-D947-8B4D-6D3485810C20}"/>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0" name="Subtitle 2">
            <a:extLst>
              <a:ext uri="{FF2B5EF4-FFF2-40B4-BE49-F238E27FC236}">
                <a16:creationId xmlns:a16="http://schemas.microsoft.com/office/drawing/2014/main" id="{A83160CC-27CA-2742-ACBC-0AE8C3FE96A5}"/>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4235663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3"/>
          <a:srcRect/>
          <a:stretch/>
        </p:blipFill>
        <p:spPr>
          <a:xfrm>
            <a:off x="0" y="0"/>
            <a:ext cx="2906973" cy="1259688"/>
          </a:xfrm>
          <a:prstGeom prst="rect">
            <a:avLst/>
          </a:prstGeom>
        </p:spPr>
      </p:pic>
    </p:spTree>
    <p:extLst>
      <p:ext uri="{BB962C8B-B14F-4D97-AF65-F5344CB8AC3E}">
        <p14:creationId xmlns:p14="http://schemas.microsoft.com/office/powerpoint/2010/main" val="2071706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
        <p:nvSpPr>
          <p:cNvPr id="9" name="Title 1">
            <a:extLst>
              <a:ext uri="{FF2B5EF4-FFF2-40B4-BE49-F238E27FC236}">
                <a16:creationId xmlns:a16="http://schemas.microsoft.com/office/drawing/2014/main" id="{26C889C4-E490-4D44-8F60-BD9158E16B50}"/>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0" name="Subtitle 2">
            <a:extLst>
              <a:ext uri="{FF2B5EF4-FFF2-40B4-BE49-F238E27FC236}">
                <a16:creationId xmlns:a16="http://schemas.microsoft.com/office/drawing/2014/main" id="{AC34E336-6ED6-AE4D-AA65-BC2F26591833}"/>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225263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3"/>
          <a:srcRect/>
          <a:stretch/>
        </p:blipFill>
        <p:spPr>
          <a:xfrm>
            <a:off x="0" y="0"/>
            <a:ext cx="2906973" cy="1259688"/>
          </a:xfrm>
          <a:prstGeom prst="rect">
            <a:avLst/>
          </a:prstGeom>
        </p:spPr>
      </p:pic>
    </p:spTree>
    <p:extLst>
      <p:ext uri="{BB962C8B-B14F-4D97-AF65-F5344CB8AC3E}">
        <p14:creationId xmlns:p14="http://schemas.microsoft.com/office/powerpoint/2010/main" val="3384864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
        <p:nvSpPr>
          <p:cNvPr id="9" name="Title 1">
            <a:extLst>
              <a:ext uri="{FF2B5EF4-FFF2-40B4-BE49-F238E27FC236}">
                <a16:creationId xmlns:a16="http://schemas.microsoft.com/office/drawing/2014/main" id="{26C889C4-E490-4D44-8F60-BD9158E16B50}"/>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0" name="Subtitle 2">
            <a:extLst>
              <a:ext uri="{FF2B5EF4-FFF2-40B4-BE49-F238E27FC236}">
                <a16:creationId xmlns:a16="http://schemas.microsoft.com/office/drawing/2014/main" id="{AC34E336-6ED6-AE4D-AA65-BC2F26591833}"/>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419194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wo Content Text and tab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Content Placeholder 2">
            <a:extLst>
              <a:ext uri="{FF2B5EF4-FFF2-40B4-BE49-F238E27FC236}">
                <a16:creationId xmlns:a16="http://schemas.microsoft.com/office/drawing/2014/main" id="{7F062252-0813-314C-AFFB-A2A147BBFFB8}"/>
              </a:ext>
            </a:extLst>
          </p:cNvPr>
          <p:cNvSpPr>
            <a:spLocks noGrp="1"/>
          </p:cNvSpPr>
          <p:nvPr>
            <p:ph idx="1"/>
          </p:nvPr>
        </p:nvSpPr>
        <p:spPr>
          <a:xfrm>
            <a:off x="62865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A7A4E21-F83C-754F-841F-835C3F504772}"/>
              </a:ext>
            </a:extLst>
          </p:cNvPr>
          <p:cNvSpPr>
            <a:spLocks noGrp="1"/>
          </p:cNvSpPr>
          <p:nvPr>
            <p:ph type="title"/>
          </p:nvPr>
        </p:nvSpPr>
        <p:spPr>
          <a:xfrm>
            <a:off x="628650" y="365126"/>
            <a:ext cx="7886700" cy="1325563"/>
          </a:xfrm>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2D47F291-18EF-E34E-8DD6-E5E40C8FD305}"/>
              </a:ext>
            </a:extLst>
          </p:cNvPr>
          <p:cNvSpPr>
            <a:spLocks noGrp="1"/>
          </p:cNvSpPr>
          <p:nvPr>
            <p:ph type="tbl" sz="quarter" idx="13"/>
          </p:nvPr>
        </p:nvSpPr>
        <p:spPr>
          <a:xfrm>
            <a:off x="4572000" y="1816100"/>
            <a:ext cx="3943350" cy="3644900"/>
          </a:xfrm>
        </p:spPr>
        <p:txBody>
          <a:bodyPr/>
          <a:lstStyle/>
          <a:p>
            <a:endParaRPr lang="en-GB"/>
          </a:p>
        </p:txBody>
      </p:sp>
    </p:spTree>
    <p:extLst>
      <p:ext uri="{BB962C8B-B14F-4D97-AF65-F5344CB8AC3E}">
        <p14:creationId xmlns:p14="http://schemas.microsoft.com/office/powerpoint/2010/main" val="1067373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8398" y="0"/>
            <a:ext cx="7029450" cy="6858000"/>
          </a:xfrm>
          <a:prstGeom prst="rect">
            <a:avLst/>
          </a:prstGeom>
        </p:spPr>
      </p:pic>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1"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1346330" y="-362715"/>
            <a:ext cx="7734252" cy="7604325"/>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bg1"/>
          </a:solidFill>
          <a:ln>
            <a:noFill/>
          </a:ln>
          <a:effectLst/>
        </p:spPr>
        <p:txBody>
          <a:bodyPr wrap="none" anchor="ctr"/>
          <a:lstStyle/>
          <a:p>
            <a:endParaRPr lang="en-US"/>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4"/>
          <a:srcRect/>
          <a:stretch/>
        </p:blipFill>
        <p:spPr>
          <a:xfrm>
            <a:off x="0" y="0"/>
            <a:ext cx="2906973" cy="1259688"/>
          </a:xfrm>
          <a:prstGeom prst="rect">
            <a:avLst/>
          </a:prstGeom>
        </p:spPr>
      </p:pic>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Tree>
    <p:extLst>
      <p:ext uri="{BB962C8B-B14F-4D97-AF65-F5344CB8AC3E}">
        <p14:creationId xmlns:p14="http://schemas.microsoft.com/office/powerpoint/2010/main" val="235568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wo Content_Tab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Table Placeholder 7">
            <a:extLst>
              <a:ext uri="{FF2B5EF4-FFF2-40B4-BE49-F238E27FC236}">
                <a16:creationId xmlns:a16="http://schemas.microsoft.com/office/drawing/2014/main" id="{4F9A3F18-D6DB-8A4A-9CFF-CE8F9745CD9C}"/>
              </a:ext>
            </a:extLst>
          </p:cNvPr>
          <p:cNvSpPr>
            <a:spLocks noGrp="1"/>
          </p:cNvSpPr>
          <p:nvPr>
            <p:ph type="tbl" sz="quarter" idx="13"/>
          </p:nvPr>
        </p:nvSpPr>
        <p:spPr>
          <a:xfrm>
            <a:off x="625151" y="485190"/>
            <a:ext cx="7920000" cy="5160236"/>
          </a:xfrm>
        </p:spPr>
        <p:txBody>
          <a:bodyPr/>
          <a:lstStyle>
            <a:lvl1pPr marL="0" indent="0">
              <a:buNone/>
              <a:defRPr/>
            </a:lvl1pPr>
          </a:lstStyle>
          <a:p>
            <a:endParaRPr lang="en-GB" dirty="0"/>
          </a:p>
        </p:txBody>
      </p:sp>
    </p:spTree>
    <p:extLst>
      <p:ext uri="{BB962C8B-B14F-4D97-AF65-F5344CB8AC3E}">
        <p14:creationId xmlns:p14="http://schemas.microsoft.com/office/powerpoint/2010/main" val="4801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Char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3" name="Chart Placeholder 2">
            <a:extLst>
              <a:ext uri="{FF2B5EF4-FFF2-40B4-BE49-F238E27FC236}">
                <a16:creationId xmlns:a16="http://schemas.microsoft.com/office/drawing/2014/main" id="{4D046EF4-35C0-154D-8AE5-E51008719997}"/>
              </a:ext>
            </a:extLst>
          </p:cNvPr>
          <p:cNvSpPr>
            <a:spLocks noGrp="1"/>
          </p:cNvSpPr>
          <p:nvPr>
            <p:ph type="chart" sz="quarter" idx="14"/>
          </p:nvPr>
        </p:nvSpPr>
        <p:spPr>
          <a:xfrm>
            <a:off x="625475" y="485774"/>
            <a:ext cx="7920000" cy="5106643"/>
          </a:xfrm>
        </p:spPr>
        <p:txBody>
          <a:bodyPr/>
          <a:lstStyle>
            <a:lvl1pPr marL="0" indent="0">
              <a:buNone/>
              <a:defRPr/>
            </a:lvl1pPr>
          </a:lstStyle>
          <a:p>
            <a:endParaRPr lang="en-GB" dirty="0"/>
          </a:p>
        </p:txBody>
      </p:sp>
    </p:spTree>
    <p:extLst>
      <p:ext uri="{BB962C8B-B14F-4D97-AF65-F5344CB8AC3E}">
        <p14:creationId xmlns:p14="http://schemas.microsoft.com/office/powerpoint/2010/main" val="108798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44A48F-5130-444E-9335-545707EB156A}"/>
              </a:ext>
            </a:extLst>
          </p:cNvPr>
          <p:cNvGrpSpPr/>
          <p:nvPr userDrawn="1"/>
        </p:nvGrpSpPr>
        <p:grpSpPr>
          <a:xfrm>
            <a:off x="1705495" y="326616"/>
            <a:ext cx="6491056" cy="6167616"/>
            <a:chOff x="1886274" y="-792480"/>
            <a:chExt cx="9546939" cy="9071229"/>
          </a:xfrm>
        </p:grpSpPr>
        <p:sp>
          <p:nvSpPr>
            <p:cNvPr id="4" name="Oval 3">
              <a:extLst>
                <a:ext uri="{FF2B5EF4-FFF2-40B4-BE49-F238E27FC236}">
                  <a16:creationId xmlns:a16="http://schemas.microsoft.com/office/drawing/2014/main" id="{10066618-1123-CA44-AF6F-D50F2EE9DE2B}"/>
                </a:ext>
              </a:extLst>
            </p:cNvPr>
            <p:cNvSpPr/>
            <p:nvPr userDrawn="1"/>
          </p:nvSpPr>
          <p:spPr>
            <a:xfrm>
              <a:off x="1886274" y="-792480"/>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4522535-63CF-3C45-9F05-14108DC90509}"/>
                </a:ext>
              </a:extLst>
            </p:cNvPr>
            <p:cNvGrpSpPr/>
            <p:nvPr userDrawn="1"/>
          </p:nvGrpSpPr>
          <p:grpSpPr>
            <a:xfrm rot="13500000" flipH="1">
              <a:off x="4775873" y="1621409"/>
              <a:ext cx="5119341" cy="8195339"/>
              <a:chOff x="12727547" y="-5509958"/>
              <a:chExt cx="1257062" cy="2012378"/>
            </a:xfrm>
          </p:grpSpPr>
          <p:sp>
            <p:nvSpPr>
              <p:cNvPr id="6" name="Freeform 37">
                <a:extLst>
                  <a:ext uri="{FF2B5EF4-FFF2-40B4-BE49-F238E27FC236}">
                    <a16:creationId xmlns:a16="http://schemas.microsoft.com/office/drawing/2014/main" id="{50115A77-0B97-EC45-8777-6B69FABE5A2F}"/>
                  </a:ext>
                </a:extLst>
              </p:cNvPr>
              <p:cNvSpPr>
                <a:spLocks noChangeArrowheads="1"/>
              </p:cNvSpPr>
              <p:nvPr userDrawn="1"/>
            </p:nvSpPr>
            <p:spPr bwMode="auto">
              <a:xfrm>
                <a:off x="12727547" y="-5509958"/>
                <a:ext cx="1197716" cy="119771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8" name="Freeform 39">
                <a:extLst>
                  <a:ext uri="{FF2B5EF4-FFF2-40B4-BE49-F238E27FC236}">
                    <a16:creationId xmlns:a16="http://schemas.microsoft.com/office/drawing/2014/main" id="{2987E0B2-FA79-EE47-B4D5-61FBED881445}"/>
                  </a:ext>
                </a:extLst>
              </p:cNvPr>
              <p:cNvSpPr>
                <a:spLocks noChangeArrowheads="1"/>
              </p:cNvSpPr>
              <p:nvPr userDrawn="1"/>
            </p:nvSpPr>
            <p:spPr bwMode="auto">
              <a:xfrm>
                <a:off x="13389348" y="-5121510"/>
                <a:ext cx="595261" cy="1623930"/>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grpSp>
      </p:grpSp>
      <p:sp>
        <p:nvSpPr>
          <p:cNvPr id="9" name="Title 1">
            <a:extLst>
              <a:ext uri="{FF2B5EF4-FFF2-40B4-BE49-F238E27FC236}">
                <a16:creationId xmlns:a16="http://schemas.microsoft.com/office/drawing/2014/main" id="{EAA9D87E-0F85-964E-8716-8FC0F07014F3}"/>
              </a:ext>
            </a:extLst>
          </p:cNvPr>
          <p:cNvSpPr>
            <a:spLocks noGrp="1"/>
          </p:cNvSpPr>
          <p:nvPr>
            <p:ph type="ctrTitle" hasCustomPrompt="1"/>
          </p:nvPr>
        </p:nvSpPr>
        <p:spPr>
          <a:xfrm>
            <a:off x="1724909" y="2492388"/>
            <a:ext cx="5425038" cy="1279991"/>
          </a:xfrm>
          <a:prstGeom prst="rect">
            <a:avLst/>
          </a:prstGeom>
        </p:spPr>
        <p:txBody>
          <a:bodyPr anchor="ctr" anchorCtr="0">
            <a:noAutofit/>
          </a:bodyPr>
          <a:lstStyle>
            <a:lvl1pPr algn="ctr">
              <a:defRPr sz="7200">
                <a:solidFill>
                  <a:schemeClr val="bg1"/>
                </a:solidFill>
              </a:defRPr>
            </a:lvl1pPr>
          </a:lstStyle>
          <a:p>
            <a:r>
              <a:rPr lang="en-US" dirty="0"/>
              <a:t>Thank you</a:t>
            </a:r>
          </a:p>
        </p:txBody>
      </p:sp>
    </p:spTree>
    <p:extLst>
      <p:ext uri="{BB962C8B-B14F-4D97-AF65-F5344CB8AC3E}">
        <p14:creationId xmlns:p14="http://schemas.microsoft.com/office/powerpoint/2010/main" val="41563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A59A-0229-B543-911D-3D0CE90201D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B408F8-9631-1541-AD35-B900E96DCBB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3CBF73-4BB6-A643-81EF-46DE3F835859}"/>
              </a:ext>
            </a:extLst>
          </p:cNvPr>
          <p:cNvSpPr>
            <a:spLocks noGrp="1"/>
          </p:cNvSpPr>
          <p:nvPr>
            <p:ph type="dt" sz="half" idx="10"/>
          </p:nvPr>
        </p:nvSpPr>
        <p:spPr/>
        <p:txBody>
          <a:bodyPr/>
          <a:lstStyle/>
          <a:p>
            <a:fld id="{56240D47-16F1-7A46-A413-7ABFB10048C1}" type="datetimeFigureOut">
              <a:rPr lang="en-GB" smtClean="0"/>
              <a:t>29/10/2021</a:t>
            </a:fld>
            <a:endParaRPr lang="en-GB"/>
          </a:p>
        </p:txBody>
      </p:sp>
      <p:sp>
        <p:nvSpPr>
          <p:cNvPr id="5" name="Footer Placeholder 4">
            <a:extLst>
              <a:ext uri="{FF2B5EF4-FFF2-40B4-BE49-F238E27FC236}">
                <a16:creationId xmlns:a16="http://schemas.microsoft.com/office/drawing/2014/main" id="{6009C888-F427-DE4D-944B-5EDCF534A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E6ED55-13CC-AD41-849D-5241CD71A428}"/>
              </a:ext>
            </a:extLst>
          </p:cNvPr>
          <p:cNvSpPr>
            <a:spLocks noGrp="1"/>
          </p:cNvSpPr>
          <p:nvPr>
            <p:ph type="sldNum" sz="quarter" idx="12"/>
          </p:nvPr>
        </p:nvSpPr>
        <p:spPr/>
        <p:txBody>
          <a:bodyPr/>
          <a:lstStyle/>
          <a:p>
            <a:fld id="{591E8DDC-44CA-0E42-AF7D-7EA7D3E74BB3}" type="slidenum">
              <a:rPr lang="en-GB" smtClean="0"/>
              <a:t>‹#›</a:t>
            </a:fld>
            <a:endParaRPr lang="en-GB"/>
          </a:p>
        </p:txBody>
      </p:sp>
    </p:spTree>
    <p:extLst>
      <p:ext uri="{BB962C8B-B14F-4D97-AF65-F5344CB8AC3E}">
        <p14:creationId xmlns:p14="http://schemas.microsoft.com/office/powerpoint/2010/main" val="196656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Table lar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6000" y="6300000"/>
            <a:ext cx="2057400" cy="365125"/>
          </a:xfrm>
        </p:spPr>
        <p:txBody>
          <a:bodyPr/>
          <a:lstStyle/>
          <a:p>
            <a:fld id="{D993BE9A-2295-974E-B063-F12D5C0A2200}" type="slidenum">
              <a:rPr lang="en-GB" smtClean="0"/>
              <a:t>‹#›</a:t>
            </a:fld>
            <a:endParaRPr lang="en-GB"/>
          </a:p>
        </p:txBody>
      </p:sp>
      <p:sp>
        <p:nvSpPr>
          <p:cNvPr id="8" name="Table Placeholder 7">
            <a:extLst>
              <a:ext uri="{FF2B5EF4-FFF2-40B4-BE49-F238E27FC236}">
                <a16:creationId xmlns:a16="http://schemas.microsoft.com/office/drawing/2014/main" id="{4F9A3F18-D6DB-8A4A-9CFF-CE8F9745CD9C}"/>
              </a:ext>
            </a:extLst>
          </p:cNvPr>
          <p:cNvSpPr>
            <a:spLocks noGrp="1"/>
          </p:cNvSpPr>
          <p:nvPr>
            <p:ph type="tbl" sz="quarter" idx="13"/>
          </p:nvPr>
        </p:nvSpPr>
        <p:spPr>
          <a:xfrm>
            <a:off x="625151" y="485190"/>
            <a:ext cx="7920000" cy="5544000"/>
          </a:xfrm>
        </p:spPr>
        <p:txBody>
          <a:bodyPr/>
          <a:lstStyle/>
          <a:p>
            <a:endParaRPr lang="en-GB"/>
          </a:p>
        </p:txBody>
      </p:sp>
    </p:spTree>
    <p:extLst>
      <p:ext uri="{BB962C8B-B14F-4D97-AF65-F5344CB8AC3E}">
        <p14:creationId xmlns:p14="http://schemas.microsoft.com/office/powerpoint/2010/main" val="307296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300000"/>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pic>
        <p:nvPicPr>
          <p:cNvPr id="9" name="Picture 8">
            <a:extLst>
              <a:ext uri="{FF2B5EF4-FFF2-40B4-BE49-F238E27FC236}">
                <a16:creationId xmlns:a16="http://schemas.microsoft.com/office/drawing/2014/main" id="{B6D10051-213D-F54D-BD3C-B61FA29442AB}"/>
              </a:ext>
            </a:extLst>
          </p:cNvPr>
          <p:cNvPicPr>
            <a:picLocks noChangeAspect="1"/>
          </p:cNvPicPr>
          <p:nvPr userDrawn="1"/>
        </p:nvPicPr>
        <p:blipFill>
          <a:blip r:embed="rId9"/>
          <a:stretch>
            <a:fillRect/>
          </a:stretch>
        </p:blipFill>
        <p:spPr>
          <a:xfrm>
            <a:off x="0" y="5720631"/>
            <a:ext cx="2615950" cy="1137369"/>
          </a:xfrm>
          <a:prstGeom prst="rect">
            <a:avLst/>
          </a:prstGeom>
        </p:spPr>
      </p:pic>
      <p:cxnSp>
        <p:nvCxnSpPr>
          <p:cNvPr id="10" name="Straight Connector 9">
            <a:extLst>
              <a:ext uri="{FF2B5EF4-FFF2-40B4-BE49-F238E27FC236}">
                <a16:creationId xmlns:a16="http://schemas.microsoft.com/office/drawing/2014/main" id="{A30C2941-B443-B742-A370-CFF703CA1858}"/>
              </a:ext>
            </a:extLst>
          </p:cNvPr>
          <p:cNvCxnSpPr>
            <a:cxnSpLocks/>
          </p:cNvCxnSpPr>
          <p:nvPr userDrawn="1"/>
        </p:nvCxnSpPr>
        <p:spPr>
          <a:xfrm>
            <a:off x="318000" y="5720598"/>
            <a:ext cx="85253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76898"/>
      </p:ext>
    </p:extLst>
  </p:cSld>
  <p:clrMap bg1="lt1" tx1="dk1" bg2="lt2" tx2="dk2" accent1="accent1" accent2="accent2" accent3="accent3" accent4="accent4" accent5="accent5" accent6="accent6" hlink="hlink" folHlink="folHlink"/>
  <p:sldLayoutIdLst>
    <p:sldLayoutId id="2147483683" r:id="rId1"/>
    <p:sldLayoutId id="2147483729" r:id="rId2"/>
    <p:sldLayoutId id="2147483731" r:id="rId3"/>
    <p:sldLayoutId id="2147483732" r:id="rId4"/>
    <p:sldLayoutId id="2147483728" r:id="rId5"/>
    <p:sldLayoutId id="2147483684" r:id="rId6"/>
    <p:sldLayoutId id="2147483685" r:id="rId7"/>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A6350-C016-DC43-9AD0-1BA4F7F707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7B8A5-8B6F-8A42-AF63-F8EF706641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12668-9F08-9841-A924-A9E6DEB0CE6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40D47-16F1-7A46-A413-7ABFB10048C1}" type="datetimeFigureOut">
              <a:rPr lang="en-GB" smtClean="0"/>
              <a:t>29/10/2021</a:t>
            </a:fld>
            <a:endParaRPr lang="en-GB"/>
          </a:p>
        </p:txBody>
      </p:sp>
      <p:sp>
        <p:nvSpPr>
          <p:cNvPr id="5" name="Footer Placeholder 4">
            <a:extLst>
              <a:ext uri="{FF2B5EF4-FFF2-40B4-BE49-F238E27FC236}">
                <a16:creationId xmlns:a16="http://schemas.microsoft.com/office/drawing/2014/main" id="{88A0B25E-CD4E-6645-83DC-56890C788E1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E4D95F-2007-A34F-AB71-336B98AA8B6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E8DDC-44CA-0E42-AF7D-7EA7D3E74BB3}" type="slidenum">
              <a:rPr lang="en-GB" smtClean="0"/>
              <a:t>‹#›</a:t>
            </a:fld>
            <a:endParaRPr lang="en-GB"/>
          </a:p>
        </p:txBody>
      </p:sp>
    </p:spTree>
    <p:extLst>
      <p:ext uri="{BB962C8B-B14F-4D97-AF65-F5344CB8AC3E}">
        <p14:creationId xmlns:p14="http://schemas.microsoft.com/office/powerpoint/2010/main" val="256415936"/>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127751"/>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4908125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64285" y="6300000"/>
            <a:ext cx="679055"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0521401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127751"/>
            <a:ext cx="2057400" cy="365125"/>
          </a:xfrm>
          <a:prstGeom prst="rect">
            <a:avLst/>
          </a:prstGeom>
        </p:spPr>
        <p:txBody>
          <a:bodyPr vert="horz" lIns="91440" tIns="45720" rIns="91440" bIns="45720" rtlCol="0" anchor="ctr"/>
          <a:lstStyle>
            <a:lvl1pPr algn="l">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3909171593"/>
      </p:ext>
    </p:extLst>
  </p:cSld>
  <p:clrMap bg1="lt1" tx1="dk1" bg2="lt2" tx2="dk2" accent1="accent1" accent2="accent2" accent3="accent3" accent4="accent4" accent5="accent5" accent6="accent6" hlink="hlink" folHlink="folHlink"/>
  <p:sldLayoutIdLst>
    <p:sldLayoutId id="2147483712" r:id="rId1"/>
    <p:sldLayoutId id="2147483733" r:id="rId2"/>
    <p:sldLayoutId id="2147483734" r:id="rId3"/>
    <p:sldLayoutId id="2147483735" r:id="rId4"/>
    <p:sldLayoutId id="2147483736" r:id="rId5"/>
    <p:sldLayoutId id="2147483737" r:id="rId6"/>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127751"/>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00200760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300000"/>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08207886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127751"/>
            <a:ext cx="2057400" cy="365125"/>
          </a:xfrm>
          <a:prstGeom prst="rect">
            <a:avLst/>
          </a:prstGeom>
        </p:spPr>
        <p:txBody>
          <a:bodyPr vert="horz" lIns="91440" tIns="45720" rIns="91440" bIns="45720" rtlCol="0" anchor="ctr"/>
          <a:lstStyle>
            <a:lvl1pPr algn="l">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057338546"/>
      </p:ext>
    </p:extLst>
  </p:cSld>
  <p:clrMap bg1="lt1" tx1="dk1" bg2="lt2" tx2="dk2" accent1="accent1" accent2="accent2" accent3="accent3" accent4="accent4" accent5="accent5" accent6="accent6" hlink="hlink" folHlink="folHlink"/>
  <p:sldLayoutIdLst>
    <p:sldLayoutId id="2147483718" r:id="rId1"/>
    <p:sldLayoutId id="2147483695" r:id="rId2"/>
    <p:sldLayoutId id="2147483719" r:id="rId3"/>
    <p:sldLayoutId id="2147483720" r:id="rId4"/>
    <p:sldLayoutId id="2147483721" r:id="rId5"/>
    <p:sldLayoutId id="2147483722" r:id="rId6"/>
    <p:sldLayoutId id="2147483742" r:id="rId7"/>
    <p:sldLayoutId id="2147483741" r:id="rId8"/>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1</a:t>
            </a:fld>
            <a:endParaRPr lang="en-US" dirty="0"/>
          </a:p>
        </p:txBody>
      </p:sp>
      <p:sp>
        <p:nvSpPr>
          <p:cNvPr id="3" name="Title 2"/>
          <p:cNvSpPr>
            <a:spLocks noGrp="1"/>
          </p:cNvSpPr>
          <p:nvPr>
            <p:ph type="ctrTitle"/>
          </p:nvPr>
        </p:nvSpPr>
        <p:spPr/>
        <p:txBody>
          <a:bodyPr/>
          <a:lstStyle/>
          <a:p>
            <a:r>
              <a:rPr lang="da" dirty="0"/>
              <a:t>Join our global community</a:t>
            </a:r>
            <a:endParaRPr lang="en-GB" dirty="0"/>
          </a:p>
        </p:txBody>
      </p:sp>
      <p:sp>
        <p:nvSpPr>
          <p:cNvPr id="8" name="Subtitle 2">
            <a:extLst>
              <a:ext uri="{FF2B5EF4-FFF2-40B4-BE49-F238E27FC236}">
                <a16:creationId xmlns:a16="http://schemas.microsoft.com/office/drawing/2014/main" id="{1B4BD487-71F6-3E4D-8700-938D8046D07A}"/>
              </a:ext>
            </a:extLst>
          </p:cNvPr>
          <p:cNvSpPr>
            <a:spLocks noGrp="1"/>
          </p:cNvSpPr>
          <p:nvPr>
            <p:ph type="subTitle" idx="1"/>
          </p:nvPr>
        </p:nvSpPr>
        <p:spPr/>
        <p:txBody>
          <a:bodyPr>
            <a:normAutofit fontScale="70000" lnSpcReduction="20000"/>
          </a:bodyPr>
          <a:lstStyle/>
          <a:p>
            <a:pPr>
              <a:lnSpc>
                <a:spcPct val="120000"/>
              </a:lnSpc>
              <a:spcBef>
                <a:spcPts val="450"/>
              </a:spcBef>
              <a:spcAft>
                <a:spcPts val="450"/>
              </a:spcAft>
            </a:pPr>
            <a:r>
              <a:rPr lang="en-GB" dirty="0"/>
              <a:t>Attendees of online Interest Group events can qualify for </a:t>
            </a:r>
            <a:r>
              <a:rPr lang="en-GB" b="1" dirty="0"/>
              <a:t>free</a:t>
            </a:r>
            <a:r>
              <a:rPr lang="en-GB" dirty="0"/>
              <a:t> 2022 Affiliate membership </a:t>
            </a:r>
          </a:p>
          <a:p>
            <a:pPr>
              <a:lnSpc>
                <a:spcPct val="120000"/>
              </a:lnSpc>
              <a:spcBef>
                <a:spcPts val="450"/>
              </a:spcBef>
              <a:spcAft>
                <a:spcPts val="45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403693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our global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450"/>
              </a:spcBef>
              <a:spcAft>
                <a:spcPts val="450"/>
              </a:spcAft>
            </a:pPr>
            <a:r>
              <a:rPr lang="en-GB" dirty="0"/>
              <a:t>Attendees of online Interest Group events can qualify for </a:t>
            </a:r>
            <a:r>
              <a:rPr lang="en-GB" b="1" dirty="0"/>
              <a:t>free</a:t>
            </a:r>
            <a:r>
              <a:rPr lang="en-GB" dirty="0"/>
              <a:t> 2022 Affiliate membership </a:t>
            </a:r>
          </a:p>
          <a:p>
            <a:pPr>
              <a:lnSpc>
                <a:spcPct val="120000"/>
              </a:lnSpc>
              <a:spcBef>
                <a:spcPts val="450"/>
              </a:spcBef>
              <a:spcAft>
                <a:spcPts val="45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86881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our global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450"/>
              </a:spcBef>
              <a:spcAft>
                <a:spcPts val="450"/>
              </a:spcAft>
            </a:pPr>
            <a:r>
              <a:rPr lang="en-GB" dirty="0"/>
              <a:t>Attendees of online Interest Group events can qualify for </a:t>
            </a:r>
            <a:r>
              <a:rPr lang="en-GB" b="1" dirty="0"/>
              <a:t>free</a:t>
            </a:r>
            <a:r>
              <a:rPr lang="en-GB" dirty="0"/>
              <a:t> 2022 Affiliate membership </a:t>
            </a:r>
          </a:p>
          <a:p>
            <a:pPr>
              <a:lnSpc>
                <a:spcPct val="120000"/>
              </a:lnSpc>
              <a:spcBef>
                <a:spcPts val="450"/>
              </a:spcBef>
              <a:spcAft>
                <a:spcPts val="45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5313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your local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404939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your local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90042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your local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2906759356"/>
      </p:ext>
    </p:extLst>
  </p:cSld>
  <p:clrMapOvr>
    <a:masterClrMapping/>
  </p:clrMapOvr>
</p:sld>
</file>

<file path=ppt/theme/theme1.xml><?xml version="1.0" encoding="utf-8"?>
<a:theme xmlns:a="http://schemas.openxmlformats.org/drawingml/2006/main" name="1_RSC_Plain_no footer">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SC_Plain_no footer">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SC_Dividers with background_RH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SC_Dividers with background_RH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RSC_Dividers with dark background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RSC_Dividers with dark background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SC Title slides with image suggestion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93B7E4512BB9469461FF4FD5770B2F" ma:contentTypeVersion="2" ma:contentTypeDescription="Create a new document." ma:contentTypeScope="" ma:versionID="5486c3611d7f33a3c06049c215fb4c92">
  <xsd:schema xmlns:xsd="http://www.w3.org/2001/XMLSchema" xmlns:p="http://schemas.microsoft.com/office/2006/metadata/properties" xmlns:ns2="27d643f5-4560-4eff-9f48-d0fe6b2bec2d" targetNamespace="http://schemas.microsoft.com/office/2006/metadata/properties" ma:root="true" ma:fieldsID="7079d9acee7d610bba9b6271d294110d" ns2:_="">
    <xsd:import namespace="27d643f5-4560-4eff-9f48-d0fe6b2bec2d"/>
    <xsd:element name="properties">
      <xsd:complexType>
        <xsd:sequence>
          <xsd:element name="documentManagement">
            <xsd:complexType>
              <xsd:all>
                <xsd:element ref="ns2:Template" minOccurs="0"/>
              </xsd:all>
            </xsd:complexType>
          </xsd:element>
        </xsd:sequence>
      </xsd:complexType>
    </xsd:element>
  </xsd:schema>
  <xsd:schema xmlns:xsd="http://www.w3.org/2001/XMLSchema" xmlns:dms="http://schemas.microsoft.com/office/2006/documentManagement/types" targetNamespace="27d643f5-4560-4eff-9f48-d0fe6b2bec2d" elementFormDefault="qualified">
    <xsd:import namespace="http://schemas.microsoft.com/office/2006/documentManagement/types"/>
    <xsd:element name="Template" ma:index="8" nillable="true" ma:displayName="Template" ma:format="Dropdown" ma:internalName="Template">
      <xsd:simpleType>
        <xsd:restriction base="dms:Choice">
          <xsd:enumeration value="Stationery"/>
          <xsd:enumeration value="Purchase order forms"/>
          <xsd:enumeration value="Powerpoint presentations"/>
          <xsd:enumeration value="Meetings"/>
          <xsd:enumeration value="Legal"/>
          <xsd:enumeration value="RSC Bra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emplate xmlns="27d643f5-4560-4eff-9f48-d0fe6b2bec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C2B75D-225E-421C-86E0-971E0BD30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d643f5-4560-4eff-9f48-d0fe6b2bec2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07900DF-3EEF-46A5-94A9-21789EBC7165}">
  <ds:schemaRef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7d643f5-4560-4eff-9f48-d0fe6b2bec2d"/>
    <ds:schemaRef ds:uri="http://www.w3.org/XML/1998/namespace"/>
  </ds:schemaRefs>
</ds:datastoreItem>
</file>

<file path=customXml/itemProps3.xml><?xml version="1.0" encoding="utf-8"?>
<ds:datastoreItem xmlns:ds="http://schemas.openxmlformats.org/officeDocument/2006/customXml" ds:itemID="{7D9B7705-6E4A-433D-914A-8894B6FAE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405</TotalTime>
  <Words>1567</Words>
  <Application>Microsoft Office PowerPoint</Application>
  <PresentationFormat>On-screen Show (4:3)</PresentationFormat>
  <Paragraphs>97</Paragraphs>
  <Slides>6</Slides>
  <Notes>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6</vt:i4>
      </vt:variant>
    </vt:vector>
  </HeadingPairs>
  <TitlesOfParts>
    <vt:vector size="17" baseType="lpstr">
      <vt:lpstr>Arial</vt:lpstr>
      <vt:lpstr>Calibri</vt:lpstr>
      <vt:lpstr>Calibri Light</vt:lpstr>
      <vt:lpstr>1_RSC_Plain_no footer</vt:lpstr>
      <vt:lpstr>Custom Design</vt:lpstr>
      <vt:lpstr>2_RSC_Plain_no footer</vt:lpstr>
      <vt:lpstr>RSC_Dividers with background_RHS</vt:lpstr>
      <vt:lpstr>1_RSC_Dividers with background_RHS</vt:lpstr>
      <vt:lpstr>1_RSC_Dividers with dark backgrounds</vt:lpstr>
      <vt:lpstr>2_RSC_Dividers with dark backgrounds</vt:lpstr>
      <vt:lpstr>RSC Title slides with image suggestions</vt:lpstr>
      <vt:lpstr>Join our global community</vt:lpstr>
      <vt:lpstr>Join our global community</vt:lpstr>
      <vt:lpstr>Join our global community</vt:lpstr>
      <vt:lpstr>Join your local community</vt:lpstr>
      <vt:lpstr>Join your local community</vt:lpstr>
      <vt:lpstr>Join your local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McLaughlin</dc:creator>
  <cp:lastModifiedBy>Aurora Walshe</cp:lastModifiedBy>
  <cp:revision>33</cp:revision>
  <dcterms:created xsi:type="dcterms:W3CDTF">2019-06-17T10:12:16Z</dcterms:created>
  <dcterms:modified xsi:type="dcterms:W3CDTF">2021-10-29T09:45:26Z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0x0101003593B7E4512BB9469461FF4FD5770B2F</vt:lpwstr>
  </property>
</Properties>
</file>