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738" r:id="rId5"/>
    <p:sldMasterId id="2147483723" r:id="rId6"/>
    <p:sldMasterId id="2147483687" r:id="rId7"/>
    <p:sldMasterId id="2147483711" r:id="rId8"/>
    <p:sldMasterId id="2147483701" r:id="rId9"/>
    <p:sldMasterId id="2147483706" r:id="rId10"/>
    <p:sldMasterId id="2147483694" r:id="rId11"/>
  </p:sldMasterIdLst>
  <p:notesMasterIdLst>
    <p:notesMasterId r:id="rId18"/>
  </p:notesMasterIdLst>
  <p:sldIdLst>
    <p:sldId id="271" r:id="rId12"/>
    <p:sldId id="273" r:id="rId13"/>
    <p:sldId id="257" r:id="rId14"/>
    <p:sldId id="274" r:id="rId15"/>
    <p:sldId id="276"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700"/>
    <a:srgbClr val="DA1883"/>
    <a:srgbClr val="FF9E1B"/>
    <a:srgbClr val="54585A"/>
    <a:srgbClr val="E7E6E6"/>
    <a:srgbClr val="0049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p:restoredTop sz="71329"/>
  </p:normalViewPr>
  <p:slideViewPr>
    <p:cSldViewPr snapToGrid="0" snapToObjects="1">
      <p:cViewPr>
        <p:scale>
          <a:sx n="100" d="100"/>
          <a:sy n="100" d="100"/>
        </p:scale>
        <p:origin x="135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4.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54ED3-4554-2847-B655-88FA98F1AC0A}" type="datetimeFigureOut">
              <a:rPr lang="en-GB" smtClean="0"/>
              <a:t>02/12/2020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44EFE-404B-D849-BE65-BA999C857125}" type="slidenum">
              <a:rPr lang="en-GB" smtClean="0"/>
              <a:t>‹#›</a:t>
            </a:fld>
            <a:endParaRPr lang="en-GB"/>
          </a:p>
        </p:txBody>
      </p:sp>
    </p:spTree>
    <p:extLst>
      <p:ext uri="{BB962C8B-B14F-4D97-AF65-F5344CB8AC3E}">
        <p14:creationId xmlns:p14="http://schemas.microsoft.com/office/powerpoint/2010/main" val="187973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1" baseline="0" dirty="0" smtClean="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2C932B7F-5DDE-2249-94F1-C98945D46AB6}" type="slidenum">
              <a:rPr lang="en-US" smtClean="0"/>
              <a:t>1</a:t>
            </a:fld>
            <a:endParaRPr lang="en-US"/>
          </a:p>
        </p:txBody>
      </p:sp>
    </p:spTree>
    <p:extLst>
      <p:ext uri="{BB962C8B-B14F-4D97-AF65-F5344CB8AC3E}">
        <p14:creationId xmlns:p14="http://schemas.microsoft.com/office/powerpoint/2010/main" val="114303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1" baseline="0" dirty="0" smtClean="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p>
          <a:p>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2</a:t>
            </a:fld>
            <a:endParaRPr lang="en-GB"/>
          </a:p>
        </p:txBody>
      </p:sp>
    </p:spTree>
    <p:extLst>
      <p:ext uri="{BB962C8B-B14F-4D97-AF65-F5344CB8AC3E}">
        <p14:creationId xmlns:p14="http://schemas.microsoft.com/office/powerpoint/2010/main" val="371053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IG100</a:t>
            </a:r>
            <a:r>
              <a:rPr lang="en-GB" baseline="0" dirty="0" smtClean="0"/>
              <a:t> to join and then you can become a member of </a:t>
            </a:r>
            <a:r>
              <a:rPr lang="en-GB" b="1" baseline="0" dirty="0" smtClean="0"/>
              <a:t>our Interest Group </a:t>
            </a:r>
            <a:r>
              <a:rPr lang="en-GB" baseline="0" dirty="0" smtClean="0"/>
              <a:t>and keep up to date with all of our events and activities!</a:t>
            </a:r>
          </a:p>
          <a:p>
            <a:endParaRPr lang="en-GB" dirty="0" smtClean="0"/>
          </a:p>
          <a:p>
            <a:r>
              <a:rPr lang="en-GB" dirty="0" smtClean="0"/>
              <a:t>Affiliate membership comes with:</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1" baseline="0" dirty="0" smtClean="0"/>
              <a:t>Depending on where you are in the world, you will get automatic membership of an RSC Local Section (we have 35 Local Sections in the UK and Ireland and 23 international Local Sections)</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p>
          <a:p>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3</a:t>
            </a:fld>
            <a:endParaRPr lang="en-GB"/>
          </a:p>
        </p:txBody>
      </p:sp>
    </p:spTree>
    <p:extLst>
      <p:ext uri="{BB962C8B-B14F-4D97-AF65-F5344CB8AC3E}">
        <p14:creationId xmlns:p14="http://schemas.microsoft.com/office/powerpoint/2010/main" val="69409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LS100</a:t>
            </a:r>
            <a:r>
              <a:rPr lang="en-GB" baseline="0" dirty="0" smtClean="0"/>
              <a:t> to join and then you can keep up to date with all of our events and activities!</a:t>
            </a:r>
          </a:p>
          <a:p>
            <a:endParaRPr lang="en-GB" dirty="0" smtClean="0"/>
          </a:p>
          <a:p>
            <a:r>
              <a:rPr lang="en-GB" dirty="0" smtClean="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Automatic membership of our Local Section – assuming you’re based in our Local Section! If not, don’t worry, we have 35 Local Sections in the UK and Ireland and 23 international Local Sections</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4</a:t>
            </a:fld>
            <a:endParaRPr lang="en-GB"/>
          </a:p>
        </p:txBody>
      </p:sp>
    </p:spTree>
    <p:extLst>
      <p:ext uri="{BB962C8B-B14F-4D97-AF65-F5344CB8AC3E}">
        <p14:creationId xmlns:p14="http://schemas.microsoft.com/office/powerpoint/2010/main" val="356465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LS100</a:t>
            </a:r>
            <a:r>
              <a:rPr lang="en-GB" baseline="0" dirty="0" smtClean="0"/>
              <a:t> to join and then you can keep up to date with all of our events and activities!</a:t>
            </a:r>
          </a:p>
          <a:p>
            <a:endParaRPr lang="en-GB" dirty="0" smtClean="0"/>
          </a:p>
          <a:p>
            <a:r>
              <a:rPr lang="en-GB" dirty="0" smtClean="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Automatic membership of our Local Section – assuming you’re based in our Local Section! If not, don’t worry, we have 35 Local Sections in the UK and Ireland and 23 international Local Sections</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5</a:t>
            </a:fld>
            <a:endParaRPr lang="en-GB"/>
          </a:p>
        </p:txBody>
      </p:sp>
    </p:spTree>
    <p:extLst>
      <p:ext uri="{BB962C8B-B14F-4D97-AF65-F5344CB8AC3E}">
        <p14:creationId xmlns:p14="http://schemas.microsoft.com/office/powerpoint/2010/main" val="210428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smtClean="0"/>
          </a:p>
          <a:p>
            <a:r>
              <a:rPr lang="en-GB" baseline="0" dirty="0" smtClean="0"/>
              <a:t>Affiliate membership doesn’t need a degree transcript or CV, simply go to </a:t>
            </a:r>
            <a:r>
              <a:rPr lang="en-GB" b="1" baseline="0" dirty="0" smtClean="0"/>
              <a:t>rsc.li/affiliate</a:t>
            </a:r>
            <a:r>
              <a:rPr lang="en-GB" baseline="0" dirty="0" smtClean="0"/>
              <a:t> and use the discount code </a:t>
            </a:r>
            <a:r>
              <a:rPr lang="en-GB" b="1" dirty="0" smtClean="0"/>
              <a:t>LS100</a:t>
            </a:r>
            <a:r>
              <a:rPr lang="en-GB" baseline="0" dirty="0" smtClean="0"/>
              <a:t> to join and then you can keep up to date with all of our events and activities!</a:t>
            </a:r>
          </a:p>
          <a:p>
            <a:endParaRPr lang="en-GB" dirty="0" smtClean="0"/>
          </a:p>
          <a:p>
            <a:r>
              <a:rPr lang="en-GB" dirty="0" smtClean="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smtClean="0"/>
              <a:t>Automatic membership of our Local Section – assuming you’re based in our Local Section! If not, don’t worry, we have 35 Local Sections in the UK and Ireland and 23 international Local Sections</a:t>
            </a:r>
          </a:p>
          <a:p>
            <a:pPr marL="171450" indent="-171450">
              <a:buFont typeface="Arial" panose="020B0604020202020204" pitchFamily="34" charset="0"/>
              <a:buChar char="•"/>
            </a:pPr>
            <a:r>
              <a:rPr lang="en-GB" b="1" dirty="0" smtClean="0"/>
              <a:t>Free</a:t>
            </a:r>
            <a:r>
              <a:rPr lang="en-GB" b="1" baseline="0" dirty="0" smtClean="0"/>
              <a:t> membership of one Interest Group </a:t>
            </a:r>
          </a:p>
          <a:p>
            <a:pPr marL="171450" indent="-171450">
              <a:buFont typeface="Arial" panose="020B0604020202020204" pitchFamily="34" charset="0"/>
              <a:buChar char="•"/>
            </a:pPr>
            <a:r>
              <a:rPr lang="en-GB" baseline="0" dirty="0" smtClean="0"/>
              <a:t>10 free RSC journal article downloads a year and 35% off RSC books</a:t>
            </a:r>
          </a:p>
          <a:p>
            <a:pPr marL="171450" indent="-171450">
              <a:buFont typeface="Arial" panose="020B0604020202020204" pitchFamily="34" charset="0"/>
              <a:buChar char="•"/>
            </a:pPr>
            <a:r>
              <a:rPr lang="en-GB" baseline="0" dirty="0" smtClean="0"/>
              <a:t>Online access to Chemistry World</a:t>
            </a:r>
          </a:p>
          <a:p>
            <a:pPr marL="171450" indent="-171450">
              <a:buFont typeface="Arial" panose="020B0604020202020204" pitchFamily="34" charset="0"/>
              <a:buChar char="•"/>
            </a:pPr>
            <a:r>
              <a:rPr lang="en-GB" baseline="0" dirty="0" smtClean="0"/>
              <a:t>Access to careers resources and webinars and discounts for accredited training courses</a:t>
            </a:r>
          </a:p>
          <a:p>
            <a:pPr marL="171450" indent="-171450">
              <a:buFont typeface="Arial" panose="020B0604020202020204" pitchFamily="34" charset="0"/>
              <a:buChar char="•"/>
            </a:pPr>
            <a:r>
              <a:rPr lang="en-GB" baseline="0" dirty="0" smtClean="0"/>
              <a:t>Support from the Chemists’ Community Fund</a:t>
            </a:r>
          </a:p>
          <a:p>
            <a:pPr marL="171450" indent="-171450">
              <a:buFont typeface="Arial" panose="020B0604020202020204" pitchFamily="34" charset="0"/>
              <a:buChar char="•"/>
            </a:pPr>
            <a:r>
              <a:rPr lang="en-GB" dirty="0" smtClean="0"/>
              <a:t>Discounts on travel, insurance, lifestyle and publications</a:t>
            </a:r>
            <a:endParaRPr lang="en-GB" dirty="0"/>
          </a:p>
        </p:txBody>
      </p:sp>
      <p:sp>
        <p:nvSpPr>
          <p:cNvPr id="4" name="Slide Number Placeholder 3"/>
          <p:cNvSpPr>
            <a:spLocks noGrp="1"/>
          </p:cNvSpPr>
          <p:nvPr>
            <p:ph type="sldNum" sz="quarter" idx="10"/>
          </p:nvPr>
        </p:nvSpPr>
        <p:spPr/>
        <p:txBody>
          <a:bodyPr/>
          <a:lstStyle/>
          <a:p>
            <a:fld id="{47E44EFE-404B-D849-BE65-BA999C857125}" type="slidenum">
              <a:rPr lang="en-GB" smtClean="0"/>
              <a:t>6</a:t>
            </a:fld>
            <a:endParaRPr lang="en-GB"/>
          </a:p>
        </p:txBody>
      </p:sp>
    </p:spTree>
    <p:extLst>
      <p:ext uri="{BB962C8B-B14F-4D97-AF65-F5344CB8AC3E}">
        <p14:creationId xmlns:p14="http://schemas.microsoft.com/office/powerpoint/2010/main" val="24711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2" name="Title 1">
            <a:extLst>
              <a:ext uri="{FF2B5EF4-FFF2-40B4-BE49-F238E27FC236}">
                <a16:creationId xmlns:a16="http://schemas.microsoft.com/office/drawing/2014/main" id="{56F06E72-FD10-384B-917A-421C42C98846}"/>
              </a:ext>
            </a:extLst>
          </p:cNvPr>
          <p:cNvSpPr>
            <a:spLocks noGrp="1"/>
          </p:cNvSpPr>
          <p:nvPr>
            <p:ph type="title"/>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4D49FB06-ED83-EA45-AEBD-3751AE6255D1}"/>
              </a:ext>
            </a:extLst>
          </p:cNvPr>
          <p:cNvSpPr>
            <a:spLocks noGrp="1"/>
          </p:cNvSpPr>
          <p:nvPr>
            <p:ph sz="quarter" idx="13"/>
          </p:nvPr>
        </p:nvSpPr>
        <p:spPr>
          <a:xfrm>
            <a:off x="628650" y="1825625"/>
            <a:ext cx="7886700" cy="340836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842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Chart Lar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3" name="Chart Placeholder 2">
            <a:extLst>
              <a:ext uri="{FF2B5EF4-FFF2-40B4-BE49-F238E27FC236}">
                <a16:creationId xmlns:a16="http://schemas.microsoft.com/office/drawing/2014/main" id="{4D046EF4-35C0-154D-8AE5-E51008719997}"/>
              </a:ext>
            </a:extLst>
          </p:cNvPr>
          <p:cNvSpPr>
            <a:spLocks noGrp="1"/>
          </p:cNvSpPr>
          <p:nvPr>
            <p:ph type="chart" sz="quarter" idx="14"/>
          </p:nvPr>
        </p:nvSpPr>
        <p:spPr>
          <a:xfrm>
            <a:off x="625475" y="485774"/>
            <a:ext cx="7920000" cy="5544000"/>
          </a:xfrm>
        </p:spPr>
        <p:txBody>
          <a:bodyPr/>
          <a:lstStyle/>
          <a:p>
            <a:endParaRPr lang="en-GB"/>
          </a:p>
        </p:txBody>
      </p:sp>
    </p:spTree>
    <p:extLst>
      <p:ext uri="{BB962C8B-B14F-4D97-AF65-F5344CB8AC3E}">
        <p14:creationId xmlns:p14="http://schemas.microsoft.com/office/powerpoint/2010/main" val="12798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4A48F-5130-444E-9335-545707EB156A}"/>
              </a:ext>
            </a:extLst>
          </p:cNvPr>
          <p:cNvGrpSpPr/>
          <p:nvPr userDrawn="1"/>
        </p:nvGrpSpPr>
        <p:grpSpPr>
          <a:xfrm>
            <a:off x="1705495" y="326616"/>
            <a:ext cx="6491056" cy="6167616"/>
            <a:chOff x="1886274" y="-792480"/>
            <a:chExt cx="9546939" cy="9071229"/>
          </a:xfrm>
        </p:grpSpPr>
        <p:sp>
          <p:nvSpPr>
            <p:cNvPr id="4" name="Oval 3">
              <a:extLst>
                <a:ext uri="{FF2B5EF4-FFF2-40B4-BE49-F238E27FC236}">
                  <a16:creationId xmlns:a16="http://schemas.microsoft.com/office/drawing/2014/main" id="{10066618-1123-CA44-AF6F-D50F2EE9DE2B}"/>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4522535-63CF-3C45-9F05-14108DC90509}"/>
                </a:ext>
              </a:extLst>
            </p:cNvPr>
            <p:cNvGrpSpPr/>
            <p:nvPr userDrawn="1"/>
          </p:nvGrpSpPr>
          <p:grpSpPr>
            <a:xfrm rot="13500000" flipH="1">
              <a:off x="4775873" y="1621409"/>
              <a:ext cx="5119341" cy="8195339"/>
              <a:chOff x="12727547" y="-5509958"/>
              <a:chExt cx="1257062" cy="2012378"/>
            </a:xfrm>
          </p:grpSpPr>
          <p:sp>
            <p:nvSpPr>
              <p:cNvPr id="6" name="Freeform 37">
                <a:extLst>
                  <a:ext uri="{FF2B5EF4-FFF2-40B4-BE49-F238E27FC236}">
                    <a16:creationId xmlns:a16="http://schemas.microsoft.com/office/drawing/2014/main" id="{50115A77-0B97-EC45-8777-6B69FABE5A2F}"/>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8" name="Freeform 39">
                <a:extLst>
                  <a:ext uri="{FF2B5EF4-FFF2-40B4-BE49-F238E27FC236}">
                    <a16:creationId xmlns:a16="http://schemas.microsoft.com/office/drawing/2014/main" id="{2987E0B2-FA79-EE47-B4D5-61FBED881445}"/>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grpSp>
      <p:sp>
        <p:nvSpPr>
          <p:cNvPr id="9" name="Title 1">
            <a:extLst>
              <a:ext uri="{FF2B5EF4-FFF2-40B4-BE49-F238E27FC236}">
                <a16:creationId xmlns:a16="http://schemas.microsoft.com/office/drawing/2014/main" id="{EAA9D87E-0F85-964E-8716-8FC0F07014F3}"/>
              </a:ext>
            </a:extLst>
          </p:cNvPr>
          <p:cNvSpPr>
            <a:spLocks noGrp="1"/>
          </p:cNvSpPr>
          <p:nvPr>
            <p:ph type="ctrTitle" hasCustomPrompt="1"/>
          </p:nvPr>
        </p:nvSpPr>
        <p:spPr>
          <a:xfrm>
            <a:off x="1724909" y="2492388"/>
            <a:ext cx="5425038" cy="1279991"/>
          </a:xfrm>
          <a:prstGeom prst="rect">
            <a:avLst/>
          </a:prstGeom>
        </p:spPr>
        <p:txBody>
          <a:bodyPr anchor="ctr" anchorCtr="0">
            <a:noAutofit/>
          </a:bodyPr>
          <a:lstStyle>
            <a:lvl1pPr algn="ctr">
              <a:defRPr sz="7200">
                <a:solidFill>
                  <a:schemeClr val="bg1"/>
                </a:solidFill>
              </a:defRPr>
            </a:lvl1pPr>
          </a:lstStyle>
          <a:p>
            <a:r>
              <a:rPr lang="en-US" dirty="0"/>
              <a:t>Thank you</a:t>
            </a:r>
          </a:p>
        </p:txBody>
      </p:sp>
    </p:spTree>
    <p:extLst>
      <p:ext uri="{BB962C8B-B14F-4D97-AF65-F5344CB8AC3E}">
        <p14:creationId xmlns:p14="http://schemas.microsoft.com/office/powerpoint/2010/main" val="90063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7EB563-D72E-9B49-B46E-C2720AC10E3A}"/>
              </a:ext>
            </a:extLst>
          </p:cNvPr>
          <p:cNvGrpSpPr/>
          <p:nvPr userDrawn="1"/>
        </p:nvGrpSpPr>
        <p:grpSpPr>
          <a:xfrm>
            <a:off x="2102907" y="548861"/>
            <a:ext cx="5508984" cy="5409948"/>
            <a:chOff x="3633819" y="471742"/>
            <a:chExt cx="5508984" cy="5409948"/>
          </a:xfrm>
        </p:grpSpPr>
        <p:sp>
          <p:nvSpPr>
            <p:cNvPr id="11" name="Oval 10">
              <a:extLst>
                <a:ext uri="{FF2B5EF4-FFF2-40B4-BE49-F238E27FC236}">
                  <a16:creationId xmlns:a16="http://schemas.microsoft.com/office/drawing/2014/main" id="{C1F69B65-C6EC-E542-BC1C-28D1270EAD40}"/>
                </a:ext>
              </a:extLst>
            </p:cNvPr>
            <p:cNvSpPr/>
            <p:nvPr userDrawn="1"/>
          </p:nvSpPr>
          <p:spPr>
            <a:xfrm rot="16200000">
              <a:off x="3633820" y="862397"/>
              <a:ext cx="5019292" cy="50192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5A60DDB-5FCB-3F45-85A6-C08CF2083448}"/>
                </a:ext>
              </a:extLst>
            </p:cNvPr>
            <p:cNvGrpSpPr/>
            <p:nvPr userDrawn="1"/>
          </p:nvGrpSpPr>
          <p:grpSpPr>
            <a:xfrm>
              <a:off x="6105633" y="471742"/>
              <a:ext cx="3037170" cy="4862080"/>
              <a:chOff x="6235307" y="547942"/>
              <a:chExt cx="3037170" cy="4862080"/>
            </a:xfrm>
          </p:grpSpPr>
          <p:sp>
            <p:nvSpPr>
              <p:cNvPr id="13" name="Freeform 37">
                <a:extLst>
                  <a:ext uri="{FF2B5EF4-FFF2-40B4-BE49-F238E27FC236}">
                    <a16:creationId xmlns:a16="http://schemas.microsoft.com/office/drawing/2014/main" id="{4130FA62-77D8-264D-B781-918D89B3A6A0}"/>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9FA35996-EF0A-2145-92C7-0B7C10E43F34}"/>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grpSp>
      <p:sp>
        <p:nvSpPr>
          <p:cNvPr id="9" name="Title 1">
            <a:extLst>
              <a:ext uri="{FF2B5EF4-FFF2-40B4-BE49-F238E27FC236}">
                <a16:creationId xmlns:a16="http://schemas.microsoft.com/office/drawing/2014/main" id="{EAA9D87E-0F85-964E-8716-8FC0F07014F3}"/>
              </a:ext>
            </a:extLst>
          </p:cNvPr>
          <p:cNvSpPr>
            <a:spLocks noGrp="1"/>
          </p:cNvSpPr>
          <p:nvPr>
            <p:ph type="ctrTitle" hasCustomPrompt="1"/>
          </p:nvPr>
        </p:nvSpPr>
        <p:spPr>
          <a:xfrm>
            <a:off x="1735926" y="2569507"/>
            <a:ext cx="5500644" cy="1279991"/>
          </a:xfrm>
          <a:prstGeom prst="rect">
            <a:avLst/>
          </a:prstGeom>
        </p:spPr>
        <p:txBody>
          <a:bodyPr anchor="ctr" anchorCtr="0">
            <a:noAutofit/>
          </a:bodyPr>
          <a:lstStyle>
            <a:lvl1pPr algn="ctr">
              <a:defRPr sz="6000">
                <a:solidFill>
                  <a:schemeClr val="tx1"/>
                </a:solidFill>
              </a:defRPr>
            </a:lvl1pPr>
          </a:lstStyle>
          <a:p>
            <a:r>
              <a:rPr lang="en-US" dirty="0"/>
              <a:t>Thank you</a:t>
            </a:r>
          </a:p>
        </p:txBody>
      </p:sp>
    </p:spTree>
    <p:extLst>
      <p:ext uri="{BB962C8B-B14F-4D97-AF65-F5344CB8AC3E}">
        <p14:creationId xmlns:p14="http://schemas.microsoft.com/office/powerpoint/2010/main" val="36385636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8203211" y="6300000"/>
            <a:ext cx="640129"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4598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8203211" y="6300000"/>
            <a:ext cx="640129"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76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8203211" y="6300000"/>
            <a:ext cx="640129"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97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59485" y="6300000"/>
            <a:ext cx="983855"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424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15943" y="6300000"/>
            <a:ext cx="1027398"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3610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7E6E6"/>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794170" y="6300000"/>
            <a:ext cx="1049229"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941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257120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Content Placeholder 2">
            <a:extLst>
              <a:ext uri="{FF2B5EF4-FFF2-40B4-BE49-F238E27FC236}">
                <a16:creationId xmlns:a16="http://schemas.microsoft.com/office/drawing/2014/main" id="{7F062252-0813-314C-AFFB-A2A147BBFFB8}"/>
              </a:ext>
            </a:extLst>
          </p:cNvPr>
          <p:cNvSpPr>
            <a:spLocks noGrp="1"/>
          </p:cNvSpPr>
          <p:nvPr>
            <p:ph idx="1"/>
          </p:nvPr>
        </p:nvSpPr>
        <p:spPr>
          <a:xfrm>
            <a:off x="62865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A7A4E21-F83C-754F-841F-835C3F504772}"/>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2C8ADCB8-941A-2E48-A25E-6D520F812004}"/>
              </a:ext>
            </a:extLst>
          </p:cNvPr>
          <p:cNvSpPr>
            <a:spLocks noGrp="1"/>
          </p:cNvSpPr>
          <p:nvPr>
            <p:ph idx="13"/>
          </p:nvPr>
        </p:nvSpPr>
        <p:spPr>
          <a:xfrm>
            <a:off x="477658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8288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976450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3368650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210952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220591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E7E6E6"/>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4346C93D-DCA1-F841-B262-F6E421E4E553}"/>
              </a:ext>
            </a:extLst>
          </p:cNvPr>
          <p:cNvSpPr/>
          <p:nvPr userDrawn="1"/>
        </p:nvSpPr>
        <p:spPr>
          <a:xfrm>
            <a:off x="1809096" y="0"/>
            <a:ext cx="7334904" cy="6858000"/>
          </a:xfrm>
          <a:custGeom>
            <a:avLst/>
            <a:gdLst>
              <a:gd name="connsiteX0" fmla="*/ 1198547 w 7334904"/>
              <a:gd name="connsiteY0" fmla="*/ 0 h 6858000"/>
              <a:gd name="connsiteX1" fmla="*/ 7334904 w 7334904"/>
              <a:gd name="connsiteY1" fmla="*/ 0 h 6858000"/>
              <a:gd name="connsiteX2" fmla="*/ 7334904 w 7334904"/>
              <a:gd name="connsiteY2" fmla="*/ 6858000 h 6858000"/>
              <a:gd name="connsiteX3" fmla="*/ 1202744 w 7334904"/>
              <a:gd name="connsiteY3" fmla="*/ 6858000 h 6858000"/>
              <a:gd name="connsiteX4" fmla="*/ 1064453 w 7334904"/>
              <a:gd name="connsiteY4" fmla="*/ 6679477 h 6858000"/>
              <a:gd name="connsiteX5" fmla="*/ 1060776 w 7334904"/>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4904" h="6858000">
                <a:moveTo>
                  <a:pt x="1198547" y="0"/>
                </a:moveTo>
                <a:lnTo>
                  <a:pt x="7334904" y="0"/>
                </a:lnTo>
                <a:lnTo>
                  <a:pt x="7334904"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05FA0F90-BBFB-614E-9CD7-6B0FC9EB0263}"/>
              </a:ext>
            </a:extLst>
          </p:cNvPr>
          <p:cNvSpPr>
            <a:spLocks noChangeArrowheads="1"/>
          </p:cNvSpPr>
          <p:nvPr userDrawn="1"/>
        </p:nvSpPr>
        <p:spPr bwMode="auto">
          <a:xfrm rot="13500000">
            <a:off x="-30340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9" name="Freeform 39">
            <a:extLst>
              <a:ext uri="{FF2B5EF4-FFF2-40B4-BE49-F238E27FC236}">
                <a16:creationId xmlns:a16="http://schemas.microsoft.com/office/drawing/2014/main" id="{9F65DB9D-0BEF-EA4E-99EE-5550607C6424}"/>
              </a:ext>
            </a:extLst>
          </p:cNvPr>
          <p:cNvSpPr>
            <a:spLocks noChangeArrowheads="1"/>
          </p:cNvSpPr>
          <p:nvPr userDrawn="1"/>
        </p:nvSpPr>
        <p:spPr bwMode="auto">
          <a:xfrm rot="13500000">
            <a:off x="2177190"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3777897" y="1459795"/>
            <a:ext cx="4591188" cy="1325563"/>
          </a:xfrm>
        </p:spPr>
        <p:txBody>
          <a:bodyPr/>
          <a:lstStyle>
            <a:lvl1pPr>
              <a:defRPr>
                <a:solidFill>
                  <a:srgbClr val="004976"/>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3777897" y="2920294"/>
            <a:ext cx="4591188"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CC1917D-16A2-7F4D-B27C-7D5059B6B5E4}"/>
              </a:ext>
            </a:extLst>
          </p:cNvPr>
          <p:cNvSpPr>
            <a:spLocks noGrp="1"/>
          </p:cNvSpPr>
          <p:nvPr>
            <p:ph type="sldNum" sz="quarter" idx="12"/>
          </p:nvPr>
        </p:nvSpPr>
        <p:spPr>
          <a:xfrm>
            <a:off x="424800" y="6300000"/>
            <a:ext cx="501408" cy="365125"/>
          </a:xfrm>
        </p:spPr>
        <p:txBody>
          <a:bodyPr/>
          <a:lstStyle>
            <a:lvl1pPr algn="l">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102479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903028" y="6300000"/>
            <a:ext cx="940371" cy="365125"/>
          </a:xfrm>
        </p:spPr>
        <p:txBody>
          <a:bodyPr/>
          <a:lstStyle/>
          <a:p>
            <a:fld id="{D993BE9A-2295-974E-B063-F12D5C0A2200}" type="slidenum">
              <a:rPr lang="en-GB" smtClean="0"/>
              <a:t>‹#›</a:t>
            </a:fld>
            <a:endParaRPr lang="en-GB"/>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709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90235" y="6300000"/>
            <a:ext cx="953106"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0173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5"/>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43051F2-7BF4-5044-BF5C-EA2076E7E28A}"/>
              </a:ext>
            </a:extLst>
          </p:cNvPr>
          <p:cNvSpPr>
            <a:spLocks noGrp="1"/>
          </p:cNvSpPr>
          <p:nvPr>
            <p:ph type="sldNum" sz="quarter" idx="12"/>
          </p:nvPr>
        </p:nvSpPr>
        <p:spPr>
          <a:xfrm>
            <a:off x="7845286" y="6300000"/>
            <a:ext cx="998113" cy="365125"/>
          </a:xfrm>
        </p:spPr>
        <p:txBody>
          <a:bodyPr/>
          <a:lstStyle>
            <a:lvl1pPr>
              <a:defRPr>
                <a:solidFill>
                  <a:schemeClr val="tx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390003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9865725B-634E-2C45-A134-DBC321A87A71}"/>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2249956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C0B9BE26-3356-1E4E-9199-BCC45CCF2475}"/>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297160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wo Content_text and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Content Placeholder 2">
            <a:extLst>
              <a:ext uri="{FF2B5EF4-FFF2-40B4-BE49-F238E27FC236}">
                <a16:creationId xmlns:a16="http://schemas.microsoft.com/office/drawing/2014/main" id="{7F062252-0813-314C-AFFB-A2A147BBFFB8}"/>
              </a:ext>
            </a:extLst>
          </p:cNvPr>
          <p:cNvSpPr>
            <a:spLocks noGrp="1"/>
          </p:cNvSpPr>
          <p:nvPr>
            <p:ph idx="1"/>
          </p:nvPr>
        </p:nvSpPr>
        <p:spPr>
          <a:xfrm>
            <a:off x="62865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A7A4E21-F83C-754F-841F-835C3F504772}"/>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
        <p:nvSpPr>
          <p:cNvPr id="3" name="Picture Placeholder 2">
            <a:extLst>
              <a:ext uri="{FF2B5EF4-FFF2-40B4-BE49-F238E27FC236}">
                <a16:creationId xmlns:a16="http://schemas.microsoft.com/office/drawing/2014/main" id="{92C4AF84-80AB-C24E-A255-17AE1204EC6D}"/>
              </a:ext>
            </a:extLst>
          </p:cNvPr>
          <p:cNvSpPr>
            <a:spLocks noGrp="1"/>
          </p:cNvSpPr>
          <p:nvPr>
            <p:ph type="pic" sz="quarter" idx="13"/>
          </p:nvPr>
        </p:nvSpPr>
        <p:spPr>
          <a:xfrm>
            <a:off x="4572000" y="1816100"/>
            <a:ext cx="3943350" cy="3644900"/>
          </a:xfrm>
        </p:spPr>
        <p:txBody>
          <a:bodyPr/>
          <a:lstStyle/>
          <a:p>
            <a:endParaRPr lang="en-GB"/>
          </a:p>
        </p:txBody>
      </p:sp>
    </p:spTree>
    <p:extLst>
      <p:ext uri="{BB962C8B-B14F-4D97-AF65-F5344CB8AC3E}">
        <p14:creationId xmlns:p14="http://schemas.microsoft.com/office/powerpoint/2010/main" val="2559002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FF9E1B">
              <a:alpha val="70000"/>
            </a:srgb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FF9E1B"/>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80CAA8DA-0C3B-4844-95CF-4133A7CBA7C3}"/>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625589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rgbClr val="5458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FF9E1B">
              <a:alpha val="70000"/>
            </a:srgb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FF9E1B"/>
          </a:solidFill>
          <a:ln>
            <a:noFill/>
          </a:ln>
          <a:effectLst/>
        </p:spPr>
        <p:txBody>
          <a:bodyPr wrap="none" anchor="ctr"/>
          <a:lstStyle/>
          <a:p>
            <a:endParaRPr lang="en-US"/>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C1CFE940-E43A-B24D-9713-3D4FE0800196}"/>
              </a:ext>
            </a:extLst>
          </p:cNvPr>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26733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4CC1B46-891F-E44B-82A0-B2611C869D4E}"/>
              </a:ext>
            </a:extLst>
          </p:cNvPr>
          <p:cNvSpPr/>
          <p:nvPr userDrawn="1"/>
        </p:nvSpPr>
        <p:spPr>
          <a:xfrm>
            <a:off x="-1" y="0"/>
            <a:ext cx="7387422" cy="6858000"/>
          </a:xfrm>
          <a:custGeom>
            <a:avLst/>
            <a:gdLst>
              <a:gd name="connsiteX0" fmla="*/ 0 w 7387422"/>
              <a:gd name="connsiteY0" fmla="*/ 0 h 6858000"/>
              <a:gd name="connsiteX1" fmla="*/ 6183394 w 7387422"/>
              <a:gd name="connsiteY1" fmla="*/ 0 h 6858000"/>
              <a:gd name="connsiteX2" fmla="*/ 6293260 w 7387422"/>
              <a:gd name="connsiteY2" fmla="*/ 139540 h 6858000"/>
              <a:gd name="connsiteX3" fmla="*/ 7387422 w 7387422"/>
              <a:gd name="connsiteY3" fmla="*/ 3429000 h 6858000"/>
              <a:gd name="connsiteX4" fmla="*/ 6293260 w 7387422"/>
              <a:gd name="connsiteY4" fmla="*/ 6717686 h 6858000"/>
              <a:gd name="connsiteX5" fmla="*/ 6182732 w 7387422"/>
              <a:gd name="connsiteY5" fmla="*/ 6858000 h 6858000"/>
              <a:gd name="connsiteX6" fmla="*/ 0 w 73874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7422" h="6858000">
                <a:moveTo>
                  <a:pt x="0" y="0"/>
                </a:moveTo>
                <a:lnTo>
                  <a:pt x="6183394" y="0"/>
                </a:lnTo>
                <a:lnTo>
                  <a:pt x="6293260" y="139540"/>
                </a:lnTo>
                <a:cubicBezTo>
                  <a:pt x="6980164" y="1056265"/>
                  <a:pt x="7387422" y="2194683"/>
                  <a:pt x="7387422" y="3429000"/>
                </a:cubicBezTo>
                <a:cubicBezTo>
                  <a:pt x="7387422" y="4663318"/>
                  <a:pt x="6980164" y="5801381"/>
                  <a:pt x="6293260" y="6717686"/>
                </a:cubicBezTo>
                <a:lnTo>
                  <a:pt x="618273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37">
            <a:extLst>
              <a:ext uri="{FF2B5EF4-FFF2-40B4-BE49-F238E27FC236}">
                <a16:creationId xmlns:a16="http://schemas.microsoft.com/office/drawing/2014/main" id="{3FC90C4F-D812-184E-9427-040299026E0B}"/>
              </a:ext>
            </a:extLst>
          </p:cNvPr>
          <p:cNvSpPr>
            <a:spLocks noChangeArrowheads="1"/>
          </p:cNvSpPr>
          <p:nvPr userDrawn="1"/>
        </p:nvSpPr>
        <p:spPr bwMode="auto">
          <a:xfrm>
            <a:off x="190365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4">
              <a:alpha val="70000"/>
            </a:schemeClr>
          </a:solidFill>
          <a:ln>
            <a:noFill/>
          </a:ln>
          <a:effectLst/>
        </p:spPr>
        <p:txBody>
          <a:bodyPr wrap="none" anchor="ctr"/>
          <a:lstStyle/>
          <a:p>
            <a:endParaRPr lang="en-US"/>
          </a:p>
        </p:txBody>
      </p:sp>
      <p:sp>
        <p:nvSpPr>
          <p:cNvPr id="10" name="Freeform 39">
            <a:extLst>
              <a:ext uri="{FF2B5EF4-FFF2-40B4-BE49-F238E27FC236}">
                <a16:creationId xmlns:a16="http://schemas.microsoft.com/office/drawing/2014/main" id="{31DF2D86-399D-EC46-A887-733F617C4D4E}"/>
              </a:ext>
            </a:extLst>
          </p:cNvPr>
          <p:cNvSpPr>
            <a:spLocks noChangeArrowheads="1"/>
          </p:cNvSpPr>
          <p:nvPr userDrawn="1"/>
        </p:nvSpPr>
        <p:spPr bwMode="auto">
          <a:xfrm>
            <a:off x="538449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4"/>
          </a:solidFill>
          <a:ln>
            <a:noFill/>
          </a:ln>
          <a:effectLst/>
        </p:spPr>
        <p:txBody>
          <a:bodyPr wrap="none" anchor="ctr"/>
          <a:lstStyle/>
          <a:p>
            <a:endParaRPr lang="en-US"/>
          </a:p>
        </p:txBody>
      </p:sp>
      <p:sp>
        <p:nvSpPr>
          <p:cNvPr id="6" name="Slide Number Placeholder 5"/>
          <p:cNvSpPr>
            <a:spLocks noGrp="1"/>
          </p:cNvSpPr>
          <p:nvPr>
            <p:ph type="sldNum" sz="quarter" idx="12"/>
          </p:nvPr>
        </p:nvSpPr>
        <p:spPr>
          <a:xfrm>
            <a:off x="7845286" y="6300000"/>
            <a:ext cx="998113" cy="365125"/>
          </a:xfrm>
        </p:spPr>
        <p:txBody>
          <a:bodyPr/>
          <a:lstStyle>
            <a:lvl1pPr>
              <a:defRPr>
                <a:solidFill>
                  <a:schemeClr val="bg1"/>
                </a:solidFill>
              </a:defRPr>
            </a:lvl1pPr>
          </a:lstStyle>
          <a:p>
            <a:fld id="{D993BE9A-2295-974E-B063-F12D5C0A2200}" type="slidenum">
              <a:rPr lang="en-GB" smtClean="0"/>
              <a:pPr/>
              <a:t>‹#›</a:t>
            </a:fld>
            <a:endParaRPr lang="en-GB" dirty="0"/>
          </a:p>
        </p:txBody>
      </p:sp>
      <p:sp>
        <p:nvSpPr>
          <p:cNvPr id="7" name="Title 1">
            <a:extLst>
              <a:ext uri="{FF2B5EF4-FFF2-40B4-BE49-F238E27FC236}">
                <a16:creationId xmlns:a16="http://schemas.microsoft.com/office/drawing/2014/main" id="{1E44487A-F087-8247-BAEA-649A739B6004}"/>
              </a:ext>
            </a:extLst>
          </p:cNvPr>
          <p:cNvSpPr>
            <a:spLocks noGrp="1"/>
          </p:cNvSpPr>
          <p:nvPr>
            <p:ph type="title"/>
          </p:nvPr>
        </p:nvSpPr>
        <p:spPr>
          <a:xfrm>
            <a:off x="628650" y="1459795"/>
            <a:ext cx="5010150" cy="1325563"/>
          </a:xfrm>
        </p:spPr>
        <p:txBody>
          <a:bodyPr/>
          <a:lstStyle>
            <a:lvl1pPr>
              <a:defRPr>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2FC45BC7-2758-5841-AD60-92256E287ACC}"/>
              </a:ext>
            </a:extLst>
          </p:cNvPr>
          <p:cNvSpPr>
            <a:spLocks noGrp="1"/>
          </p:cNvSpPr>
          <p:nvPr>
            <p:ph idx="1"/>
          </p:nvPr>
        </p:nvSpPr>
        <p:spPr>
          <a:xfrm>
            <a:off x="628650" y="2920294"/>
            <a:ext cx="5010150" cy="25411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531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sp>
        <p:nvSpPr>
          <p:cNvPr id="18" name="Title 1">
            <a:extLst>
              <a:ext uri="{FF2B5EF4-FFF2-40B4-BE49-F238E27FC236}">
                <a16:creationId xmlns:a16="http://schemas.microsoft.com/office/drawing/2014/main" id="{70740DF1-32C4-6C41-9D6C-BD9B8213913C}"/>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9" name="Subtitle 2">
            <a:extLst>
              <a:ext uri="{FF2B5EF4-FFF2-40B4-BE49-F238E27FC236}">
                <a16:creationId xmlns:a16="http://schemas.microsoft.com/office/drawing/2014/main" id="{36B0375E-837F-3246-AB45-D70B3C3D8035}"/>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Tree>
    <p:extLst>
      <p:ext uri="{BB962C8B-B14F-4D97-AF65-F5344CB8AC3E}">
        <p14:creationId xmlns:p14="http://schemas.microsoft.com/office/powerpoint/2010/main" val="403350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3"/>
          <a:srcRect/>
          <a:stretch/>
        </p:blipFill>
        <p:spPr>
          <a:xfrm>
            <a:off x="0" y="0"/>
            <a:ext cx="2906973" cy="1259688"/>
          </a:xfrm>
          <a:prstGeom prst="rect">
            <a:avLst/>
          </a:prstGeom>
        </p:spPr>
      </p:pic>
    </p:spTree>
    <p:extLst>
      <p:ext uri="{BB962C8B-B14F-4D97-AF65-F5344CB8AC3E}">
        <p14:creationId xmlns:p14="http://schemas.microsoft.com/office/powerpoint/2010/main" val="91718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
        <p:nvSpPr>
          <p:cNvPr id="9" name="Title 1">
            <a:extLst>
              <a:ext uri="{FF2B5EF4-FFF2-40B4-BE49-F238E27FC236}">
                <a16:creationId xmlns:a16="http://schemas.microsoft.com/office/drawing/2014/main" id="{96D2F9E9-1358-D947-8B4D-6D3485810C20}"/>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0" name="Subtitle 2">
            <a:extLst>
              <a:ext uri="{FF2B5EF4-FFF2-40B4-BE49-F238E27FC236}">
                <a16:creationId xmlns:a16="http://schemas.microsoft.com/office/drawing/2014/main" id="{A83160CC-27CA-2742-ACBC-0AE8C3FE96A5}"/>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4235663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3"/>
          <a:srcRect/>
          <a:stretch/>
        </p:blipFill>
        <p:spPr>
          <a:xfrm>
            <a:off x="0" y="0"/>
            <a:ext cx="2906973" cy="1259688"/>
          </a:xfrm>
          <a:prstGeom prst="rect">
            <a:avLst/>
          </a:prstGeom>
        </p:spPr>
      </p:pic>
    </p:spTree>
    <p:extLst>
      <p:ext uri="{BB962C8B-B14F-4D97-AF65-F5344CB8AC3E}">
        <p14:creationId xmlns:p14="http://schemas.microsoft.com/office/powerpoint/2010/main" val="2071706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
        <p:nvSpPr>
          <p:cNvPr id="9" name="Title 1">
            <a:extLst>
              <a:ext uri="{FF2B5EF4-FFF2-40B4-BE49-F238E27FC236}">
                <a16:creationId xmlns:a16="http://schemas.microsoft.com/office/drawing/2014/main" id="{26C889C4-E490-4D44-8F60-BD9158E16B50}"/>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0" name="Subtitle 2">
            <a:extLst>
              <a:ext uri="{FF2B5EF4-FFF2-40B4-BE49-F238E27FC236}">
                <a16:creationId xmlns:a16="http://schemas.microsoft.com/office/drawing/2014/main" id="{AC34E336-6ED6-AE4D-AA65-BC2F26591833}"/>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225263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3"/>
          <a:srcRect/>
          <a:stretch/>
        </p:blipFill>
        <p:spPr>
          <a:xfrm>
            <a:off x="0" y="0"/>
            <a:ext cx="2906973" cy="1259688"/>
          </a:xfrm>
          <a:prstGeom prst="rect">
            <a:avLst/>
          </a:prstGeom>
        </p:spPr>
      </p:pic>
    </p:spTree>
    <p:extLst>
      <p:ext uri="{BB962C8B-B14F-4D97-AF65-F5344CB8AC3E}">
        <p14:creationId xmlns:p14="http://schemas.microsoft.com/office/powerpoint/2010/main" val="33848642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4E5F2E7-9553-9844-A022-5C50BEC50CCE}"/>
              </a:ext>
            </a:extLst>
          </p:cNvPr>
          <p:cNvSpPr/>
          <p:nvPr userDrawn="1"/>
        </p:nvSpPr>
        <p:spPr>
          <a:xfrm>
            <a:off x="0" y="0"/>
            <a:ext cx="5502876" cy="6858000"/>
          </a:xfrm>
          <a:custGeom>
            <a:avLst/>
            <a:gdLst>
              <a:gd name="connsiteX0" fmla="*/ 0 w 5502876"/>
              <a:gd name="connsiteY0" fmla="*/ 0 h 6858000"/>
              <a:gd name="connsiteX1" fmla="*/ 2878429 w 5502876"/>
              <a:gd name="connsiteY1" fmla="*/ 0 h 6858000"/>
              <a:gd name="connsiteX2" fmla="*/ 3075767 w 5502876"/>
              <a:gd name="connsiteY2" fmla="*/ 126314 h 6858000"/>
              <a:gd name="connsiteX3" fmla="*/ 5502876 w 5502876"/>
              <a:gd name="connsiteY3" fmla="*/ 4684167 h 6858000"/>
              <a:gd name="connsiteX4" fmla="*/ 5069930 w 5502876"/>
              <a:gd name="connsiteY4" fmla="*/ 6824305 h 6858000"/>
              <a:gd name="connsiteX5" fmla="*/ 5054661 w 5502876"/>
              <a:gd name="connsiteY5" fmla="*/ 6858000 h 6858000"/>
              <a:gd name="connsiteX6" fmla="*/ 0 w 550287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876" h="6858000">
                <a:moveTo>
                  <a:pt x="0" y="0"/>
                </a:moveTo>
                <a:lnTo>
                  <a:pt x="2878429" y="0"/>
                </a:lnTo>
                <a:lnTo>
                  <a:pt x="3075767" y="126314"/>
                </a:lnTo>
                <a:cubicBezTo>
                  <a:pt x="4538948" y="1113250"/>
                  <a:pt x="5502876" y="2785217"/>
                  <a:pt x="5502876" y="4684167"/>
                </a:cubicBezTo>
                <a:cubicBezTo>
                  <a:pt x="5502876" y="5443747"/>
                  <a:pt x="5348648" y="6166876"/>
                  <a:pt x="5069930" y="6824305"/>
                </a:cubicBezTo>
                <a:lnTo>
                  <a:pt x="505466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37">
            <a:extLst>
              <a:ext uri="{FF2B5EF4-FFF2-40B4-BE49-F238E27FC236}">
                <a16:creationId xmlns:a16="http://schemas.microsoft.com/office/drawing/2014/main" id="{93C3C4B3-B776-E84D-82E2-C91175068278}"/>
              </a:ext>
            </a:extLst>
          </p:cNvPr>
          <p:cNvSpPr>
            <a:spLocks noChangeArrowheads="1"/>
          </p:cNvSpPr>
          <p:nvPr userDrawn="1"/>
        </p:nvSpPr>
        <p:spPr bwMode="auto">
          <a:xfrm>
            <a:off x="0"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6" name="Freeform 39">
            <a:extLst>
              <a:ext uri="{FF2B5EF4-FFF2-40B4-BE49-F238E27FC236}">
                <a16:creationId xmlns:a16="http://schemas.microsoft.com/office/drawing/2014/main" id="{E297564A-12A2-BA41-8894-F130669DE6FB}"/>
              </a:ext>
            </a:extLst>
          </p:cNvPr>
          <p:cNvSpPr>
            <a:spLocks noChangeArrowheads="1"/>
          </p:cNvSpPr>
          <p:nvPr userDrawn="1"/>
        </p:nvSpPr>
        <p:spPr bwMode="auto">
          <a:xfrm>
            <a:off x="3480839"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17" name="Slide Number Placeholder 5">
            <a:extLst>
              <a:ext uri="{FF2B5EF4-FFF2-40B4-BE49-F238E27FC236}">
                <a16:creationId xmlns:a16="http://schemas.microsoft.com/office/drawing/2014/main" id="{04621391-E3C4-B045-86E6-595666839345}"/>
              </a:ext>
            </a:extLst>
          </p:cNvPr>
          <p:cNvSpPr>
            <a:spLocks noGrp="1"/>
          </p:cNvSpPr>
          <p:nvPr>
            <p:ph type="sldNum" sz="quarter" idx="12"/>
          </p:nvPr>
        </p:nvSpPr>
        <p:spPr>
          <a:xfrm>
            <a:off x="7738281" y="6300000"/>
            <a:ext cx="1105060" cy="365125"/>
          </a:xfrm>
        </p:spPr>
        <p:txBody>
          <a:bodyPr/>
          <a:lstStyle>
            <a:lvl1pPr algn="r">
              <a:defRPr>
                <a:solidFill>
                  <a:schemeClr val="bg1"/>
                </a:solidFill>
              </a:defRPr>
            </a:lvl1pPr>
          </a:lstStyle>
          <a:p>
            <a:fld id="{D993BE9A-2295-974E-B063-F12D5C0A2200}" type="slidenum">
              <a:rPr lang="en-GB" smtClean="0"/>
              <a:pPr/>
              <a:t>‹#›</a:t>
            </a:fld>
            <a:endParaRPr lang="en-GB" dirty="0"/>
          </a:p>
        </p:txBody>
      </p:sp>
      <p:pic>
        <p:nvPicPr>
          <p:cNvPr id="21" name="Picture 20">
            <a:extLst>
              <a:ext uri="{FF2B5EF4-FFF2-40B4-BE49-F238E27FC236}">
                <a16:creationId xmlns:a16="http://schemas.microsoft.com/office/drawing/2014/main" id="{FC6F8479-3E29-BF4C-ACB0-386394253AF1}"/>
              </a:ext>
            </a:extLst>
          </p:cNvPr>
          <p:cNvPicPr>
            <a:picLocks noChangeAspect="1"/>
          </p:cNvPicPr>
          <p:nvPr userDrawn="1"/>
        </p:nvPicPr>
        <p:blipFill>
          <a:blip r:embed="rId3"/>
          <a:stretch>
            <a:fillRect/>
          </a:stretch>
        </p:blipFill>
        <p:spPr>
          <a:xfrm>
            <a:off x="6237027" y="-33433"/>
            <a:ext cx="2906973" cy="1263902"/>
          </a:xfrm>
          <a:prstGeom prst="rect">
            <a:avLst/>
          </a:prstGeom>
        </p:spPr>
      </p:pic>
      <p:sp>
        <p:nvSpPr>
          <p:cNvPr id="9" name="Title 1">
            <a:extLst>
              <a:ext uri="{FF2B5EF4-FFF2-40B4-BE49-F238E27FC236}">
                <a16:creationId xmlns:a16="http://schemas.microsoft.com/office/drawing/2014/main" id="{26C889C4-E490-4D44-8F60-BD9158E16B50}"/>
              </a:ext>
            </a:extLst>
          </p:cNvPr>
          <p:cNvSpPr>
            <a:spLocks noGrp="1"/>
          </p:cNvSpPr>
          <p:nvPr>
            <p:ph type="ctrTitle" hasCustomPrompt="1"/>
          </p:nvPr>
        </p:nvSpPr>
        <p:spPr>
          <a:xfrm>
            <a:off x="424800" y="1985256"/>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0" name="Subtitle 2">
            <a:extLst>
              <a:ext uri="{FF2B5EF4-FFF2-40B4-BE49-F238E27FC236}">
                <a16:creationId xmlns:a16="http://schemas.microsoft.com/office/drawing/2014/main" id="{AC34E336-6ED6-AE4D-AA65-BC2F26591833}"/>
              </a:ext>
            </a:extLst>
          </p:cNvPr>
          <p:cNvSpPr>
            <a:spLocks noGrp="1"/>
          </p:cNvSpPr>
          <p:nvPr>
            <p:ph type="subTitle" idx="1" hasCustomPrompt="1"/>
          </p:nvPr>
        </p:nvSpPr>
        <p:spPr>
          <a:xfrm>
            <a:off x="424800" y="4471200"/>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419194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wo Content Text and tab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Content Placeholder 2">
            <a:extLst>
              <a:ext uri="{FF2B5EF4-FFF2-40B4-BE49-F238E27FC236}">
                <a16:creationId xmlns:a16="http://schemas.microsoft.com/office/drawing/2014/main" id="{7F062252-0813-314C-AFFB-A2A147BBFFB8}"/>
              </a:ext>
            </a:extLst>
          </p:cNvPr>
          <p:cNvSpPr>
            <a:spLocks noGrp="1"/>
          </p:cNvSpPr>
          <p:nvPr>
            <p:ph idx="1"/>
          </p:nvPr>
        </p:nvSpPr>
        <p:spPr>
          <a:xfrm>
            <a:off x="628650" y="1815548"/>
            <a:ext cx="3744568" cy="364584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A7A4E21-F83C-754F-841F-835C3F504772}"/>
              </a:ext>
            </a:extLst>
          </p:cNvPr>
          <p:cNvSpPr>
            <a:spLocks noGrp="1"/>
          </p:cNvSpPr>
          <p:nvPr>
            <p:ph type="title"/>
          </p:nvPr>
        </p:nvSpPr>
        <p:spPr>
          <a:xfrm>
            <a:off x="628650" y="365126"/>
            <a:ext cx="7886700" cy="1325563"/>
          </a:xfrm>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2D47F291-18EF-E34E-8DD6-E5E40C8FD305}"/>
              </a:ext>
            </a:extLst>
          </p:cNvPr>
          <p:cNvSpPr>
            <a:spLocks noGrp="1"/>
          </p:cNvSpPr>
          <p:nvPr>
            <p:ph type="tbl" sz="quarter" idx="13"/>
          </p:nvPr>
        </p:nvSpPr>
        <p:spPr>
          <a:xfrm>
            <a:off x="4572000" y="1816100"/>
            <a:ext cx="3943350" cy="3644900"/>
          </a:xfrm>
        </p:spPr>
        <p:txBody>
          <a:bodyPr/>
          <a:lstStyle/>
          <a:p>
            <a:endParaRPr lang="en-GB"/>
          </a:p>
        </p:txBody>
      </p:sp>
    </p:spTree>
    <p:extLst>
      <p:ext uri="{BB962C8B-B14F-4D97-AF65-F5344CB8AC3E}">
        <p14:creationId xmlns:p14="http://schemas.microsoft.com/office/powerpoint/2010/main" val="1067373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8398" y="0"/>
            <a:ext cx="7029450" cy="6858000"/>
          </a:xfrm>
          <a:prstGeom prst="rect">
            <a:avLst/>
          </a:prstGeom>
        </p:spPr>
      </p:pic>
      <p:sp>
        <p:nvSpPr>
          <p:cNvPr id="6" name="Slide Number Placeholder 5"/>
          <p:cNvSpPr>
            <a:spLocks noGrp="1"/>
          </p:cNvSpPr>
          <p:nvPr>
            <p:ph type="sldNum" sz="quarter" idx="12"/>
          </p:nvPr>
        </p:nvSpPr>
        <p:spPr>
          <a:xfrm>
            <a:off x="424800" y="6300000"/>
            <a:ext cx="501408" cy="365125"/>
          </a:xfrm>
        </p:spPr>
        <p:txBody>
          <a:bodyPr/>
          <a:lstStyle/>
          <a:p>
            <a:fld id="{D993BE9A-2295-974E-B063-F12D5C0A2200}" type="slidenum">
              <a:rPr lang="en-GB" smtClean="0"/>
              <a:t>‹#›</a:t>
            </a:fld>
            <a:endParaRPr lang="en-GB"/>
          </a:p>
        </p:txBody>
      </p:sp>
      <p:sp>
        <p:nvSpPr>
          <p:cNvPr id="26" name="Title 1">
            <a:extLst>
              <a:ext uri="{FF2B5EF4-FFF2-40B4-BE49-F238E27FC236}">
                <a16:creationId xmlns:a16="http://schemas.microsoft.com/office/drawing/2014/main" id="{19422A02-591B-A741-BD0F-6F1F2C733B97}"/>
              </a:ext>
            </a:extLst>
          </p:cNvPr>
          <p:cNvSpPr>
            <a:spLocks noGrp="1"/>
          </p:cNvSpPr>
          <p:nvPr>
            <p:ph type="ctrTitle" hasCustomPrompt="1"/>
          </p:nvPr>
        </p:nvSpPr>
        <p:spPr>
          <a:xfrm>
            <a:off x="425781" y="1983600"/>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11"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1346330" y="-362715"/>
            <a:ext cx="7734252" cy="7604325"/>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bg1"/>
          </a:solidFill>
          <a:ln>
            <a:noFill/>
          </a:ln>
          <a:effectLst/>
        </p:spPr>
        <p:txBody>
          <a:bodyPr wrap="none" anchor="ctr"/>
          <a:lstStyle/>
          <a:p>
            <a:endParaRPr lang="en-US"/>
          </a:p>
        </p:txBody>
      </p:sp>
      <p:sp>
        <p:nvSpPr>
          <p:cNvPr id="27" name="Subtitle 2">
            <a:extLst>
              <a:ext uri="{FF2B5EF4-FFF2-40B4-BE49-F238E27FC236}">
                <a16:creationId xmlns:a16="http://schemas.microsoft.com/office/drawing/2014/main" id="{A47B9F43-2429-E441-9BE6-681C506AA25C}"/>
              </a:ext>
            </a:extLst>
          </p:cNvPr>
          <p:cNvSpPr>
            <a:spLocks noGrp="1"/>
          </p:cNvSpPr>
          <p:nvPr>
            <p:ph type="subTitle" idx="1" hasCustomPrompt="1"/>
          </p:nvPr>
        </p:nvSpPr>
        <p:spPr>
          <a:xfrm>
            <a:off x="425781" y="4471989"/>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28" name="Picture 27">
            <a:extLst>
              <a:ext uri="{FF2B5EF4-FFF2-40B4-BE49-F238E27FC236}">
                <a16:creationId xmlns:a16="http://schemas.microsoft.com/office/drawing/2014/main" id="{4940AC5C-6307-CD48-974B-5EDB8C534B6E}"/>
              </a:ext>
            </a:extLst>
          </p:cNvPr>
          <p:cNvPicPr>
            <a:picLocks noChangeAspect="1"/>
          </p:cNvPicPr>
          <p:nvPr userDrawn="1"/>
        </p:nvPicPr>
        <p:blipFill>
          <a:blip r:embed="rId4"/>
          <a:srcRect/>
          <a:stretch/>
        </p:blipFill>
        <p:spPr>
          <a:xfrm>
            <a:off x="0" y="0"/>
            <a:ext cx="2906973" cy="1259688"/>
          </a:xfrm>
          <a:prstGeom prst="rect">
            <a:avLst/>
          </a:prstGeom>
        </p:spPr>
      </p:pic>
      <p:sp>
        <p:nvSpPr>
          <p:cNvPr id="13" name="Freeform 37">
            <a:extLst>
              <a:ext uri="{FF2B5EF4-FFF2-40B4-BE49-F238E27FC236}">
                <a16:creationId xmlns:a16="http://schemas.microsoft.com/office/drawing/2014/main" id="{47ACD96C-3A32-B24A-913E-DDF73D449FEF}"/>
              </a:ext>
            </a:extLst>
          </p:cNvPr>
          <p:cNvSpPr>
            <a:spLocks noChangeArrowheads="1"/>
          </p:cNvSpPr>
          <p:nvPr userDrawn="1"/>
        </p:nvSpPr>
        <p:spPr bwMode="auto">
          <a:xfrm rot="13500000">
            <a:off x="2835094"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80F5EF6B-7964-8842-BF33-483CE605DC48}"/>
              </a:ext>
            </a:extLst>
          </p:cNvPr>
          <p:cNvSpPr>
            <a:spLocks noChangeArrowheads="1"/>
          </p:cNvSpPr>
          <p:nvPr userDrawn="1"/>
        </p:nvSpPr>
        <p:spPr bwMode="auto">
          <a:xfrm rot="13500000">
            <a:off x="5315688"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Tree>
    <p:extLst>
      <p:ext uri="{BB962C8B-B14F-4D97-AF65-F5344CB8AC3E}">
        <p14:creationId xmlns:p14="http://schemas.microsoft.com/office/powerpoint/2010/main" val="235568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wo Content_Tab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8" name="Table Placeholder 7">
            <a:extLst>
              <a:ext uri="{FF2B5EF4-FFF2-40B4-BE49-F238E27FC236}">
                <a16:creationId xmlns:a16="http://schemas.microsoft.com/office/drawing/2014/main" id="{4F9A3F18-D6DB-8A4A-9CFF-CE8F9745CD9C}"/>
              </a:ext>
            </a:extLst>
          </p:cNvPr>
          <p:cNvSpPr>
            <a:spLocks noGrp="1"/>
          </p:cNvSpPr>
          <p:nvPr>
            <p:ph type="tbl" sz="quarter" idx="13"/>
          </p:nvPr>
        </p:nvSpPr>
        <p:spPr>
          <a:xfrm>
            <a:off x="625151" y="485190"/>
            <a:ext cx="7920000" cy="5160236"/>
          </a:xfrm>
        </p:spPr>
        <p:txBody>
          <a:bodyPr/>
          <a:lstStyle>
            <a:lvl1pPr marL="0" indent="0">
              <a:buNone/>
              <a:defRPr/>
            </a:lvl1pPr>
          </a:lstStyle>
          <a:p>
            <a:endParaRPr lang="en-GB" dirty="0"/>
          </a:p>
        </p:txBody>
      </p:sp>
    </p:spTree>
    <p:extLst>
      <p:ext uri="{BB962C8B-B14F-4D97-AF65-F5344CB8AC3E}">
        <p14:creationId xmlns:p14="http://schemas.microsoft.com/office/powerpoint/2010/main" val="48011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Char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5941" y="6300000"/>
            <a:ext cx="2057400" cy="365125"/>
          </a:xfrm>
        </p:spPr>
        <p:txBody>
          <a:bodyPr/>
          <a:lstStyle/>
          <a:p>
            <a:fld id="{D993BE9A-2295-974E-B063-F12D5C0A2200}" type="slidenum">
              <a:rPr lang="en-GB" smtClean="0"/>
              <a:t>‹#›</a:t>
            </a:fld>
            <a:endParaRPr lang="en-GB"/>
          </a:p>
        </p:txBody>
      </p:sp>
      <p:sp>
        <p:nvSpPr>
          <p:cNvPr id="3" name="Chart Placeholder 2">
            <a:extLst>
              <a:ext uri="{FF2B5EF4-FFF2-40B4-BE49-F238E27FC236}">
                <a16:creationId xmlns:a16="http://schemas.microsoft.com/office/drawing/2014/main" id="{4D046EF4-35C0-154D-8AE5-E51008719997}"/>
              </a:ext>
            </a:extLst>
          </p:cNvPr>
          <p:cNvSpPr>
            <a:spLocks noGrp="1"/>
          </p:cNvSpPr>
          <p:nvPr>
            <p:ph type="chart" sz="quarter" idx="14"/>
          </p:nvPr>
        </p:nvSpPr>
        <p:spPr>
          <a:xfrm>
            <a:off x="625475" y="485774"/>
            <a:ext cx="7920000" cy="5106643"/>
          </a:xfrm>
        </p:spPr>
        <p:txBody>
          <a:bodyPr/>
          <a:lstStyle>
            <a:lvl1pPr marL="0" indent="0">
              <a:buNone/>
              <a:defRPr/>
            </a:lvl1pPr>
          </a:lstStyle>
          <a:p>
            <a:endParaRPr lang="en-GB" dirty="0"/>
          </a:p>
        </p:txBody>
      </p:sp>
    </p:spTree>
    <p:extLst>
      <p:ext uri="{BB962C8B-B14F-4D97-AF65-F5344CB8AC3E}">
        <p14:creationId xmlns:p14="http://schemas.microsoft.com/office/powerpoint/2010/main" val="108798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4A48F-5130-444E-9335-545707EB156A}"/>
              </a:ext>
            </a:extLst>
          </p:cNvPr>
          <p:cNvGrpSpPr/>
          <p:nvPr userDrawn="1"/>
        </p:nvGrpSpPr>
        <p:grpSpPr>
          <a:xfrm>
            <a:off x="1705495" y="326616"/>
            <a:ext cx="6491056" cy="6167616"/>
            <a:chOff x="1886274" y="-792480"/>
            <a:chExt cx="9546939" cy="9071229"/>
          </a:xfrm>
        </p:grpSpPr>
        <p:sp>
          <p:nvSpPr>
            <p:cNvPr id="4" name="Oval 3">
              <a:extLst>
                <a:ext uri="{FF2B5EF4-FFF2-40B4-BE49-F238E27FC236}">
                  <a16:creationId xmlns:a16="http://schemas.microsoft.com/office/drawing/2014/main" id="{10066618-1123-CA44-AF6F-D50F2EE9DE2B}"/>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4522535-63CF-3C45-9F05-14108DC90509}"/>
                </a:ext>
              </a:extLst>
            </p:cNvPr>
            <p:cNvGrpSpPr/>
            <p:nvPr userDrawn="1"/>
          </p:nvGrpSpPr>
          <p:grpSpPr>
            <a:xfrm rot="13500000" flipH="1">
              <a:off x="4775873" y="1621409"/>
              <a:ext cx="5119341" cy="8195339"/>
              <a:chOff x="12727547" y="-5509958"/>
              <a:chExt cx="1257062" cy="2012378"/>
            </a:xfrm>
          </p:grpSpPr>
          <p:sp>
            <p:nvSpPr>
              <p:cNvPr id="6" name="Freeform 37">
                <a:extLst>
                  <a:ext uri="{FF2B5EF4-FFF2-40B4-BE49-F238E27FC236}">
                    <a16:creationId xmlns:a16="http://schemas.microsoft.com/office/drawing/2014/main" id="{50115A77-0B97-EC45-8777-6B69FABE5A2F}"/>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8" name="Freeform 39">
                <a:extLst>
                  <a:ext uri="{FF2B5EF4-FFF2-40B4-BE49-F238E27FC236}">
                    <a16:creationId xmlns:a16="http://schemas.microsoft.com/office/drawing/2014/main" id="{2987E0B2-FA79-EE47-B4D5-61FBED881445}"/>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grpSp>
      <p:sp>
        <p:nvSpPr>
          <p:cNvPr id="9" name="Title 1">
            <a:extLst>
              <a:ext uri="{FF2B5EF4-FFF2-40B4-BE49-F238E27FC236}">
                <a16:creationId xmlns:a16="http://schemas.microsoft.com/office/drawing/2014/main" id="{EAA9D87E-0F85-964E-8716-8FC0F07014F3}"/>
              </a:ext>
            </a:extLst>
          </p:cNvPr>
          <p:cNvSpPr>
            <a:spLocks noGrp="1"/>
          </p:cNvSpPr>
          <p:nvPr>
            <p:ph type="ctrTitle" hasCustomPrompt="1"/>
          </p:nvPr>
        </p:nvSpPr>
        <p:spPr>
          <a:xfrm>
            <a:off x="1724909" y="2492388"/>
            <a:ext cx="5425038" cy="1279991"/>
          </a:xfrm>
          <a:prstGeom prst="rect">
            <a:avLst/>
          </a:prstGeom>
        </p:spPr>
        <p:txBody>
          <a:bodyPr anchor="ctr" anchorCtr="0">
            <a:noAutofit/>
          </a:bodyPr>
          <a:lstStyle>
            <a:lvl1pPr algn="ctr">
              <a:defRPr sz="7200">
                <a:solidFill>
                  <a:schemeClr val="bg1"/>
                </a:solidFill>
              </a:defRPr>
            </a:lvl1pPr>
          </a:lstStyle>
          <a:p>
            <a:r>
              <a:rPr lang="en-US" dirty="0"/>
              <a:t>Thank you</a:t>
            </a:r>
          </a:p>
        </p:txBody>
      </p:sp>
    </p:spTree>
    <p:extLst>
      <p:ext uri="{BB962C8B-B14F-4D97-AF65-F5344CB8AC3E}">
        <p14:creationId xmlns:p14="http://schemas.microsoft.com/office/powerpoint/2010/main" val="41563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A59A-0229-B543-911D-3D0CE90201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B408F8-9631-1541-AD35-B900E96DCBB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3CBF73-4BB6-A643-81EF-46DE3F835859}"/>
              </a:ext>
            </a:extLst>
          </p:cNvPr>
          <p:cNvSpPr>
            <a:spLocks noGrp="1"/>
          </p:cNvSpPr>
          <p:nvPr>
            <p:ph type="dt" sz="half" idx="10"/>
          </p:nvPr>
        </p:nvSpPr>
        <p:spPr/>
        <p:txBody>
          <a:bodyPr/>
          <a:lstStyle/>
          <a:p>
            <a:fld id="{56240D47-16F1-7A46-A413-7ABFB10048C1}" type="datetimeFigureOut">
              <a:rPr lang="en-GB" smtClean="0"/>
              <a:t>02/12/2020</a:t>
            </a:fld>
            <a:endParaRPr lang="en-GB"/>
          </a:p>
        </p:txBody>
      </p:sp>
      <p:sp>
        <p:nvSpPr>
          <p:cNvPr id="5" name="Footer Placeholder 4">
            <a:extLst>
              <a:ext uri="{FF2B5EF4-FFF2-40B4-BE49-F238E27FC236}">
                <a16:creationId xmlns:a16="http://schemas.microsoft.com/office/drawing/2014/main" id="{6009C888-F427-DE4D-944B-5EDCF534A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6ED55-13CC-AD41-849D-5241CD71A428}"/>
              </a:ext>
            </a:extLst>
          </p:cNvPr>
          <p:cNvSpPr>
            <a:spLocks noGrp="1"/>
          </p:cNvSpPr>
          <p:nvPr>
            <p:ph type="sldNum" sz="quarter" idx="12"/>
          </p:nvPr>
        </p:nvSpPr>
        <p:spPr/>
        <p:txBody>
          <a:bodyPr/>
          <a:lstStyle/>
          <a:p>
            <a:fld id="{591E8DDC-44CA-0E42-AF7D-7EA7D3E74BB3}" type="slidenum">
              <a:rPr lang="en-GB" smtClean="0"/>
              <a:t>‹#›</a:t>
            </a:fld>
            <a:endParaRPr lang="en-GB"/>
          </a:p>
        </p:txBody>
      </p:sp>
    </p:spTree>
    <p:extLst>
      <p:ext uri="{BB962C8B-B14F-4D97-AF65-F5344CB8AC3E}">
        <p14:creationId xmlns:p14="http://schemas.microsoft.com/office/powerpoint/2010/main" val="196656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Table lar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786000" y="6300000"/>
            <a:ext cx="2057400" cy="365125"/>
          </a:xfrm>
        </p:spPr>
        <p:txBody>
          <a:bodyPr/>
          <a:lstStyle/>
          <a:p>
            <a:fld id="{D993BE9A-2295-974E-B063-F12D5C0A2200}" type="slidenum">
              <a:rPr lang="en-GB" smtClean="0"/>
              <a:t>‹#›</a:t>
            </a:fld>
            <a:endParaRPr lang="en-GB"/>
          </a:p>
        </p:txBody>
      </p:sp>
      <p:sp>
        <p:nvSpPr>
          <p:cNvPr id="8" name="Table Placeholder 7">
            <a:extLst>
              <a:ext uri="{FF2B5EF4-FFF2-40B4-BE49-F238E27FC236}">
                <a16:creationId xmlns:a16="http://schemas.microsoft.com/office/drawing/2014/main" id="{4F9A3F18-D6DB-8A4A-9CFF-CE8F9745CD9C}"/>
              </a:ext>
            </a:extLst>
          </p:cNvPr>
          <p:cNvSpPr>
            <a:spLocks noGrp="1"/>
          </p:cNvSpPr>
          <p:nvPr>
            <p:ph type="tbl" sz="quarter" idx="13"/>
          </p:nvPr>
        </p:nvSpPr>
        <p:spPr>
          <a:xfrm>
            <a:off x="625151" y="485190"/>
            <a:ext cx="7920000" cy="5544000"/>
          </a:xfrm>
        </p:spPr>
        <p:txBody>
          <a:bodyPr/>
          <a:lstStyle/>
          <a:p>
            <a:endParaRPr lang="en-GB"/>
          </a:p>
        </p:txBody>
      </p:sp>
    </p:spTree>
    <p:extLst>
      <p:ext uri="{BB962C8B-B14F-4D97-AF65-F5344CB8AC3E}">
        <p14:creationId xmlns:p14="http://schemas.microsoft.com/office/powerpoint/2010/main" val="307296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300000"/>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pic>
        <p:nvPicPr>
          <p:cNvPr id="9" name="Picture 8">
            <a:extLst>
              <a:ext uri="{FF2B5EF4-FFF2-40B4-BE49-F238E27FC236}">
                <a16:creationId xmlns:a16="http://schemas.microsoft.com/office/drawing/2014/main" id="{B6D10051-213D-F54D-BD3C-B61FA29442AB}"/>
              </a:ext>
            </a:extLst>
          </p:cNvPr>
          <p:cNvPicPr>
            <a:picLocks noChangeAspect="1"/>
          </p:cNvPicPr>
          <p:nvPr userDrawn="1"/>
        </p:nvPicPr>
        <p:blipFill>
          <a:blip r:embed="rId9"/>
          <a:stretch>
            <a:fillRect/>
          </a:stretch>
        </p:blipFill>
        <p:spPr>
          <a:xfrm>
            <a:off x="0" y="5720631"/>
            <a:ext cx="2615950" cy="1137369"/>
          </a:xfrm>
          <a:prstGeom prst="rect">
            <a:avLst/>
          </a:prstGeom>
        </p:spPr>
      </p:pic>
      <p:cxnSp>
        <p:nvCxnSpPr>
          <p:cNvPr id="10" name="Straight Connector 9">
            <a:extLst>
              <a:ext uri="{FF2B5EF4-FFF2-40B4-BE49-F238E27FC236}">
                <a16:creationId xmlns:a16="http://schemas.microsoft.com/office/drawing/2014/main" id="{A30C2941-B443-B742-A370-CFF703CA1858}"/>
              </a:ext>
            </a:extLst>
          </p:cNvPr>
          <p:cNvCxnSpPr>
            <a:cxnSpLocks/>
          </p:cNvCxnSpPr>
          <p:nvPr userDrawn="1"/>
        </p:nvCxnSpPr>
        <p:spPr>
          <a:xfrm>
            <a:off x="318000" y="5720598"/>
            <a:ext cx="85253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76898"/>
      </p:ext>
    </p:extLst>
  </p:cSld>
  <p:clrMap bg1="lt1" tx1="dk1" bg2="lt2" tx2="dk2" accent1="accent1" accent2="accent2" accent3="accent3" accent4="accent4" accent5="accent5" accent6="accent6" hlink="hlink" folHlink="folHlink"/>
  <p:sldLayoutIdLst>
    <p:sldLayoutId id="2147483683" r:id="rId1"/>
    <p:sldLayoutId id="2147483729" r:id="rId2"/>
    <p:sldLayoutId id="2147483731" r:id="rId3"/>
    <p:sldLayoutId id="2147483732" r:id="rId4"/>
    <p:sldLayoutId id="2147483728" r:id="rId5"/>
    <p:sldLayoutId id="2147483684" r:id="rId6"/>
    <p:sldLayoutId id="2147483685" r:id="rId7"/>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4A6350-C016-DC43-9AD0-1BA4F7F707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7B8A5-8B6F-8A42-AF63-F8EF706641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12668-9F08-9841-A924-A9E6DEB0CE6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40D47-16F1-7A46-A413-7ABFB10048C1}" type="datetimeFigureOut">
              <a:rPr lang="en-GB" smtClean="0"/>
              <a:t>02/12/2020</a:t>
            </a:fld>
            <a:endParaRPr lang="en-GB"/>
          </a:p>
        </p:txBody>
      </p:sp>
      <p:sp>
        <p:nvSpPr>
          <p:cNvPr id="5" name="Footer Placeholder 4">
            <a:extLst>
              <a:ext uri="{FF2B5EF4-FFF2-40B4-BE49-F238E27FC236}">
                <a16:creationId xmlns:a16="http://schemas.microsoft.com/office/drawing/2014/main" id="{88A0B25E-CD4E-6645-83DC-56890C788E1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E4D95F-2007-A34F-AB71-336B98AA8B6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E8DDC-44CA-0E42-AF7D-7EA7D3E74BB3}" type="slidenum">
              <a:rPr lang="en-GB" smtClean="0"/>
              <a:t>‹#›</a:t>
            </a:fld>
            <a:endParaRPr lang="en-GB"/>
          </a:p>
        </p:txBody>
      </p:sp>
    </p:spTree>
    <p:extLst>
      <p:ext uri="{BB962C8B-B14F-4D97-AF65-F5344CB8AC3E}">
        <p14:creationId xmlns:p14="http://schemas.microsoft.com/office/powerpoint/2010/main" val="256415936"/>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127751"/>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4908125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64285" y="6300000"/>
            <a:ext cx="679055"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0521401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127751"/>
            <a:ext cx="2057400" cy="365125"/>
          </a:xfrm>
          <a:prstGeom prst="rect">
            <a:avLst/>
          </a:prstGeom>
        </p:spPr>
        <p:txBody>
          <a:bodyPr vert="horz" lIns="91440" tIns="45720" rIns="91440" bIns="45720" rtlCol="0" anchor="ctr"/>
          <a:lstStyle>
            <a:lvl1pPr algn="l">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3909171593"/>
      </p:ext>
    </p:extLst>
  </p:cSld>
  <p:clrMap bg1="lt1" tx1="dk1" bg2="lt2" tx2="dk2" accent1="accent1" accent2="accent2" accent3="accent3" accent4="accent4" accent5="accent5" accent6="accent6" hlink="hlink" folHlink="folHlink"/>
  <p:sldLayoutIdLst>
    <p:sldLayoutId id="2147483712" r:id="rId1"/>
    <p:sldLayoutId id="2147483733" r:id="rId2"/>
    <p:sldLayoutId id="2147483734" r:id="rId3"/>
    <p:sldLayoutId id="2147483735" r:id="rId4"/>
    <p:sldLayoutId id="2147483736" r:id="rId5"/>
    <p:sldLayoutId id="2147483737" r:id="rId6"/>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127751"/>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00200760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5941" y="6300000"/>
            <a:ext cx="2057400" cy="365125"/>
          </a:xfrm>
          <a:prstGeom prst="rect">
            <a:avLst/>
          </a:prstGeom>
        </p:spPr>
        <p:txBody>
          <a:bodyPr vert="horz" lIns="91440" tIns="45720" rIns="91440" bIns="45720" rtlCol="0" anchor="ctr"/>
          <a:lstStyle>
            <a:lvl1pPr algn="r">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40820788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68501"/>
            <a:ext cx="52768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3429000"/>
            <a:ext cx="5276850" cy="25411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28650" y="6127751"/>
            <a:ext cx="2057400" cy="365125"/>
          </a:xfrm>
          <a:prstGeom prst="rect">
            <a:avLst/>
          </a:prstGeom>
        </p:spPr>
        <p:txBody>
          <a:bodyPr vert="horz" lIns="91440" tIns="45720" rIns="91440" bIns="45720" rtlCol="0" anchor="ctr"/>
          <a:lstStyle>
            <a:lvl1pPr algn="l">
              <a:defRPr sz="1200">
                <a:solidFill>
                  <a:srgbClr val="004976"/>
                </a:solidFill>
              </a:defRPr>
            </a:lvl1pPr>
          </a:lstStyle>
          <a:p>
            <a:fld id="{D993BE9A-2295-974E-B063-F12D5C0A2200}" type="slidenum">
              <a:rPr lang="en-GB" smtClean="0"/>
              <a:pPr/>
              <a:t>‹#›</a:t>
            </a:fld>
            <a:endParaRPr lang="en-GB" dirty="0"/>
          </a:p>
        </p:txBody>
      </p:sp>
    </p:spTree>
    <p:extLst>
      <p:ext uri="{BB962C8B-B14F-4D97-AF65-F5344CB8AC3E}">
        <p14:creationId xmlns:p14="http://schemas.microsoft.com/office/powerpoint/2010/main" val="1057338546"/>
      </p:ext>
    </p:extLst>
  </p:cSld>
  <p:clrMap bg1="lt1" tx1="dk1" bg2="lt2" tx2="dk2" accent1="accent1" accent2="accent2" accent3="accent3" accent4="accent4" accent5="accent5" accent6="accent6" hlink="hlink" folHlink="folHlink"/>
  <p:sldLayoutIdLst>
    <p:sldLayoutId id="2147483718" r:id="rId1"/>
    <p:sldLayoutId id="2147483695" r:id="rId2"/>
    <p:sldLayoutId id="2147483719" r:id="rId3"/>
    <p:sldLayoutId id="2147483720" r:id="rId4"/>
    <p:sldLayoutId id="2147483721" r:id="rId5"/>
    <p:sldLayoutId id="2147483722" r:id="rId6"/>
    <p:sldLayoutId id="2147483742" r:id="rId7"/>
    <p:sldLayoutId id="2147483741" r:id="rId8"/>
  </p:sldLayoutIdLst>
  <p:hf hdr="0" ftr="0" dt="0"/>
  <p:txStyles>
    <p:titleStyle>
      <a:lvl1pPr algn="l" defTabSz="914400" rtl="0" eaLnBrk="1" latinLnBrk="0" hangingPunct="1">
        <a:lnSpc>
          <a:spcPct val="90000"/>
        </a:lnSpc>
        <a:spcBef>
          <a:spcPct val="0"/>
        </a:spcBef>
        <a:buNone/>
        <a:defRPr sz="4000" kern="1200">
          <a:solidFill>
            <a:srgbClr val="004976"/>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54585A"/>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54585A"/>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54585A"/>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1</a:t>
            </a:fld>
            <a:endParaRPr lang="en-US" dirty="0"/>
          </a:p>
        </p:txBody>
      </p:sp>
      <p:sp>
        <p:nvSpPr>
          <p:cNvPr id="3" name="Title 2"/>
          <p:cNvSpPr>
            <a:spLocks noGrp="1"/>
          </p:cNvSpPr>
          <p:nvPr>
            <p:ph type="ctrTitle"/>
          </p:nvPr>
        </p:nvSpPr>
        <p:spPr/>
        <p:txBody>
          <a:bodyPr/>
          <a:lstStyle/>
          <a:p>
            <a:r>
              <a:rPr lang="da" dirty="0"/>
              <a:t>Join our global community</a:t>
            </a:r>
            <a:endParaRPr lang="en-GB" dirty="0"/>
          </a:p>
        </p:txBody>
      </p:sp>
      <p:sp>
        <p:nvSpPr>
          <p:cNvPr id="8" name="Subtitle 2">
            <a:extLst>
              <a:ext uri="{FF2B5EF4-FFF2-40B4-BE49-F238E27FC236}">
                <a16:creationId xmlns:a16="http://schemas.microsoft.com/office/drawing/2014/main" id="{1B4BD487-71F6-3E4D-8700-938D8046D07A}"/>
              </a:ext>
            </a:extLst>
          </p:cNvPr>
          <p:cNvSpPr>
            <a:spLocks noGrp="1"/>
          </p:cNvSpPr>
          <p:nvPr>
            <p:ph type="subTitle" idx="1"/>
          </p:nvPr>
        </p:nvSpPr>
        <p:spPr/>
        <p:txBody>
          <a:bodyPr>
            <a:normAutofit fontScale="70000" lnSpcReduction="20000"/>
          </a:bodyPr>
          <a:lstStyle/>
          <a:p>
            <a:pPr>
              <a:lnSpc>
                <a:spcPct val="120000"/>
              </a:lnSpc>
              <a:spcBef>
                <a:spcPts val="450"/>
              </a:spcBef>
              <a:spcAft>
                <a:spcPts val="450"/>
              </a:spcAft>
            </a:pPr>
            <a:r>
              <a:rPr lang="en-GB" dirty="0"/>
              <a:t>Attendees of online Interest Group events can qualify for </a:t>
            </a:r>
            <a:r>
              <a:rPr lang="en-GB" b="1" dirty="0"/>
              <a:t>free</a:t>
            </a:r>
            <a:r>
              <a:rPr lang="en-GB" dirty="0"/>
              <a:t> 2021 Affiliate membership </a:t>
            </a:r>
          </a:p>
          <a:p>
            <a:pPr>
              <a:lnSpc>
                <a:spcPct val="120000"/>
              </a:lnSpc>
              <a:spcBef>
                <a:spcPts val="450"/>
              </a:spcBef>
              <a:spcAft>
                <a:spcPts val="450"/>
              </a:spcAft>
            </a:pPr>
            <a:r>
              <a:rPr lang="en-GB" dirty="0" smtClean="0"/>
              <a:t>Apply </a:t>
            </a:r>
            <a:r>
              <a:rPr lang="en-GB" dirty="0"/>
              <a:t>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403693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our global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450"/>
              </a:spcBef>
              <a:spcAft>
                <a:spcPts val="450"/>
              </a:spcAft>
            </a:pPr>
            <a:r>
              <a:rPr lang="en-GB" dirty="0"/>
              <a:t>Attendees of online Interest Group events can qualify for </a:t>
            </a:r>
            <a:r>
              <a:rPr lang="en-GB" b="1" dirty="0"/>
              <a:t>free</a:t>
            </a:r>
            <a:r>
              <a:rPr lang="en-GB" dirty="0"/>
              <a:t> 2021 Affiliate membership </a:t>
            </a:r>
          </a:p>
          <a:p>
            <a:pPr>
              <a:lnSpc>
                <a:spcPct val="120000"/>
              </a:lnSpc>
              <a:spcBef>
                <a:spcPts val="450"/>
              </a:spcBef>
              <a:spcAft>
                <a:spcPts val="45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86881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our global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450"/>
              </a:spcBef>
              <a:spcAft>
                <a:spcPts val="450"/>
              </a:spcAft>
            </a:pPr>
            <a:r>
              <a:rPr lang="en-GB" dirty="0"/>
              <a:t>Attendees of online Interest Group events can qualify for </a:t>
            </a:r>
            <a:r>
              <a:rPr lang="en-GB" b="1" dirty="0"/>
              <a:t>free</a:t>
            </a:r>
            <a:r>
              <a:rPr lang="en-GB" dirty="0"/>
              <a:t> 2021 Affiliate membership </a:t>
            </a:r>
          </a:p>
          <a:p>
            <a:pPr>
              <a:lnSpc>
                <a:spcPct val="120000"/>
              </a:lnSpc>
              <a:spcBef>
                <a:spcPts val="450"/>
              </a:spcBef>
              <a:spcAft>
                <a:spcPts val="450"/>
              </a:spcAft>
            </a:pPr>
            <a:r>
              <a:rPr lang="en-GB" dirty="0"/>
              <a:t>Apply online at </a:t>
            </a:r>
            <a:r>
              <a:rPr lang="en-GB" u="sng" dirty="0">
                <a:hlinkClick r:id="rId3"/>
              </a:rPr>
              <a:t>rsc.li/affiliate</a:t>
            </a:r>
            <a:r>
              <a:rPr lang="en-GB" dirty="0"/>
              <a:t> using the discount code </a:t>
            </a:r>
            <a:r>
              <a:rPr lang="en-GB" b="1" dirty="0"/>
              <a:t>IG100</a:t>
            </a:r>
            <a:endParaRPr lang="en-GB" dirty="0"/>
          </a:p>
        </p:txBody>
      </p:sp>
    </p:spTree>
    <p:extLst>
      <p:ext uri="{BB962C8B-B14F-4D97-AF65-F5344CB8AC3E}">
        <p14:creationId xmlns:p14="http://schemas.microsoft.com/office/powerpoint/2010/main" val="5313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your local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2021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404939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your local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2021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90042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8E03-F801-424E-BF86-A3F358F6B66F}"/>
              </a:ext>
            </a:extLst>
          </p:cNvPr>
          <p:cNvSpPr>
            <a:spLocks noGrp="1"/>
          </p:cNvSpPr>
          <p:nvPr>
            <p:ph type="ctrTitle"/>
          </p:nvPr>
        </p:nvSpPr>
        <p:spPr/>
        <p:txBody>
          <a:bodyPr/>
          <a:lstStyle/>
          <a:p>
            <a:r>
              <a:rPr lang="da" dirty="0"/>
              <a:t>Join your local community</a:t>
            </a:r>
            <a:endParaRPr lang="en-GB" dirty="0"/>
          </a:p>
        </p:txBody>
      </p:sp>
      <p:sp>
        <p:nvSpPr>
          <p:cNvPr id="3" name="Subtitle 2">
            <a:extLst>
              <a:ext uri="{FF2B5EF4-FFF2-40B4-BE49-F238E27FC236}">
                <a16:creationId xmlns:a16="http://schemas.microsoft.com/office/drawing/2014/main" id="{BF37C837-63C1-B542-8452-895D71523CE3}"/>
              </a:ext>
            </a:extLst>
          </p:cNvPr>
          <p:cNvSpPr>
            <a:spLocks noGrp="1"/>
          </p:cNvSpPr>
          <p:nvPr>
            <p:ph type="subTitle" idx="1"/>
          </p:nvPr>
        </p:nvSpPr>
        <p:spPr/>
        <p:txBody>
          <a:bodyPr>
            <a:normAutofit fontScale="70000" lnSpcReduction="200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2021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2906759356"/>
      </p:ext>
    </p:extLst>
  </p:cSld>
  <p:clrMapOvr>
    <a:masterClrMapping/>
  </p:clrMapOvr>
</p:sld>
</file>

<file path=ppt/theme/theme1.xml><?xml version="1.0" encoding="utf-8"?>
<a:theme xmlns:a="http://schemas.openxmlformats.org/drawingml/2006/main" name="1_RSC_Plain_no footer">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RSC_Plain_no footer">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SC_Dividers with background_RH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SC_Dividers with background_RH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RSC_Dividers with dark background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RSC_Dividers with dark background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SC Title slides with image suggestion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emplate xmlns="27d643f5-4560-4eff-9f48-d0fe6b2bec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93B7E4512BB9469461FF4FD5770B2F" ma:contentTypeVersion="2" ma:contentTypeDescription="Create a new document." ma:contentTypeScope="" ma:versionID="5486c3611d7f33a3c06049c215fb4c92">
  <xsd:schema xmlns:xsd="http://www.w3.org/2001/XMLSchema" xmlns:p="http://schemas.microsoft.com/office/2006/metadata/properties" xmlns:ns2="27d643f5-4560-4eff-9f48-d0fe6b2bec2d" targetNamespace="http://schemas.microsoft.com/office/2006/metadata/properties" ma:root="true" ma:fieldsID="7079d9acee7d610bba9b6271d294110d" ns2:_="">
    <xsd:import namespace="27d643f5-4560-4eff-9f48-d0fe6b2bec2d"/>
    <xsd:element name="properties">
      <xsd:complexType>
        <xsd:sequence>
          <xsd:element name="documentManagement">
            <xsd:complexType>
              <xsd:all>
                <xsd:element ref="ns2:Template" minOccurs="0"/>
              </xsd:all>
            </xsd:complexType>
          </xsd:element>
        </xsd:sequence>
      </xsd:complexType>
    </xsd:element>
  </xsd:schema>
  <xsd:schema xmlns:xsd="http://www.w3.org/2001/XMLSchema" xmlns:dms="http://schemas.microsoft.com/office/2006/documentManagement/types" targetNamespace="27d643f5-4560-4eff-9f48-d0fe6b2bec2d" elementFormDefault="qualified">
    <xsd:import namespace="http://schemas.microsoft.com/office/2006/documentManagement/types"/>
    <xsd:element name="Template" ma:index="8" nillable="true" ma:displayName="Template" ma:format="Dropdown" ma:internalName="Template">
      <xsd:simpleType>
        <xsd:restriction base="dms:Choice">
          <xsd:enumeration value="Stationery"/>
          <xsd:enumeration value="Purchase order forms"/>
          <xsd:enumeration value="Powerpoint presentations"/>
          <xsd:enumeration value="Meetings"/>
          <xsd:enumeration value="Legal"/>
          <xsd:enumeration value="RSC Bra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D9B7705-6E4A-433D-914A-8894B6FAEACB}">
  <ds:schemaRefs>
    <ds:schemaRef ds:uri="http://schemas.microsoft.com/sharepoint/v3/contenttype/forms"/>
  </ds:schemaRefs>
</ds:datastoreItem>
</file>

<file path=customXml/itemProps2.xml><?xml version="1.0" encoding="utf-8"?>
<ds:datastoreItem xmlns:ds="http://schemas.openxmlformats.org/officeDocument/2006/customXml" ds:itemID="{507900DF-3EEF-46A5-94A9-21789EBC7165}">
  <ds:schemaRef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27d643f5-4560-4eff-9f48-d0fe6b2bec2d"/>
    <ds:schemaRef ds:uri="http://www.w3.org/XML/1998/namespace"/>
  </ds:schemaRefs>
</ds:datastoreItem>
</file>

<file path=customXml/itemProps3.xml><?xml version="1.0" encoding="utf-8"?>
<ds:datastoreItem xmlns:ds="http://schemas.openxmlformats.org/officeDocument/2006/customXml" ds:itemID="{6CC2B75D-225E-421C-86E0-971E0BD30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d643f5-4560-4eff-9f48-d0fe6b2bec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Office Theme</Template>
  <TotalTime>400</TotalTime>
  <Words>1519</Words>
  <Application>Microsoft Office PowerPoint</Application>
  <PresentationFormat>On-screen Show (4:3)</PresentationFormat>
  <Paragraphs>97</Paragraphs>
  <Slides>6</Slides>
  <Notes>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6</vt:i4>
      </vt:variant>
    </vt:vector>
  </HeadingPairs>
  <TitlesOfParts>
    <vt:vector size="17" baseType="lpstr">
      <vt:lpstr>Arial</vt:lpstr>
      <vt:lpstr>Calibri</vt:lpstr>
      <vt:lpstr>Calibri Light</vt:lpstr>
      <vt:lpstr>1_RSC_Plain_no footer</vt:lpstr>
      <vt:lpstr>Custom Design</vt:lpstr>
      <vt:lpstr>2_RSC_Plain_no footer</vt:lpstr>
      <vt:lpstr>RSC_Dividers with background_RHS</vt:lpstr>
      <vt:lpstr>1_RSC_Dividers with background_RHS</vt:lpstr>
      <vt:lpstr>1_RSC_Dividers with dark backgrounds</vt:lpstr>
      <vt:lpstr>2_RSC_Dividers with dark backgrounds</vt:lpstr>
      <vt:lpstr>RSC Title slides with image suggestions</vt:lpstr>
      <vt:lpstr>Join our global community</vt:lpstr>
      <vt:lpstr>Join our global community</vt:lpstr>
      <vt:lpstr>Join our global community</vt:lpstr>
      <vt:lpstr>Join your local community</vt:lpstr>
      <vt:lpstr>Join your local community</vt:lpstr>
      <vt:lpstr>Join your local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McLaughlin</dc:creator>
  <cp:lastModifiedBy>Aurora Walshe</cp:lastModifiedBy>
  <cp:revision>32</cp:revision>
  <dcterms:created xsi:type="dcterms:W3CDTF">2019-06-17T10:12:16Z</dcterms:created>
  <dcterms:modified xsi:type="dcterms:W3CDTF">2020-12-02T10:56:22Z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0x0101003593B7E4512BB9469461FF4FD5770B2F</vt:lpwstr>
  </property>
</Properties>
</file>