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8" d="100"/>
          <a:sy n="128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56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9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9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47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3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2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47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84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45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52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52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8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37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7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80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4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9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88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6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5A5E-2EA4-4D8D-9F52-322EE44FC784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AE5DE-FC6E-4EC3-90F8-41B02EB946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8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F210-EA2E-43FD-B851-B03249BE816A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FDA8-C417-456E-8C84-B9FD9DD3B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Murfitt-Barber</dc:creator>
  <cp:lastModifiedBy>Jenny Murfitt-Barber</cp:lastModifiedBy>
  <cp:revision>6</cp:revision>
  <cp:lastPrinted>2015-07-08T14:00:51Z</cp:lastPrinted>
  <dcterms:created xsi:type="dcterms:W3CDTF">2015-07-08T13:45:11Z</dcterms:created>
  <dcterms:modified xsi:type="dcterms:W3CDTF">2015-07-10T12:34:24Z</dcterms:modified>
</cp:coreProperties>
</file>