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999E-FC9D-4558-8CA2-D25D3A1BF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55336-4264-4014-A136-0ABB464C1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B7BEA-2006-4709-A862-57CCF5AC6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AADB4-A4D0-4EA2-AAFA-6D108037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FF57B-C128-42F7-AB8D-CD657F460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11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B0FB6-7E17-403D-B46F-EDEA62510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77FEB-0302-4088-A5C9-9E8E99F2E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1114C-E60D-4D13-9BCE-962098843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FC2CA-A1AC-4934-B7C8-02AAD579F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00FC8-69D3-434E-A2E5-EF0EE55E8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64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439F2A-215B-4C0C-9EC7-F5F447F84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CA0D8-9D50-4D84-BF80-A4E7E7899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6A16E-2DF7-4CC3-A453-4D58BFC6E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8CE56-F6E2-416A-8A33-6C056B28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B823C-5ECD-4A8A-9EA8-304D9FE08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3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65615-0C9A-434A-89C6-840A1A3C1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AFA81-7AC2-436D-A5CD-A49BFFBB9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2962C-BFDA-4AF1-8668-829493F44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595CF-90BF-4FF6-957B-93E0C9AE6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C7B3C-E594-4BD5-8199-2B23949A5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74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95F67-B93B-4F06-8F09-D803560CF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A14FF-381A-49B4-B3FE-E71A7F4BB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CAEC1-1CF2-496F-B247-B2F8B14B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B7D4B-AB2B-4023-8556-E20F12276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6D60F-942C-43C4-B3F8-73A00ECF0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17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EDCFA-938E-4659-879D-C2704EDBB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7F97A-600C-46D1-ADA4-AB23312C7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EFB37-18D7-499B-83AF-6341C11CC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25D168-9E82-4D69-AAF7-35770DED4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2AC6C-CEE6-464C-A6A6-025A298F5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67CE7-A1FF-4FA2-9001-4809720A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49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51BE-4350-4FE5-89FD-A4D0F6AFC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5A314-902C-40D0-9684-5A869F6D2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4A593-242C-4882-815A-F1397529B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32A9-8B16-472C-9F6B-8EE6755A7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2C0F96-A597-436E-BD73-27D92175E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391A2E-316E-4DBE-B644-A4338D534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76EA0D-CF7C-4976-8948-750F464C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C54135-362B-47CD-82B8-48745D5E4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28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6CE5-4B7C-483B-B311-E594731B2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5396E3-F168-4567-83B0-74540693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FB71EC-EAD9-4827-A50E-837BC651D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5D493-97BD-4A5C-88B2-D5E47488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3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C604B4-C287-4723-B7FD-80797BF73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0E71DF-9571-4B14-8354-A94AAA661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382C9-A9E3-4579-BC9E-E0853627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9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A59F2-9316-4FEA-827F-72B80A0E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2E8FE-1E89-4E2A-8D56-4FC7BF37D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A19DB-66F3-4C47-A34F-5974E2D42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59BAE4-9E88-4BCF-8FE2-77D1FF82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76FCC-C221-4637-96E9-868A835F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033E3-C9AC-4101-B953-73997DB2F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20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D81C9-9655-4520-B194-B9301BC61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050CB-A80B-4F3A-A3D9-B7A164D21B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35EFF7-6A0A-4CDC-9E26-3693DC243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29A711-2F38-4634-B692-FED13F09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9B576-A901-459E-A495-D05B24AB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584D8-5D15-4709-B02F-CD1D1D1EF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73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506A36-1D4F-45A5-8168-D93A3C794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00870-B50F-4A57-8792-B7C376534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FA08F-2435-4114-A030-B70CEBBCA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94FAE-1675-44EA-B7ED-010572FDB55B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059C2-0B40-4966-AA20-D1BB6C5949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190F4-B3EF-4437-8A26-D1DFD54218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181E3-5A87-4E70-876B-BD20ABCE89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00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EB7F1C-C966-4665-A66B-93DA44E859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23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Rane Qiao</dc:creator>
  <cp:lastModifiedBy>Rane Qiao</cp:lastModifiedBy>
  <cp:revision>2</cp:revision>
  <dcterms:created xsi:type="dcterms:W3CDTF">2022-05-20T14:49:56Z</dcterms:created>
  <dcterms:modified xsi:type="dcterms:W3CDTF">2022-08-17T07:39:13Z</dcterms:modified>
</cp:coreProperties>
</file>