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3.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4.xml" ContentType="application/vnd.openxmlformats-officedocument.theme+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autoCompressPictures="0">
  <p:sldMasterIdLst>
    <p:sldMasterId id="2147483696" r:id="rId4"/>
    <p:sldMasterId id="2147483795" r:id="rId5"/>
    <p:sldMasterId id="2147483728" r:id="rId6"/>
    <p:sldMasterId id="2147483805" r:id="rId7"/>
    <p:sldMasterId id="2147483720" r:id="rId8"/>
  </p:sldMasterIdLst>
  <p:notesMasterIdLst>
    <p:notesMasterId r:id="rId13"/>
  </p:notesMasterIdLst>
  <p:handoutMasterIdLst>
    <p:handoutMasterId r:id="rId14"/>
  </p:handoutMasterIdLst>
  <p:sldIdLst>
    <p:sldId id="300" r:id="rId9"/>
    <p:sldId id="301" r:id="rId10"/>
    <p:sldId id="302" r:id="rId11"/>
    <p:sldId id="303" r:id="rId12"/>
  </p:sldIdLst>
  <p:sldSz cx="12192000" cy="6858000"/>
  <p:notesSz cx="9144000" cy="6858000"/>
  <p:embeddedFontLst>
    <p:embeddedFont>
      <p:font typeface="Calibri Light" panose="020F0302020204030204" pitchFamily="34" charset="0"/>
      <p:regular r:id="rId15"/>
      <p:italic r:id="rId16"/>
    </p:embeddedFont>
    <p:embeddedFont>
      <p:font typeface="Calibri" panose="020F0502020204030204" pitchFamily="34" charset="0"/>
      <p:regular r:id="rId17"/>
      <p:bold r:id="rId18"/>
      <p:italic r:id="rId19"/>
      <p:boldItalic r:id="rId20"/>
    </p:embeddedFont>
  </p:embeddedFont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15E67"/>
    <a:srgbClr val="97D700"/>
    <a:srgbClr val="71DBD4"/>
    <a:srgbClr val="54585A"/>
    <a:srgbClr val="FF9E1B"/>
    <a:srgbClr val="FC4C02"/>
    <a:srgbClr val="48A9C5"/>
    <a:srgbClr val="DA1883"/>
    <a:srgbClr val="004976"/>
    <a:srgbClr val="EEDC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9484"/>
    <p:restoredTop sz="66047" autoAdjust="0"/>
  </p:normalViewPr>
  <p:slideViewPr>
    <p:cSldViewPr snapToGrid="0" snapToObjects="1">
      <p:cViewPr varScale="1">
        <p:scale>
          <a:sx n="48" d="100"/>
          <a:sy n="48" d="100"/>
        </p:scale>
        <p:origin x="1806" y="150"/>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66" d="100"/>
        <a:sy n="66" d="100"/>
      </p:scale>
      <p:origin x="0" y="0"/>
    </p:cViewPr>
  </p:sorterViewPr>
  <p:notesViewPr>
    <p:cSldViewPr snapToGrid="0" snapToObjects="1" showGuides="1">
      <p:cViewPr varScale="1">
        <p:scale>
          <a:sx n="215" d="100"/>
          <a:sy n="215" d="100"/>
        </p:scale>
        <p:origin x="1048" y="184"/>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5.xml"/><Relationship Id="rId13" Type="http://schemas.openxmlformats.org/officeDocument/2006/relationships/notesMaster" Target="notesMasters/notesMaster1.xml"/><Relationship Id="rId18" Type="http://schemas.openxmlformats.org/officeDocument/2006/relationships/font" Target="fonts/font4.fntdata"/><Relationship Id="rId3" Type="http://schemas.openxmlformats.org/officeDocument/2006/relationships/customXml" Target="../customXml/item3.xml"/><Relationship Id="rId21" Type="http://schemas.openxmlformats.org/officeDocument/2006/relationships/presProps" Target="presProps.xml"/><Relationship Id="rId7" Type="http://schemas.openxmlformats.org/officeDocument/2006/relationships/slideMaster" Target="slideMasters/slideMaster4.xml"/><Relationship Id="rId12" Type="http://schemas.openxmlformats.org/officeDocument/2006/relationships/slide" Target="slides/slide4.xml"/><Relationship Id="rId17" Type="http://schemas.openxmlformats.org/officeDocument/2006/relationships/font" Target="fonts/font3.fntdata"/><Relationship Id="rId2" Type="http://schemas.openxmlformats.org/officeDocument/2006/relationships/customXml" Target="../customXml/item2.xml"/><Relationship Id="rId16" Type="http://schemas.openxmlformats.org/officeDocument/2006/relationships/font" Target="fonts/font2.fntdata"/><Relationship Id="rId20" Type="http://schemas.openxmlformats.org/officeDocument/2006/relationships/font" Target="fonts/font6.fntdata"/><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3.xml"/><Relationship Id="rId24" Type="http://schemas.openxmlformats.org/officeDocument/2006/relationships/tableStyles" Target="tableStyles.xml"/><Relationship Id="rId5" Type="http://schemas.openxmlformats.org/officeDocument/2006/relationships/slideMaster" Target="slideMasters/slideMaster2.xml"/><Relationship Id="rId15" Type="http://schemas.openxmlformats.org/officeDocument/2006/relationships/font" Target="fonts/font1.fntdata"/><Relationship Id="rId23" Type="http://schemas.openxmlformats.org/officeDocument/2006/relationships/theme" Target="theme/theme1.xml"/><Relationship Id="rId10" Type="http://schemas.openxmlformats.org/officeDocument/2006/relationships/slide" Target="slides/slide2.xml"/><Relationship Id="rId19" Type="http://schemas.openxmlformats.org/officeDocument/2006/relationships/font" Target="fonts/font5.fntdata"/><Relationship Id="rId4" Type="http://schemas.openxmlformats.org/officeDocument/2006/relationships/slideMaster" Target="slideMasters/slideMaster1.xml"/><Relationship Id="rId9" Type="http://schemas.openxmlformats.org/officeDocument/2006/relationships/slide" Target="slides/slide1.xml"/><Relationship Id="rId14" Type="http://schemas.openxmlformats.org/officeDocument/2006/relationships/handoutMaster" Target="handoutMasters/handoutMaster1.xml"/><Relationship Id="rId22"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D3651BEE-5FE4-C441-9F2C-41CD9F3E752E}"/>
              </a:ext>
            </a:extLst>
          </p:cNvPr>
          <p:cNvSpPr>
            <a:spLocks noGrp="1"/>
          </p:cNvSpPr>
          <p:nvPr>
            <p:ph type="hdr" sz="quarter"/>
          </p:nvPr>
        </p:nvSpPr>
        <p:spPr>
          <a:xfrm>
            <a:off x="0" y="0"/>
            <a:ext cx="3962400" cy="3444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7EDC1556-3282-D54E-9666-A6009195D842}"/>
              </a:ext>
            </a:extLst>
          </p:cNvPr>
          <p:cNvSpPr>
            <a:spLocks noGrp="1"/>
          </p:cNvSpPr>
          <p:nvPr>
            <p:ph type="dt" sz="quarter" idx="1"/>
          </p:nvPr>
        </p:nvSpPr>
        <p:spPr>
          <a:xfrm>
            <a:off x="5180013" y="0"/>
            <a:ext cx="3962400" cy="344488"/>
          </a:xfrm>
          <a:prstGeom prst="rect">
            <a:avLst/>
          </a:prstGeom>
        </p:spPr>
        <p:txBody>
          <a:bodyPr vert="horz" lIns="91440" tIns="45720" rIns="91440" bIns="45720" rtlCol="0"/>
          <a:lstStyle>
            <a:lvl1pPr algn="r">
              <a:defRPr sz="1200"/>
            </a:lvl1pPr>
          </a:lstStyle>
          <a:p>
            <a:fld id="{17044BBD-E561-554A-9F92-CB21E4AA9279}" type="datetimeFigureOut">
              <a:rPr lang="en-US" smtClean="0"/>
              <a:t>8/26/2020</a:t>
            </a:fld>
            <a:endParaRPr lang="en-US"/>
          </a:p>
        </p:txBody>
      </p:sp>
      <p:sp>
        <p:nvSpPr>
          <p:cNvPr id="4" name="Footer Placeholder 3">
            <a:extLst>
              <a:ext uri="{FF2B5EF4-FFF2-40B4-BE49-F238E27FC236}">
                <a16:creationId xmlns:a16="http://schemas.microsoft.com/office/drawing/2014/main" id="{C7FE62AF-CBAC-984D-92F2-8303EBCB9F9D}"/>
              </a:ext>
            </a:extLst>
          </p:cNvPr>
          <p:cNvSpPr>
            <a:spLocks noGrp="1"/>
          </p:cNvSpPr>
          <p:nvPr>
            <p:ph type="ftr" sz="quarter" idx="2"/>
          </p:nvPr>
        </p:nvSpPr>
        <p:spPr>
          <a:xfrm>
            <a:off x="0" y="6513513"/>
            <a:ext cx="3962400" cy="3444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20ECE20A-010F-F540-B491-BDD01FD75A74}"/>
              </a:ext>
            </a:extLst>
          </p:cNvPr>
          <p:cNvSpPr>
            <a:spLocks noGrp="1"/>
          </p:cNvSpPr>
          <p:nvPr>
            <p:ph type="sldNum" sz="quarter" idx="3"/>
          </p:nvPr>
        </p:nvSpPr>
        <p:spPr>
          <a:xfrm>
            <a:off x="5180013" y="6513513"/>
            <a:ext cx="3962400" cy="344487"/>
          </a:xfrm>
          <a:prstGeom prst="rect">
            <a:avLst/>
          </a:prstGeom>
        </p:spPr>
        <p:txBody>
          <a:bodyPr vert="horz" lIns="91440" tIns="45720" rIns="91440" bIns="45720" rtlCol="0" anchor="b"/>
          <a:lstStyle>
            <a:lvl1pPr algn="r">
              <a:defRPr sz="1200"/>
            </a:lvl1pPr>
          </a:lstStyle>
          <a:p>
            <a:fld id="{0C9A0C9C-0870-9F46-A85C-4AA6F1FDBC49}" type="slidenum">
              <a:rPr lang="en-US" smtClean="0"/>
              <a:t>‹#›</a:t>
            </a:fld>
            <a:endParaRPr lang="en-US"/>
          </a:p>
        </p:txBody>
      </p:sp>
    </p:spTree>
    <p:extLst>
      <p:ext uri="{BB962C8B-B14F-4D97-AF65-F5344CB8AC3E}">
        <p14:creationId xmlns:p14="http://schemas.microsoft.com/office/powerpoint/2010/main" val="19367605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4091"/>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5179484" y="0"/>
            <a:ext cx="3962400" cy="344091"/>
          </a:xfrm>
          <a:prstGeom prst="rect">
            <a:avLst/>
          </a:prstGeom>
        </p:spPr>
        <p:txBody>
          <a:bodyPr vert="horz" lIns="91440" tIns="45720" rIns="91440" bIns="45720" rtlCol="0"/>
          <a:lstStyle>
            <a:lvl1pPr algn="r">
              <a:defRPr sz="1200"/>
            </a:lvl1pPr>
          </a:lstStyle>
          <a:p>
            <a:fld id="{6254C33D-B07C-ED4A-A191-0E78847F68E4}" type="datetimeFigureOut">
              <a:rPr lang="en-US" smtClean="0"/>
              <a:t>8/26/2020</a:t>
            </a:fld>
            <a:endParaRPr lang="en-US"/>
          </a:p>
        </p:txBody>
      </p:sp>
      <p:sp>
        <p:nvSpPr>
          <p:cNvPr id="4" name="Slide Image Placeholder 3"/>
          <p:cNvSpPr>
            <a:spLocks noGrp="1" noRot="1" noChangeAspect="1"/>
          </p:cNvSpPr>
          <p:nvPr>
            <p:ph type="sldImg" idx="2"/>
          </p:nvPr>
        </p:nvSpPr>
        <p:spPr>
          <a:xfrm>
            <a:off x="2514600" y="857250"/>
            <a:ext cx="4114800" cy="2314575"/>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914400" y="3300412"/>
            <a:ext cx="7315200" cy="2700338"/>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6513910"/>
            <a:ext cx="3962400" cy="34409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5179484" y="6513910"/>
            <a:ext cx="3962400" cy="344090"/>
          </a:xfrm>
          <a:prstGeom prst="rect">
            <a:avLst/>
          </a:prstGeom>
        </p:spPr>
        <p:txBody>
          <a:bodyPr vert="horz" lIns="91440" tIns="45720" rIns="91440" bIns="45720" rtlCol="0" anchor="b"/>
          <a:lstStyle>
            <a:lvl1pPr algn="r">
              <a:defRPr sz="1200"/>
            </a:lvl1pPr>
          </a:lstStyle>
          <a:p>
            <a:fld id="{2C932B7F-5DDE-2249-94F1-C98945D46AB6}" type="slidenum">
              <a:rPr lang="en-US" smtClean="0"/>
              <a:t>‹#›</a:t>
            </a:fld>
            <a:endParaRPr lang="en-US"/>
          </a:p>
        </p:txBody>
      </p:sp>
    </p:spTree>
    <p:extLst>
      <p:ext uri="{BB962C8B-B14F-4D97-AF65-F5344CB8AC3E}">
        <p14:creationId xmlns:p14="http://schemas.microsoft.com/office/powerpoint/2010/main" val="77059531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We</a:t>
            </a:r>
            <a:r>
              <a:rPr lang="en-GB" baseline="0" dirty="0" smtClean="0"/>
              <a:t> know that not everyone in the audience is a member of the Royal Society of Chemistry and there may be several reasons for this, but right now the RSC are offering free Affiliate membership to anyone who attends one of our online events. </a:t>
            </a:r>
            <a:r>
              <a:rPr lang="en-GB" baseline="0" dirty="0" smtClean="0"/>
              <a:t>If </a:t>
            </a:r>
            <a:r>
              <a:rPr lang="en-GB" baseline="0" dirty="0" smtClean="0"/>
              <a:t>you’ve ever considered joining but haven’t gotten around to it, or aren’t sure what you could get out of being a member, then maybe now is the time to sign up as an Affiliate for free and try it out.</a:t>
            </a:r>
          </a:p>
          <a:p>
            <a:endParaRPr lang="en-GB" baseline="0" dirty="0" smtClean="0"/>
          </a:p>
          <a:p>
            <a:r>
              <a:rPr lang="en-GB" baseline="0" dirty="0" smtClean="0"/>
              <a:t>Affiliate membership doesn’t need a degree transcript or CV, simply go to </a:t>
            </a:r>
            <a:r>
              <a:rPr lang="en-GB" b="1" baseline="0" dirty="0" smtClean="0"/>
              <a:t>rsc.li/affiliate</a:t>
            </a:r>
            <a:r>
              <a:rPr lang="en-GB" baseline="0" dirty="0" smtClean="0"/>
              <a:t> and use the discount code </a:t>
            </a:r>
            <a:r>
              <a:rPr lang="en-GB" b="1" dirty="0" smtClean="0"/>
              <a:t>IG100</a:t>
            </a:r>
            <a:r>
              <a:rPr lang="en-GB" baseline="0" dirty="0" smtClean="0"/>
              <a:t> </a:t>
            </a:r>
            <a:r>
              <a:rPr lang="en-GB" baseline="0" dirty="0" smtClean="0"/>
              <a:t>to join and then you can become a member of </a:t>
            </a:r>
            <a:r>
              <a:rPr lang="en-GB" b="1" baseline="0" dirty="0" smtClean="0"/>
              <a:t>our Interest Group </a:t>
            </a:r>
            <a:r>
              <a:rPr lang="en-GB" baseline="0" dirty="0" smtClean="0"/>
              <a:t>and keep up to date with all of our events and activities!</a:t>
            </a:r>
          </a:p>
          <a:p>
            <a:endParaRPr lang="en-GB" dirty="0" smtClean="0"/>
          </a:p>
          <a:p>
            <a:r>
              <a:rPr lang="en-GB" dirty="0" smtClean="0"/>
              <a:t>Affiliate membership comes with:</a:t>
            </a:r>
          </a:p>
          <a:p>
            <a:pPr marL="171450" indent="-171450">
              <a:buFont typeface="Arial" panose="020B0604020202020204" pitchFamily="34" charset="0"/>
              <a:buChar char="•"/>
            </a:pPr>
            <a:r>
              <a:rPr lang="en-GB" b="1" dirty="0" smtClean="0"/>
              <a:t>Free</a:t>
            </a:r>
            <a:r>
              <a:rPr lang="en-GB" b="1" baseline="0" dirty="0" smtClean="0"/>
              <a:t> membership of one Interest Group </a:t>
            </a:r>
          </a:p>
          <a:p>
            <a:pPr marL="171450" indent="-171450">
              <a:buFont typeface="Arial" panose="020B0604020202020204" pitchFamily="34" charset="0"/>
              <a:buChar char="•"/>
            </a:pPr>
            <a:r>
              <a:rPr lang="en-GB" baseline="0" dirty="0" smtClean="0"/>
              <a:t>10 free RSC journal article downloads a year and 35% off RSC books</a:t>
            </a:r>
          </a:p>
          <a:p>
            <a:pPr marL="171450" indent="-171450">
              <a:buFont typeface="Arial" panose="020B0604020202020204" pitchFamily="34" charset="0"/>
              <a:buChar char="•"/>
            </a:pPr>
            <a:r>
              <a:rPr lang="en-GB" baseline="0" dirty="0" smtClean="0"/>
              <a:t>Online access to Chemistry World</a:t>
            </a:r>
          </a:p>
          <a:p>
            <a:pPr marL="171450" indent="-171450">
              <a:buFont typeface="Arial" panose="020B0604020202020204" pitchFamily="34" charset="0"/>
              <a:buChar char="•"/>
            </a:pPr>
            <a:r>
              <a:rPr lang="en-GB" baseline="0" dirty="0" smtClean="0"/>
              <a:t>Access to careers resources and webinars and discounts for accredited training courses</a:t>
            </a:r>
          </a:p>
          <a:p>
            <a:pPr marL="171450" indent="-171450">
              <a:buFont typeface="Arial" panose="020B0604020202020204" pitchFamily="34" charset="0"/>
              <a:buChar char="•"/>
            </a:pPr>
            <a:r>
              <a:rPr lang="en-GB" baseline="0" dirty="0" smtClean="0"/>
              <a:t>Support from the Chemists’ Community Fund</a:t>
            </a:r>
          </a:p>
          <a:p>
            <a:pPr marL="171450" indent="-171450">
              <a:buFont typeface="Arial" panose="020B0604020202020204" pitchFamily="34" charset="0"/>
              <a:buChar char="•"/>
            </a:pPr>
            <a:r>
              <a:rPr lang="en-GB" dirty="0" smtClean="0"/>
              <a:t>Discounts on travel, insurance, lifestyle and publications.</a:t>
            </a:r>
            <a:endParaRPr lang="en-GB" dirty="0"/>
          </a:p>
        </p:txBody>
      </p:sp>
      <p:sp>
        <p:nvSpPr>
          <p:cNvPr id="4" name="Slide Number Placeholder 3"/>
          <p:cNvSpPr>
            <a:spLocks noGrp="1"/>
          </p:cNvSpPr>
          <p:nvPr>
            <p:ph type="sldNum" sz="quarter" idx="10"/>
          </p:nvPr>
        </p:nvSpPr>
        <p:spPr/>
        <p:txBody>
          <a:bodyPr/>
          <a:lstStyle/>
          <a:p>
            <a:fld id="{2C932B7F-5DDE-2249-94F1-C98945D46AB6}" type="slidenum">
              <a:rPr lang="en-US" smtClean="0"/>
              <a:t>1</a:t>
            </a:fld>
            <a:endParaRPr lang="en-US"/>
          </a:p>
        </p:txBody>
      </p:sp>
    </p:spTree>
    <p:extLst>
      <p:ext uri="{BB962C8B-B14F-4D97-AF65-F5344CB8AC3E}">
        <p14:creationId xmlns:p14="http://schemas.microsoft.com/office/powerpoint/2010/main" val="348017403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We</a:t>
            </a:r>
            <a:r>
              <a:rPr lang="en-GB" baseline="0" dirty="0" smtClean="0"/>
              <a:t> know that not everyone in the audience is a member of the Royal Society of Chemistry and there may be several reasons for this, but right now the RSC are offering free Affiliate membership to anyone who attends one of our online events. </a:t>
            </a:r>
            <a:r>
              <a:rPr lang="en-GB" baseline="0" dirty="0" smtClean="0"/>
              <a:t>If </a:t>
            </a:r>
            <a:r>
              <a:rPr lang="en-GB" baseline="0" dirty="0" smtClean="0"/>
              <a:t>you’ve ever considered joining but haven’t gotten around to it, or aren’t sure what you could get out of being a member, then maybe now is the time to sign up as an Affiliate for free and try it out.</a:t>
            </a:r>
          </a:p>
          <a:p>
            <a:endParaRPr lang="en-GB" baseline="0" dirty="0" smtClean="0"/>
          </a:p>
          <a:p>
            <a:r>
              <a:rPr lang="en-GB" baseline="0" dirty="0" smtClean="0"/>
              <a:t>Affiliate membership doesn’t need a degree transcript or CV, simply go to </a:t>
            </a:r>
            <a:r>
              <a:rPr lang="en-GB" b="1" baseline="0" dirty="0" smtClean="0"/>
              <a:t>rsc.li/affiliate</a:t>
            </a:r>
            <a:r>
              <a:rPr lang="en-GB" baseline="0" dirty="0" smtClean="0"/>
              <a:t> and use the discount code </a:t>
            </a:r>
            <a:r>
              <a:rPr lang="en-GB" b="1" dirty="0" smtClean="0"/>
              <a:t>IG100</a:t>
            </a:r>
            <a:r>
              <a:rPr lang="en-GB" baseline="0" dirty="0" smtClean="0"/>
              <a:t> </a:t>
            </a:r>
            <a:r>
              <a:rPr lang="en-GB" baseline="0" dirty="0" smtClean="0"/>
              <a:t>to join and then you can become a member of </a:t>
            </a:r>
            <a:r>
              <a:rPr lang="en-GB" b="1" baseline="0" dirty="0" smtClean="0"/>
              <a:t>our Interest Group </a:t>
            </a:r>
            <a:r>
              <a:rPr lang="en-GB" baseline="0" dirty="0" smtClean="0"/>
              <a:t>and keep up to date with all of our events and activities!</a:t>
            </a:r>
          </a:p>
          <a:p>
            <a:endParaRPr lang="en-GB" dirty="0" smtClean="0"/>
          </a:p>
          <a:p>
            <a:r>
              <a:rPr lang="en-GB" dirty="0" smtClean="0"/>
              <a:t>Affiliate membership comes with:</a:t>
            </a:r>
          </a:p>
          <a:p>
            <a:pPr marL="171450" indent="-171450">
              <a:buFont typeface="Arial" panose="020B0604020202020204" pitchFamily="34" charset="0"/>
              <a:buChar char="•"/>
            </a:pPr>
            <a:r>
              <a:rPr lang="en-GB" b="1" dirty="0" smtClean="0"/>
              <a:t>Free</a:t>
            </a:r>
            <a:r>
              <a:rPr lang="en-GB" b="1" baseline="0" dirty="0" smtClean="0"/>
              <a:t> membership of one Interest Group </a:t>
            </a:r>
          </a:p>
          <a:p>
            <a:pPr marL="171450" indent="-171450">
              <a:buFont typeface="Arial" panose="020B0604020202020204" pitchFamily="34" charset="0"/>
              <a:buChar char="•"/>
            </a:pPr>
            <a:r>
              <a:rPr lang="en-GB" baseline="0" dirty="0" smtClean="0"/>
              <a:t>10 free RSC journal article downloads a year and 35% off RSC books</a:t>
            </a:r>
          </a:p>
          <a:p>
            <a:pPr marL="171450" indent="-171450">
              <a:buFont typeface="Arial" panose="020B0604020202020204" pitchFamily="34" charset="0"/>
              <a:buChar char="•"/>
            </a:pPr>
            <a:r>
              <a:rPr lang="en-GB" baseline="0" dirty="0" smtClean="0"/>
              <a:t>Online access to Chemistry World</a:t>
            </a:r>
          </a:p>
          <a:p>
            <a:pPr marL="171450" indent="-171450">
              <a:buFont typeface="Arial" panose="020B0604020202020204" pitchFamily="34" charset="0"/>
              <a:buChar char="•"/>
            </a:pPr>
            <a:r>
              <a:rPr lang="en-GB" baseline="0" dirty="0" smtClean="0"/>
              <a:t>Access to careers resources and webinars and discounts for accredited training courses</a:t>
            </a:r>
          </a:p>
          <a:p>
            <a:pPr marL="171450" indent="-171450">
              <a:buFont typeface="Arial" panose="020B0604020202020204" pitchFamily="34" charset="0"/>
              <a:buChar char="•"/>
            </a:pPr>
            <a:r>
              <a:rPr lang="en-GB" baseline="0" dirty="0" smtClean="0"/>
              <a:t>Support from the Chemists’ Community Fund</a:t>
            </a:r>
          </a:p>
          <a:p>
            <a:pPr marL="171450" indent="-171450">
              <a:buFont typeface="Arial" panose="020B0604020202020204" pitchFamily="34" charset="0"/>
              <a:buChar char="•"/>
            </a:pPr>
            <a:r>
              <a:rPr lang="en-GB" dirty="0" smtClean="0"/>
              <a:t>Discounts on travel, insurance, lifestyle and publications.</a:t>
            </a:r>
            <a:endParaRPr lang="en-GB" dirty="0"/>
          </a:p>
        </p:txBody>
      </p:sp>
      <p:sp>
        <p:nvSpPr>
          <p:cNvPr id="4" name="Slide Number Placeholder 3"/>
          <p:cNvSpPr>
            <a:spLocks noGrp="1"/>
          </p:cNvSpPr>
          <p:nvPr>
            <p:ph type="sldNum" sz="quarter" idx="10"/>
          </p:nvPr>
        </p:nvSpPr>
        <p:spPr/>
        <p:txBody>
          <a:bodyPr/>
          <a:lstStyle/>
          <a:p>
            <a:fld id="{2C932B7F-5DDE-2249-94F1-C98945D46AB6}" type="slidenum">
              <a:rPr lang="en-US" smtClean="0"/>
              <a:t>2</a:t>
            </a:fld>
            <a:endParaRPr lang="en-US"/>
          </a:p>
        </p:txBody>
      </p:sp>
    </p:spTree>
    <p:extLst>
      <p:ext uri="{BB962C8B-B14F-4D97-AF65-F5344CB8AC3E}">
        <p14:creationId xmlns:p14="http://schemas.microsoft.com/office/powerpoint/2010/main" val="291899730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We</a:t>
            </a:r>
            <a:r>
              <a:rPr lang="en-GB" baseline="0" dirty="0" smtClean="0"/>
              <a:t> know that not everyone in the audience is a member of the Royal Society of Chemistry and there may be several reasons for this, but right now the RSC are offering free Affiliate membership to anyone who attends one of our online events. </a:t>
            </a:r>
            <a:r>
              <a:rPr lang="en-GB" baseline="0" dirty="0" smtClean="0"/>
              <a:t>If </a:t>
            </a:r>
            <a:r>
              <a:rPr lang="en-GB" baseline="0" dirty="0" smtClean="0"/>
              <a:t>you’ve ever considered joining but haven’t gotten around to it, or aren’t sure what you could get out of being a member, then maybe now is the time to sign up as an Affiliate for free and try it out.</a:t>
            </a:r>
          </a:p>
          <a:p>
            <a:endParaRPr lang="en-GB" baseline="0" dirty="0" smtClean="0"/>
          </a:p>
          <a:p>
            <a:r>
              <a:rPr lang="en-GB" baseline="0" dirty="0" smtClean="0"/>
              <a:t>Affiliate membership doesn’t need a degree transcript or CV, simply go to </a:t>
            </a:r>
            <a:r>
              <a:rPr lang="en-GB" b="1" baseline="0" dirty="0" smtClean="0"/>
              <a:t>rsc.li/affiliate</a:t>
            </a:r>
            <a:r>
              <a:rPr lang="en-GB" baseline="0" dirty="0" smtClean="0"/>
              <a:t> and use the discount code </a:t>
            </a:r>
            <a:r>
              <a:rPr lang="en-GB" b="1" dirty="0" smtClean="0"/>
              <a:t>IG100</a:t>
            </a:r>
            <a:r>
              <a:rPr lang="en-GB" baseline="0" dirty="0" smtClean="0"/>
              <a:t> </a:t>
            </a:r>
            <a:r>
              <a:rPr lang="en-GB" baseline="0" dirty="0" smtClean="0"/>
              <a:t>to join and then you can become a member of </a:t>
            </a:r>
            <a:r>
              <a:rPr lang="en-GB" b="1" baseline="0" dirty="0" smtClean="0"/>
              <a:t>our Interest Group </a:t>
            </a:r>
            <a:r>
              <a:rPr lang="en-GB" baseline="0" dirty="0" smtClean="0"/>
              <a:t>and keep up to date with all of our events and activities!</a:t>
            </a:r>
          </a:p>
          <a:p>
            <a:endParaRPr lang="en-GB" dirty="0" smtClean="0"/>
          </a:p>
          <a:p>
            <a:r>
              <a:rPr lang="en-GB" dirty="0" smtClean="0"/>
              <a:t>Affiliate membership comes with:</a:t>
            </a:r>
          </a:p>
          <a:p>
            <a:pPr marL="171450" indent="-171450">
              <a:buFont typeface="Arial" panose="020B0604020202020204" pitchFamily="34" charset="0"/>
              <a:buChar char="•"/>
            </a:pPr>
            <a:r>
              <a:rPr lang="en-GB" b="1" dirty="0" smtClean="0"/>
              <a:t>Free</a:t>
            </a:r>
            <a:r>
              <a:rPr lang="en-GB" b="1" baseline="0" dirty="0" smtClean="0"/>
              <a:t> membership of one Interest Group </a:t>
            </a:r>
          </a:p>
          <a:p>
            <a:pPr marL="171450" indent="-171450">
              <a:buFont typeface="Arial" panose="020B0604020202020204" pitchFamily="34" charset="0"/>
              <a:buChar char="•"/>
            </a:pPr>
            <a:r>
              <a:rPr lang="en-GB" baseline="0" dirty="0" smtClean="0"/>
              <a:t>10 free RSC journal article downloads a year and 35% off RSC books</a:t>
            </a:r>
          </a:p>
          <a:p>
            <a:pPr marL="171450" indent="-171450">
              <a:buFont typeface="Arial" panose="020B0604020202020204" pitchFamily="34" charset="0"/>
              <a:buChar char="•"/>
            </a:pPr>
            <a:r>
              <a:rPr lang="en-GB" baseline="0" dirty="0" smtClean="0"/>
              <a:t>Online access to Chemistry World</a:t>
            </a:r>
          </a:p>
          <a:p>
            <a:pPr marL="171450" indent="-171450">
              <a:buFont typeface="Arial" panose="020B0604020202020204" pitchFamily="34" charset="0"/>
              <a:buChar char="•"/>
            </a:pPr>
            <a:r>
              <a:rPr lang="en-GB" baseline="0" dirty="0" smtClean="0"/>
              <a:t>Access to careers resources and webinars and discounts for accredited training courses</a:t>
            </a:r>
          </a:p>
          <a:p>
            <a:pPr marL="171450" indent="-171450">
              <a:buFont typeface="Arial" panose="020B0604020202020204" pitchFamily="34" charset="0"/>
              <a:buChar char="•"/>
            </a:pPr>
            <a:r>
              <a:rPr lang="en-GB" baseline="0" dirty="0" smtClean="0"/>
              <a:t>Support from the Chemists’ Community Fund</a:t>
            </a:r>
          </a:p>
          <a:p>
            <a:pPr marL="171450" indent="-171450">
              <a:buFont typeface="Arial" panose="020B0604020202020204" pitchFamily="34" charset="0"/>
              <a:buChar char="•"/>
            </a:pPr>
            <a:r>
              <a:rPr lang="en-GB" dirty="0" smtClean="0"/>
              <a:t>Discounts on travel, insurance, lifestyle and publications.</a:t>
            </a:r>
            <a:endParaRPr lang="en-GB" dirty="0"/>
          </a:p>
        </p:txBody>
      </p:sp>
      <p:sp>
        <p:nvSpPr>
          <p:cNvPr id="4" name="Slide Number Placeholder 3"/>
          <p:cNvSpPr>
            <a:spLocks noGrp="1"/>
          </p:cNvSpPr>
          <p:nvPr>
            <p:ph type="sldNum" sz="quarter" idx="10"/>
          </p:nvPr>
        </p:nvSpPr>
        <p:spPr/>
        <p:txBody>
          <a:bodyPr/>
          <a:lstStyle/>
          <a:p>
            <a:fld id="{2C932B7F-5DDE-2249-94F1-C98945D46AB6}" type="slidenum">
              <a:rPr lang="en-US" smtClean="0"/>
              <a:t>3</a:t>
            </a:fld>
            <a:endParaRPr lang="en-US"/>
          </a:p>
        </p:txBody>
      </p:sp>
    </p:spTree>
    <p:extLst>
      <p:ext uri="{BB962C8B-B14F-4D97-AF65-F5344CB8AC3E}">
        <p14:creationId xmlns:p14="http://schemas.microsoft.com/office/powerpoint/2010/main" val="277369994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We</a:t>
            </a:r>
            <a:r>
              <a:rPr lang="en-GB" baseline="0" dirty="0" smtClean="0"/>
              <a:t> know that not everyone in the audience is a member of the Royal Society of Chemistry and there may be several reasons for this, but right now the RSC are offering free Affiliate membership to anyone who attends one of our online events. </a:t>
            </a:r>
            <a:r>
              <a:rPr lang="en-GB" baseline="0" dirty="0" smtClean="0"/>
              <a:t>If </a:t>
            </a:r>
            <a:r>
              <a:rPr lang="en-GB" baseline="0" dirty="0" smtClean="0"/>
              <a:t>you’ve ever considered joining but haven’t gotten around to it, or aren’t sure what you could get out of being a member, then maybe now is the time to sign up as an Affiliate for free and try it out.</a:t>
            </a:r>
          </a:p>
          <a:p>
            <a:endParaRPr lang="en-GB" baseline="0" dirty="0" smtClean="0"/>
          </a:p>
          <a:p>
            <a:r>
              <a:rPr lang="en-GB" baseline="0" dirty="0" smtClean="0"/>
              <a:t>Affiliate membership doesn’t need a degree transcript or CV, simply go to </a:t>
            </a:r>
            <a:r>
              <a:rPr lang="en-GB" b="1" baseline="0" dirty="0" smtClean="0"/>
              <a:t>rsc.li/affiliate</a:t>
            </a:r>
            <a:r>
              <a:rPr lang="en-GB" baseline="0" dirty="0" smtClean="0"/>
              <a:t> and use the discount code </a:t>
            </a:r>
            <a:r>
              <a:rPr lang="en-GB" b="1" dirty="0" smtClean="0"/>
              <a:t>IG100</a:t>
            </a:r>
            <a:r>
              <a:rPr lang="en-GB" baseline="0" dirty="0" smtClean="0"/>
              <a:t> </a:t>
            </a:r>
            <a:r>
              <a:rPr lang="en-GB" baseline="0" dirty="0" smtClean="0"/>
              <a:t>to join and then you can become a member of </a:t>
            </a:r>
            <a:r>
              <a:rPr lang="en-GB" b="1" baseline="0" dirty="0" smtClean="0"/>
              <a:t>our Interest Group </a:t>
            </a:r>
            <a:r>
              <a:rPr lang="en-GB" baseline="0" dirty="0" smtClean="0"/>
              <a:t>and keep up to date with all of our events and activities!</a:t>
            </a:r>
          </a:p>
          <a:p>
            <a:endParaRPr lang="en-GB" dirty="0" smtClean="0"/>
          </a:p>
          <a:p>
            <a:r>
              <a:rPr lang="en-GB" dirty="0" smtClean="0"/>
              <a:t>Affiliate membership comes with:</a:t>
            </a:r>
          </a:p>
          <a:p>
            <a:pPr marL="171450" indent="-171450">
              <a:buFont typeface="Arial" panose="020B0604020202020204" pitchFamily="34" charset="0"/>
              <a:buChar char="•"/>
            </a:pPr>
            <a:r>
              <a:rPr lang="en-GB" b="1" dirty="0" smtClean="0"/>
              <a:t>Free</a:t>
            </a:r>
            <a:r>
              <a:rPr lang="en-GB" b="1" baseline="0" dirty="0" smtClean="0"/>
              <a:t> membership of one Interest Group </a:t>
            </a:r>
          </a:p>
          <a:p>
            <a:pPr marL="171450" indent="-171450">
              <a:buFont typeface="Arial" panose="020B0604020202020204" pitchFamily="34" charset="0"/>
              <a:buChar char="•"/>
            </a:pPr>
            <a:r>
              <a:rPr lang="en-GB" baseline="0" dirty="0" smtClean="0"/>
              <a:t>10 free RSC journal article downloads a year and 35% off RSC books</a:t>
            </a:r>
          </a:p>
          <a:p>
            <a:pPr marL="171450" indent="-171450">
              <a:buFont typeface="Arial" panose="020B0604020202020204" pitchFamily="34" charset="0"/>
              <a:buChar char="•"/>
            </a:pPr>
            <a:r>
              <a:rPr lang="en-GB" baseline="0" dirty="0" smtClean="0"/>
              <a:t>Online access to Chemistry World</a:t>
            </a:r>
          </a:p>
          <a:p>
            <a:pPr marL="171450" indent="-171450">
              <a:buFont typeface="Arial" panose="020B0604020202020204" pitchFamily="34" charset="0"/>
              <a:buChar char="•"/>
            </a:pPr>
            <a:r>
              <a:rPr lang="en-GB" baseline="0" dirty="0" smtClean="0"/>
              <a:t>Access to careers resources and webinars and discounts for accredited training courses</a:t>
            </a:r>
          </a:p>
          <a:p>
            <a:pPr marL="171450" indent="-171450">
              <a:buFont typeface="Arial" panose="020B0604020202020204" pitchFamily="34" charset="0"/>
              <a:buChar char="•"/>
            </a:pPr>
            <a:r>
              <a:rPr lang="en-GB" baseline="0" dirty="0" smtClean="0"/>
              <a:t>Support from the Chemists’ Community Fund</a:t>
            </a:r>
          </a:p>
          <a:p>
            <a:pPr marL="171450" indent="-171450">
              <a:buFont typeface="Arial" panose="020B0604020202020204" pitchFamily="34" charset="0"/>
              <a:buChar char="•"/>
            </a:pPr>
            <a:r>
              <a:rPr lang="en-GB" dirty="0" smtClean="0"/>
              <a:t>Discounts on travel, insurance, lifestyle and publications.</a:t>
            </a:r>
            <a:endParaRPr lang="en-GB" dirty="0"/>
          </a:p>
        </p:txBody>
      </p:sp>
      <p:sp>
        <p:nvSpPr>
          <p:cNvPr id="4" name="Slide Number Placeholder 3"/>
          <p:cNvSpPr>
            <a:spLocks noGrp="1"/>
          </p:cNvSpPr>
          <p:nvPr>
            <p:ph type="sldNum" sz="quarter" idx="10"/>
          </p:nvPr>
        </p:nvSpPr>
        <p:spPr/>
        <p:txBody>
          <a:bodyPr/>
          <a:lstStyle/>
          <a:p>
            <a:fld id="{2C932B7F-5DDE-2249-94F1-C98945D46AB6}" type="slidenum">
              <a:rPr lang="en-US" smtClean="0"/>
              <a:t>4</a:t>
            </a:fld>
            <a:endParaRPr lang="en-US"/>
          </a:p>
        </p:txBody>
      </p:sp>
    </p:spTree>
    <p:extLst>
      <p:ext uri="{BB962C8B-B14F-4D97-AF65-F5344CB8AC3E}">
        <p14:creationId xmlns:p14="http://schemas.microsoft.com/office/powerpoint/2010/main" val="28510253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5.xml"/></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g"/><Relationship Id="rId1" Type="http://schemas.openxmlformats.org/officeDocument/2006/relationships/slideMaster" Target="../slideMasters/slideMaster5.xml"/></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jpg"/><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jpg"/><Relationship Id="rId1" Type="http://schemas.openxmlformats.org/officeDocument/2006/relationships/slideMaster" Target="../slideMasters/slideMaster5.xml"/></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jpg"/><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7.jpg"/><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8.png"/><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ntent 1 column">
    <p:spTree>
      <p:nvGrpSpPr>
        <p:cNvPr id="1" name=""/>
        <p:cNvGrpSpPr/>
        <p:nvPr/>
      </p:nvGrpSpPr>
      <p:grpSpPr>
        <a:xfrm>
          <a:off x="0" y="0"/>
          <a:ext cx="0" cy="0"/>
          <a:chOff x="0" y="0"/>
          <a:chExt cx="0" cy="0"/>
        </a:xfrm>
      </p:grpSpPr>
      <p:sp>
        <p:nvSpPr>
          <p:cNvPr id="2" name="Title 1"/>
          <p:cNvSpPr>
            <a:spLocks noGrp="1"/>
          </p:cNvSpPr>
          <p:nvPr>
            <p:ph type="title"/>
          </p:nvPr>
        </p:nvSpPr>
        <p:spPr>
          <a:xfrm>
            <a:off x="838200" y="500062"/>
            <a:ext cx="10515600" cy="1325563"/>
          </a:xfrm>
          <a:prstGeom prst="rect">
            <a:avLst/>
          </a:prstGeom>
        </p:spPr>
        <p:txBody>
          <a:bodyPr/>
          <a:lstStyle/>
          <a:p>
            <a:r>
              <a:rPr lang="en-US" dirty="0"/>
              <a:t>Click to edit Master title style</a:t>
            </a:r>
          </a:p>
        </p:txBody>
      </p:sp>
      <p:sp>
        <p:nvSpPr>
          <p:cNvPr id="3" name="Content Placeholder 2"/>
          <p:cNvSpPr>
            <a:spLocks noGrp="1"/>
          </p:cNvSpPr>
          <p:nvPr>
            <p:ph idx="1"/>
          </p:nvPr>
        </p:nvSpPr>
        <p:spPr>
          <a:xfrm>
            <a:off x="838200" y="1825625"/>
            <a:ext cx="10515600" cy="3905324"/>
          </a:xfrm>
          <a:prstGeom prst="rect">
            <a:avLst/>
          </a:prstGeo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Slide Number Placeholder 5">
            <a:extLst>
              <a:ext uri="{FF2B5EF4-FFF2-40B4-BE49-F238E27FC236}">
                <a16:creationId xmlns:a16="http://schemas.microsoft.com/office/drawing/2014/main" id="{524546E6-46B6-D44C-83AB-EBBCA8E6E1AC}"/>
              </a:ext>
            </a:extLst>
          </p:cNvPr>
          <p:cNvSpPr>
            <a:spLocks noGrp="1"/>
          </p:cNvSpPr>
          <p:nvPr>
            <p:ph type="sldNum" sz="quarter" idx="12"/>
          </p:nvPr>
        </p:nvSpPr>
        <p:spPr>
          <a:xfrm>
            <a:off x="11410950" y="6089650"/>
            <a:ext cx="444500" cy="428625"/>
          </a:xfrm>
          <a:prstGeom prst="rect">
            <a:avLst/>
          </a:prstGeom>
          <a:ln>
            <a:noFill/>
          </a:ln>
        </p:spPr>
        <p:txBody>
          <a:bodyPr wrap="square"/>
          <a:lstStyle>
            <a:lvl1pPr algn="ctr">
              <a:defRPr>
                <a:solidFill>
                  <a:schemeClr val="tx1"/>
                </a:solidFill>
              </a:defRPr>
            </a:lvl1pPr>
          </a:lstStyle>
          <a:p>
            <a:fld id="{D79EE95E-F8E2-094D-B99A-E1C9960AC8D9}" type="slidenum">
              <a:rPr lang="en-US" smtClean="0"/>
              <a:pPr/>
              <a:t>‹#›</a:t>
            </a:fld>
            <a:endParaRPr lang="en-US" dirty="0"/>
          </a:p>
        </p:txBody>
      </p:sp>
    </p:spTree>
    <p:extLst>
      <p:ext uri="{BB962C8B-B14F-4D97-AF65-F5344CB8AC3E}">
        <p14:creationId xmlns:p14="http://schemas.microsoft.com/office/powerpoint/2010/main" val="189530564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ontent_Chart_no footer">
    <p:spTree>
      <p:nvGrpSpPr>
        <p:cNvPr id="1" name=""/>
        <p:cNvGrpSpPr/>
        <p:nvPr/>
      </p:nvGrpSpPr>
      <p:grpSpPr>
        <a:xfrm>
          <a:off x="0" y="0"/>
          <a:ext cx="0" cy="0"/>
          <a:chOff x="0" y="0"/>
          <a:chExt cx="0" cy="0"/>
        </a:xfrm>
      </p:grpSpPr>
      <p:sp>
        <p:nvSpPr>
          <p:cNvPr id="6" name="Chart Placeholder 3">
            <a:extLst>
              <a:ext uri="{FF2B5EF4-FFF2-40B4-BE49-F238E27FC236}">
                <a16:creationId xmlns:a16="http://schemas.microsoft.com/office/drawing/2014/main" id="{89AD3FAB-D7F1-6640-9A20-0CEB2F352565}"/>
              </a:ext>
            </a:extLst>
          </p:cNvPr>
          <p:cNvSpPr>
            <a:spLocks noGrp="1"/>
          </p:cNvSpPr>
          <p:nvPr>
            <p:ph type="chart" sz="quarter" idx="14"/>
          </p:nvPr>
        </p:nvSpPr>
        <p:spPr>
          <a:xfrm>
            <a:off x="838200" y="500061"/>
            <a:ext cx="10515600" cy="5760000"/>
          </a:xfrm>
        </p:spPr>
        <p:txBody>
          <a:bodyPr/>
          <a:lstStyle/>
          <a:p>
            <a:endParaRPr lang="en-US" dirty="0"/>
          </a:p>
        </p:txBody>
      </p:sp>
    </p:spTree>
    <p:extLst>
      <p:ext uri="{BB962C8B-B14F-4D97-AF65-F5344CB8AC3E}">
        <p14:creationId xmlns:p14="http://schemas.microsoft.com/office/powerpoint/2010/main" val="389033227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hank you large_no footer">
    <p:spTree>
      <p:nvGrpSpPr>
        <p:cNvPr id="1" name=""/>
        <p:cNvGrpSpPr/>
        <p:nvPr/>
      </p:nvGrpSpPr>
      <p:grpSpPr>
        <a:xfrm>
          <a:off x="0" y="0"/>
          <a:ext cx="0" cy="0"/>
          <a:chOff x="0" y="0"/>
          <a:chExt cx="0" cy="0"/>
        </a:xfrm>
      </p:grpSpPr>
      <p:sp>
        <p:nvSpPr>
          <p:cNvPr id="20" name="Oval 19">
            <a:extLst>
              <a:ext uri="{FF2B5EF4-FFF2-40B4-BE49-F238E27FC236}">
                <a16:creationId xmlns:a16="http://schemas.microsoft.com/office/drawing/2014/main" id="{62C6B38C-347D-0749-90D6-086F0F503874}"/>
              </a:ext>
            </a:extLst>
          </p:cNvPr>
          <p:cNvSpPr/>
          <p:nvPr userDrawn="1"/>
        </p:nvSpPr>
        <p:spPr>
          <a:xfrm>
            <a:off x="1886274" y="-792480"/>
            <a:ext cx="8464226" cy="8464226"/>
          </a:xfrm>
          <a:prstGeom prst="ellipse">
            <a:avLst/>
          </a:prstGeom>
          <a:solidFill>
            <a:srgbClr val="71DBD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1" name="Group 20">
            <a:extLst>
              <a:ext uri="{FF2B5EF4-FFF2-40B4-BE49-F238E27FC236}">
                <a16:creationId xmlns:a16="http://schemas.microsoft.com/office/drawing/2014/main" id="{A35B18D7-70E2-804E-A5AE-D5F1B750B689}"/>
              </a:ext>
            </a:extLst>
          </p:cNvPr>
          <p:cNvGrpSpPr/>
          <p:nvPr userDrawn="1"/>
        </p:nvGrpSpPr>
        <p:grpSpPr>
          <a:xfrm rot="13500000" flipH="1">
            <a:off x="4775873" y="1621409"/>
            <a:ext cx="5119341" cy="8195339"/>
            <a:chOff x="12727547" y="-5509958"/>
            <a:chExt cx="1257062" cy="2012378"/>
          </a:xfrm>
        </p:grpSpPr>
        <p:sp>
          <p:nvSpPr>
            <p:cNvPr id="22" name="Freeform 37">
              <a:extLst>
                <a:ext uri="{FF2B5EF4-FFF2-40B4-BE49-F238E27FC236}">
                  <a16:creationId xmlns:a16="http://schemas.microsoft.com/office/drawing/2014/main" id="{FB614B19-1007-5C47-BA46-F316A667111A}"/>
                </a:ext>
              </a:extLst>
            </p:cNvPr>
            <p:cNvSpPr>
              <a:spLocks noChangeArrowheads="1"/>
            </p:cNvSpPr>
            <p:nvPr userDrawn="1"/>
          </p:nvSpPr>
          <p:spPr bwMode="auto">
            <a:xfrm>
              <a:off x="12727547" y="-5509958"/>
              <a:ext cx="1197716" cy="1197716"/>
            </a:xfrm>
            <a:custGeom>
              <a:avLst/>
              <a:gdLst>
                <a:gd name="T0" fmla="*/ 0 w 2937"/>
                <a:gd name="T1" fmla="*/ 0 h 2938"/>
                <a:gd name="T2" fmla="*/ 0 w 2937"/>
                <a:gd name="T3" fmla="*/ 0 h 2938"/>
                <a:gd name="T4" fmla="*/ 0 w 2937"/>
                <a:gd name="T5" fmla="*/ 762 h 2938"/>
                <a:gd name="T6" fmla="*/ 2174 w 2937"/>
                <a:gd name="T7" fmla="*/ 2937 h 2938"/>
                <a:gd name="T8" fmla="*/ 2936 w 2937"/>
                <a:gd name="T9" fmla="*/ 2937 h 2938"/>
                <a:gd name="T10" fmla="*/ 2071 w 2937"/>
                <a:gd name="T11" fmla="*/ 861 h 2938"/>
                <a:gd name="T12" fmla="*/ 0 w 2937"/>
                <a:gd name="T13" fmla="*/ 0 h 2938"/>
              </a:gdLst>
              <a:ahLst/>
              <a:cxnLst>
                <a:cxn ang="0">
                  <a:pos x="T0" y="T1"/>
                </a:cxn>
                <a:cxn ang="0">
                  <a:pos x="T2" y="T3"/>
                </a:cxn>
                <a:cxn ang="0">
                  <a:pos x="T4" y="T5"/>
                </a:cxn>
                <a:cxn ang="0">
                  <a:pos x="T6" y="T7"/>
                </a:cxn>
                <a:cxn ang="0">
                  <a:pos x="T8" y="T9"/>
                </a:cxn>
                <a:cxn ang="0">
                  <a:pos x="T10" y="T11"/>
                </a:cxn>
                <a:cxn ang="0">
                  <a:pos x="T12" y="T13"/>
                </a:cxn>
              </a:cxnLst>
              <a:rect l="0" t="0" r="r" b="b"/>
              <a:pathLst>
                <a:path w="2937" h="2938">
                  <a:moveTo>
                    <a:pt x="0" y="0"/>
                  </a:moveTo>
                  <a:lnTo>
                    <a:pt x="0" y="0"/>
                  </a:lnTo>
                  <a:cubicBezTo>
                    <a:pt x="0" y="762"/>
                    <a:pt x="0" y="762"/>
                    <a:pt x="0" y="762"/>
                  </a:cubicBezTo>
                  <a:cubicBezTo>
                    <a:pt x="1196" y="762"/>
                    <a:pt x="2170" y="1740"/>
                    <a:pt x="2174" y="2937"/>
                  </a:cubicBezTo>
                  <a:cubicBezTo>
                    <a:pt x="2936" y="2937"/>
                    <a:pt x="2936" y="2937"/>
                    <a:pt x="2936" y="2937"/>
                  </a:cubicBezTo>
                  <a:cubicBezTo>
                    <a:pt x="2932" y="2127"/>
                    <a:pt x="2605" y="1395"/>
                    <a:pt x="2071" y="861"/>
                  </a:cubicBezTo>
                  <a:cubicBezTo>
                    <a:pt x="1541" y="331"/>
                    <a:pt x="809" y="0"/>
                    <a:pt x="0" y="0"/>
                  </a:cubicBezTo>
                </a:path>
              </a:pathLst>
            </a:custGeom>
            <a:solidFill>
              <a:srgbClr val="115E67">
                <a:alpha val="70000"/>
              </a:srgbClr>
            </a:solidFill>
            <a:ln>
              <a:noFill/>
            </a:ln>
            <a:effectLst/>
          </p:spPr>
          <p:txBody>
            <a:bodyPr wrap="none" anchor="ctr"/>
            <a:lstStyle/>
            <a:p>
              <a:endParaRPr lang="en-US"/>
            </a:p>
          </p:txBody>
        </p:sp>
        <p:sp>
          <p:nvSpPr>
            <p:cNvPr id="23" name="Freeform 39">
              <a:extLst>
                <a:ext uri="{FF2B5EF4-FFF2-40B4-BE49-F238E27FC236}">
                  <a16:creationId xmlns:a16="http://schemas.microsoft.com/office/drawing/2014/main" id="{633922DA-568A-A04C-A235-C48A97F9B444}"/>
                </a:ext>
              </a:extLst>
            </p:cNvPr>
            <p:cNvSpPr>
              <a:spLocks noChangeArrowheads="1"/>
            </p:cNvSpPr>
            <p:nvPr userDrawn="1"/>
          </p:nvSpPr>
          <p:spPr bwMode="auto">
            <a:xfrm>
              <a:off x="13389348" y="-5121510"/>
              <a:ext cx="595261" cy="1623930"/>
            </a:xfrm>
            <a:custGeom>
              <a:avLst/>
              <a:gdLst>
                <a:gd name="T0" fmla="*/ 361 w 1461"/>
                <a:gd name="T1" fmla="*/ 0 h 3980"/>
                <a:gd name="T2" fmla="*/ 361 w 1461"/>
                <a:gd name="T3" fmla="*/ 0 h 3980"/>
                <a:gd name="T4" fmla="*/ 0 w 1461"/>
                <a:gd name="T5" fmla="*/ 361 h 3980"/>
                <a:gd name="T6" fmla="*/ 0 w 1461"/>
                <a:gd name="T7" fmla="*/ 3617 h 3980"/>
                <a:gd name="T8" fmla="*/ 361 w 1461"/>
                <a:gd name="T9" fmla="*/ 3979 h 3980"/>
                <a:gd name="T10" fmla="*/ 361 w 1461"/>
                <a:gd name="T11" fmla="*/ 0 h 3980"/>
              </a:gdLst>
              <a:ahLst/>
              <a:cxnLst>
                <a:cxn ang="0">
                  <a:pos x="T0" y="T1"/>
                </a:cxn>
                <a:cxn ang="0">
                  <a:pos x="T2" y="T3"/>
                </a:cxn>
                <a:cxn ang="0">
                  <a:pos x="T4" y="T5"/>
                </a:cxn>
                <a:cxn ang="0">
                  <a:pos x="T6" y="T7"/>
                </a:cxn>
                <a:cxn ang="0">
                  <a:pos x="T8" y="T9"/>
                </a:cxn>
                <a:cxn ang="0">
                  <a:pos x="T10" y="T11"/>
                </a:cxn>
              </a:cxnLst>
              <a:rect l="0" t="0" r="r" b="b"/>
              <a:pathLst>
                <a:path w="1461" h="3980">
                  <a:moveTo>
                    <a:pt x="361" y="0"/>
                  </a:moveTo>
                  <a:lnTo>
                    <a:pt x="361" y="0"/>
                  </a:lnTo>
                  <a:cubicBezTo>
                    <a:pt x="0" y="361"/>
                    <a:pt x="0" y="361"/>
                    <a:pt x="0" y="361"/>
                  </a:cubicBezTo>
                  <a:cubicBezTo>
                    <a:pt x="900" y="1257"/>
                    <a:pt x="900" y="2717"/>
                    <a:pt x="0" y="3617"/>
                  </a:cubicBezTo>
                  <a:cubicBezTo>
                    <a:pt x="361" y="3979"/>
                    <a:pt x="361" y="3979"/>
                    <a:pt x="361" y="3979"/>
                  </a:cubicBezTo>
                  <a:cubicBezTo>
                    <a:pt x="1460" y="2881"/>
                    <a:pt x="1460" y="1093"/>
                    <a:pt x="361" y="0"/>
                  </a:cubicBezTo>
                </a:path>
              </a:pathLst>
            </a:custGeom>
            <a:solidFill>
              <a:srgbClr val="115E67"/>
            </a:solidFill>
            <a:ln>
              <a:noFill/>
            </a:ln>
            <a:effectLst/>
          </p:spPr>
          <p:txBody>
            <a:bodyPr wrap="none" anchor="ctr"/>
            <a:lstStyle/>
            <a:p>
              <a:endParaRPr lang="en-US"/>
            </a:p>
          </p:txBody>
        </p:sp>
      </p:grpSp>
      <p:sp>
        <p:nvSpPr>
          <p:cNvPr id="2" name="Title 1"/>
          <p:cNvSpPr>
            <a:spLocks noGrp="1"/>
          </p:cNvSpPr>
          <p:nvPr>
            <p:ph type="ctrTitle" hasCustomPrompt="1"/>
          </p:nvPr>
        </p:nvSpPr>
        <p:spPr>
          <a:xfrm>
            <a:off x="1886274" y="2743399"/>
            <a:ext cx="8464226" cy="1279991"/>
          </a:xfrm>
          <a:prstGeom prst="rect">
            <a:avLst/>
          </a:prstGeom>
        </p:spPr>
        <p:txBody>
          <a:bodyPr anchor="ctr" anchorCtr="0">
            <a:noAutofit/>
          </a:bodyPr>
          <a:lstStyle>
            <a:lvl1pPr algn="ctr">
              <a:defRPr sz="8800">
                <a:solidFill>
                  <a:schemeClr val="bg1"/>
                </a:solidFill>
              </a:defRPr>
            </a:lvl1pPr>
          </a:lstStyle>
          <a:p>
            <a:r>
              <a:rPr lang="en-US" dirty="0"/>
              <a:t>Thank you</a:t>
            </a:r>
          </a:p>
        </p:txBody>
      </p:sp>
    </p:spTree>
    <p:extLst>
      <p:ext uri="{BB962C8B-B14F-4D97-AF65-F5344CB8AC3E}">
        <p14:creationId xmlns:p14="http://schemas.microsoft.com/office/powerpoint/2010/main" val="2036547001"/>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hank you small_no footer">
    <p:spTree>
      <p:nvGrpSpPr>
        <p:cNvPr id="1" name=""/>
        <p:cNvGrpSpPr/>
        <p:nvPr/>
      </p:nvGrpSpPr>
      <p:grpSpPr>
        <a:xfrm>
          <a:off x="0" y="0"/>
          <a:ext cx="0" cy="0"/>
          <a:chOff x="0" y="0"/>
          <a:chExt cx="0" cy="0"/>
        </a:xfrm>
      </p:grpSpPr>
      <p:sp>
        <p:nvSpPr>
          <p:cNvPr id="6" name="Oval 5">
            <a:extLst>
              <a:ext uri="{FF2B5EF4-FFF2-40B4-BE49-F238E27FC236}">
                <a16:creationId xmlns:a16="http://schemas.microsoft.com/office/drawing/2014/main" id="{E9EA9BB5-B76F-5C40-B618-9D5CC6B5F023}"/>
              </a:ext>
            </a:extLst>
          </p:cNvPr>
          <p:cNvSpPr/>
          <p:nvPr userDrawn="1"/>
        </p:nvSpPr>
        <p:spPr>
          <a:xfrm rot="16200000">
            <a:off x="3633820" y="919353"/>
            <a:ext cx="5019292" cy="501929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hasCustomPrompt="1"/>
          </p:nvPr>
        </p:nvSpPr>
        <p:spPr>
          <a:xfrm>
            <a:off x="4003678" y="2837430"/>
            <a:ext cx="4203910" cy="920523"/>
          </a:xfrm>
          <a:prstGeom prst="rect">
            <a:avLst/>
          </a:prstGeom>
        </p:spPr>
        <p:txBody>
          <a:bodyPr anchor="ctr" anchorCtr="0">
            <a:noAutofit/>
          </a:bodyPr>
          <a:lstStyle>
            <a:lvl1pPr algn="ctr">
              <a:defRPr sz="6000"/>
            </a:lvl1pPr>
          </a:lstStyle>
          <a:p>
            <a:r>
              <a:rPr lang="en-US" dirty="0"/>
              <a:t>Thank you</a:t>
            </a:r>
          </a:p>
        </p:txBody>
      </p:sp>
      <p:grpSp>
        <p:nvGrpSpPr>
          <p:cNvPr id="60" name="Group 59">
            <a:extLst>
              <a:ext uri="{FF2B5EF4-FFF2-40B4-BE49-F238E27FC236}">
                <a16:creationId xmlns:a16="http://schemas.microsoft.com/office/drawing/2014/main" id="{F4695B35-E438-4945-845A-81983BFC5FDA}"/>
              </a:ext>
            </a:extLst>
          </p:cNvPr>
          <p:cNvGrpSpPr/>
          <p:nvPr userDrawn="1"/>
        </p:nvGrpSpPr>
        <p:grpSpPr>
          <a:xfrm>
            <a:off x="6105633" y="540351"/>
            <a:ext cx="3037170" cy="4862080"/>
            <a:chOff x="6235307" y="547942"/>
            <a:chExt cx="3037170" cy="4862080"/>
          </a:xfrm>
        </p:grpSpPr>
        <p:sp>
          <p:nvSpPr>
            <p:cNvPr id="12" name="Freeform 37">
              <a:extLst>
                <a:ext uri="{FF2B5EF4-FFF2-40B4-BE49-F238E27FC236}">
                  <a16:creationId xmlns:a16="http://schemas.microsoft.com/office/drawing/2014/main" id="{08164030-0F11-0A4A-BFA6-1E031A2A10EE}"/>
                </a:ext>
              </a:extLst>
            </p:cNvPr>
            <p:cNvSpPr>
              <a:spLocks noChangeArrowheads="1"/>
            </p:cNvSpPr>
            <p:nvPr userDrawn="1"/>
          </p:nvSpPr>
          <p:spPr bwMode="auto">
            <a:xfrm>
              <a:off x="6235307" y="547942"/>
              <a:ext cx="2893785" cy="2893786"/>
            </a:xfrm>
            <a:custGeom>
              <a:avLst/>
              <a:gdLst>
                <a:gd name="T0" fmla="*/ 0 w 2937"/>
                <a:gd name="T1" fmla="*/ 0 h 2938"/>
                <a:gd name="T2" fmla="*/ 0 w 2937"/>
                <a:gd name="T3" fmla="*/ 0 h 2938"/>
                <a:gd name="T4" fmla="*/ 0 w 2937"/>
                <a:gd name="T5" fmla="*/ 762 h 2938"/>
                <a:gd name="T6" fmla="*/ 2174 w 2937"/>
                <a:gd name="T7" fmla="*/ 2937 h 2938"/>
                <a:gd name="T8" fmla="*/ 2936 w 2937"/>
                <a:gd name="T9" fmla="*/ 2937 h 2938"/>
                <a:gd name="T10" fmla="*/ 2071 w 2937"/>
                <a:gd name="T11" fmla="*/ 861 h 2938"/>
                <a:gd name="T12" fmla="*/ 0 w 2937"/>
                <a:gd name="T13" fmla="*/ 0 h 2938"/>
              </a:gdLst>
              <a:ahLst/>
              <a:cxnLst>
                <a:cxn ang="0">
                  <a:pos x="T0" y="T1"/>
                </a:cxn>
                <a:cxn ang="0">
                  <a:pos x="T2" y="T3"/>
                </a:cxn>
                <a:cxn ang="0">
                  <a:pos x="T4" y="T5"/>
                </a:cxn>
                <a:cxn ang="0">
                  <a:pos x="T6" y="T7"/>
                </a:cxn>
                <a:cxn ang="0">
                  <a:pos x="T8" y="T9"/>
                </a:cxn>
                <a:cxn ang="0">
                  <a:pos x="T10" y="T11"/>
                </a:cxn>
                <a:cxn ang="0">
                  <a:pos x="T12" y="T13"/>
                </a:cxn>
              </a:cxnLst>
              <a:rect l="0" t="0" r="r" b="b"/>
              <a:pathLst>
                <a:path w="2937" h="2938">
                  <a:moveTo>
                    <a:pt x="0" y="0"/>
                  </a:moveTo>
                  <a:lnTo>
                    <a:pt x="0" y="0"/>
                  </a:lnTo>
                  <a:cubicBezTo>
                    <a:pt x="0" y="762"/>
                    <a:pt x="0" y="762"/>
                    <a:pt x="0" y="762"/>
                  </a:cubicBezTo>
                  <a:cubicBezTo>
                    <a:pt x="1196" y="762"/>
                    <a:pt x="2170" y="1740"/>
                    <a:pt x="2174" y="2937"/>
                  </a:cubicBezTo>
                  <a:cubicBezTo>
                    <a:pt x="2936" y="2937"/>
                    <a:pt x="2936" y="2937"/>
                    <a:pt x="2936" y="2937"/>
                  </a:cubicBezTo>
                  <a:cubicBezTo>
                    <a:pt x="2932" y="2127"/>
                    <a:pt x="2605" y="1395"/>
                    <a:pt x="2071" y="861"/>
                  </a:cubicBezTo>
                  <a:cubicBezTo>
                    <a:pt x="1541" y="331"/>
                    <a:pt x="809" y="0"/>
                    <a:pt x="0" y="0"/>
                  </a:cubicBezTo>
                </a:path>
              </a:pathLst>
            </a:custGeom>
            <a:solidFill>
              <a:schemeClr val="accent2">
                <a:alpha val="70000"/>
              </a:schemeClr>
            </a:solidFill>
            <a:ln>
              <a:noFill/>
            </a:ln>
            <a:effectLst/>
          </p:spPr>
          <p:txBody>
            <a:bodyPr wrap="none" anchor="ctr"/>
            <a:lstStyle/>
            <a:p>
              <a:endParaRPr lang="en-US"/>
            </a:p>
          </p:txBody>
        </p:sp>
        <p:sp>
          <p:nvSpPr>
            <p:cNvPr id="13" name="Freeform 39">
              <a:extLst>
                <a:ext uri="{FF2B5EF4-FFF2-40B4-BE49-F238E27FC236}">
                  <a16:creationId xmlns:a16="http://schemas.microsoft.com/office/drawing/2014/main" id="{BB0ABC1A-957A-714C-B4CC-DE4F98AA6EA3}"/>
                </a:ext>
              </a:extLst>
            </p:cNvPr>
            <p:cNvSpPr>
              <a:spLocks noChangeArrowheads="1"/>
            </p:cNvSpPr>
            <p:nvPr userDrawn="1"/>
          </p:nvSpPr>
          <p:spPr bwMode="auto">
            <a:xfrm>
              <a:off x="7834276" y="1486467"/>
              <a:ext cx="1438201" cy="3923555"/>
            </a:xfrm>
            <a:custGeom>
              <a:avLst/>
              <a:gdLst>
                <a:gd name="T0" fmla="*/ 361 w 1461"/>
                <a:gd name="T1" fmla="*/ 0 h 3980"/>
                <a:gd name="T2" fmla="*/ 361 w 1461"/>
                <a:gd name="T3" fmla="*/ 0 h 3980"/>
                <a:gd name="T4" fmla="*/ 0 w 1461"/>
                <a:gd name="T5" fmla="*/ 361 h 3980"/>
                <a:gd name="T6" fmla="*/ 0 w 1461"/>
                <a:gd name="T7" fmla="*/ 3617 h 3980"/>
                <a:gd name="T8" fmla="*/ 361 w 1461"/>
                <a:gd name="T9" fmla="*/ 3979 h 3980"/>
                <a:gd name="T10" fmla="*/ 361 w 1461"/>
                <a:gd name="T11" fmla="*/ 0 h 3980"/>
              </a:gdLst>
              <a:ahLst/>
              <a:cxnLst>
                <a:cxn ang="0">
                  <a:pos x="T0" y="T1"/>
                </a:cxn>
                <a:cxn ang="0">
                  <a:pos x="T2" y="T3"/>
                </a:cxn>
                <a:cxn ang="0">
                  <a:pos x="T4" y="T5"/>
                </a:cxn>
                <a:cxn ang="0">
                  <a:pos x="T6" y="T7"/>
                </a:cxn>
                <a:cxn ang="0">
                  <a:pos x="T8" y="T9"/>
                </a:cxn>
                <a:cxn ang="0">
                  <a:pos x="T10" y="T11"/>
                </a:cxn>
              </a:cxnLst>
              <a:rect l="0" t="0" r="r" b="b"/>
              <a:pathLst>
                <a:path w="1461" h="3980">
                  <a:moveTo>
                    <a:pt x="361" y="0"/>
                  </a:moveTo>
                  <a:lnTo>
                    <a:pt x="361" y="0"/>
                  </a:lnTo>
                  <a:cubicBezTo>
                    <a:pt x="0" y="361"/>
                    <a:pt x="0" y="361"/>
                    <a:pt x="0" y="361"/>
                  </a:cubicBezTo>
                  <a:cubicBezTo>
                    <a:pt x="900" y="1257"/>
                    <a:pt x="900" y="2717"/>
                    <a:pt x="0" y="3617"/>
                  </a:cubicBezTo>
                  <a:cubicBezTo>
                    <a:pt x="361" y="3979"/>
                    <a:pt x="361" y="3979"/>
                    <a:pt x="361" y="3979"/>
                  </a:cubicBezTo>
                  <a:cubicBezTo>
                    <a:pt x="1460" y="2881"/>
                    <a:pt x="1460" y="1093"/>
                    <a:pt x="361" y="0"/>
                  </a:cubicBezTo>
                </a:path>
              </a:pathLst>
            </a:custGeom>
            <a:solidFill>
              <a:schemeClr val="accent2"/>
            </a:solidFill>
            <a:ln>
              <a:noFill/>
            </a:ln>
            <a:effectLst/>
          </p:spPr>
          <p:txBody>
            <a:bodyPr wrap="none" anchor="ctr"/>
            <a:lstStyle/>
            <a:p>
              <a:endParaRPr lang="en-US"/>
            </a:p>
          </p:txBody>
        </p:sp>
      </p:grpSp>
    </p:spTree>
    <p:extLst>
      <p:ext uri="{BB962C8B-B14F-4D97-AF65-F5344CB8AC3E}">
        <p14:creationId xmlns:p14="http://schemas.microsoft.com/office/powerpoint/2010/main" val="3901532094"/>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Large content_small image_dark furnature">
    <p:bg>
      <p:bgPr>
        <a:solidFill>
          <a:schemeClr val="bg2"/>
        </a:solidFill>
        <a:effectLst/>
      </p:bgPr>
    </p:bg>
    <p:spTree>
      <p:nvGrpSpPr>
        <p:cNvPr id="1" name=""/>
        <p:cNvGrpSpPr/>
        <p:nvPr/>
      </p:nvGrpSpPr>
      <p:grpSpPr>
        <a:xfrm>
          <a:off x="0" y="0"/>
          <a:ext cx="0" cy="0"/>
          <a:chOff x="0" y="0"/>
          <a:chExt cx="0" cy="0"/>
        </a:xfrm>
      </p:grpSpPr>
      <p:sp>
        <p:nvSpPr>
          <p:cNvPr id="10" name="Freeform 9">
            <a:extLst>
              <a:ext uri="{FF2B5EF4-FFF2-40B4-BE49-F238E27FC236}">
                <a16:creationId xmlns:a16="http://schemas.microsoft.com/office/drawing/2014/main" id="{9E96F3BF-23A2-D04A-ADA5-6811AA717B09}"/>
              </a:ext>
            </a:extLst>
          </p:cNvPr>
          <p:cNvSpPr/>
          <p:nvPr userDrawn="1"/>
        </p:nvSpPr>
        <p:spPr>
          <a:xfrm>
            <a:off x="1" y="0"/>
            <a:ext cx="9774057" cy="6858000"/>
          </a:xfrm>
          <a:custGeom>
            <a:avLst/>
            <a:gdLst>
              <a:gd name="connsiteX0" fmla="*/ 0 w 9774057"/>
              <a:gd name="connsiteY0" fmla="*/ 0 h 6858000"/>
              <a:gd name="connsiteX1" fmla="*/ 8570022 w 9774057"/>
              <a:gd name="connsiteY1" fmla="*/ 0 h 6858000"/>
              <a:gd name="connsiteX2" fmla="*/ 8679889 w 9774057"/>
              <a:gd name="connsiteY2" fmla="*/ 139540 h 6858000"/>
              <a:gd name="connsiteX3" fmla="*/ 9774057 w 9774057"/>
              <a:gd name="connsiteY3" fmla="*/ 3429000 h 6858000"/>
              <a:gd name="connsiteX4" fmla="*/ 8679889 w 9774057"/>
              <a:gd name="connsiteY4" fmla="*/ 6717686 h 6858000"/>
              <a:gd name="connsiteX5" fmla="*/ 8569360 w 9774057"/>
              <a:gd name="connsiteY5" fmla="*/ 6858000 h 6858000"/>
              <a:gd name="connsiteX6" fmla="*/ 0 w 9774057"/>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774057" h="6858000">
                <a:moveTo>
                  <a:pt x="0" y="0"/>
                </a:moveTo>
                <a:lnTo>
                  <a:pt x="8570022" y="0"/>
                </a:lnTo>
                <a:lnTo>
                  <a:pt x="8679889" y="139540"/>
                </a:lnTo>
                <a:cubicBezTo>
                  <a:pt x="9366797" y="1056265"/>
                  <a:pt x="9774057" y="2194683"/>
                  <a:pt x="9774057" y="3429000"/>
                </a:cubicBezTo>
                <a:cubicBezTo>
                  <a:pt x="9774057" y="4663318"/>
                  <a:pt x="9366797" y="5801381"/>
                  <a:pt x="8679889" y="6717686"/>
                </a:cubicBezTo>
                <a:lnTo>
                  <a:pt x="8569360" y="6858000"/>
                </a:lnTo>
                <a:lnTo>
                  <a:pt x="0" y="685800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37">
            <a:extLst>
              <a:ext uri="{FF2B5EF4-FFF2-40B4-BE49-F238E27FC236}">
                <a16:creationId xmlns:a16="http://schemas.microsoft.com/office/drawing/2014/main" id="{F85BEC64-E208-664F-9EE0-9B7FB09BB45B}"/>
              </a:ext>
            </a:extLst>
          </p:cNvPr>
          <p:cNvSpPr>
            <a:spLocks noChangeArrowheads="1"/>
          </p:cNvSpPr>
          <p:nvPr userDrawn="1"/>
        </p:nvSpPr>
        <p:spPr bwMode="auto">
          <a:xfrm>
            <a:off x="4271181" y="-2881267"/>
            <a:ext cx="6299561" cy="6299562"/>
          </a:xfrm>
          <a:custGeom>
            <a:avLst/>
            <a:gdLst>
              <a:gd name="T0" fmla="*/ 0 w 2937"/>
              <a:gd name="T1" fmla="*/ 0 h 2938"/>
              <a:gd name="T2" fmla="*/ 0 w 2937"/>
              <a:gd name="T3" fmla="*/ 0 h 2938"/>
              <a:gd name="T4" fmla="*/ 0 w 2937"/>
              <a:gd name="T5" fmla="*/ 762 h 2938"/>
              <a:gd name="T6" fmla="*/ 2174 w 2937"/>
              <a:gd name="T7" fmla="*/ 2937 h 2938"/>
              <a:gd name="T8" fmla="*/ 2936 w 2937"/>
              <a:gd name="T9" fmla="*/ 2937 h 2938"/>
              <a:gd name="T10" fmla="*/ 2071 w 2937"/>
              <a:gd name="T11" fmla="*/ 861 h 2938"/>
              <a:gd name="T12" fmla="*/ 0 w 2937"/>
              <a:gd name="T13" fmla="*/ 0 h 2938"/>
            </a:gdLst>
            <a:ahLst/>
            <a:cxnLst>
              <a:cxn ang="0">
                <a:pos x="T0" y="T1"/>
              </a:cxn>
              <a:cxn ang="0">
                <a:pos x="T2" y="T3"/>
              </a:cxn>
              <a:cxn ang="0">
                <a:pos x="T4" y="T5"/>
              </a:cxn>
              <a:cxn ang="0">
                <a:pos x="T6" y="T7"/>
              </a:cxn>
              <a:cxn ang="0">
                <a:pos x="T8" y="T9"/>
              </a:cxn>
              <a:cxn ang="0">
                <a:pos x="T10" y="T11"/>
              </a:cxn>
              <a:cxn ang="0">
                <a:pos x="T12" y="T13"/>
              </a:cxn>
            </a:cxnLst>
            <a:rect l="0" t="0" r="r" b="b"/>
            <a:pathLst>
              <a:path w="2937" h="2938">
                <a:moveTo>
                  <a:pt x="0" y="0"/>
                </a:moveTo>
                <a:lnTo>
                  <a:pt x="0" y="0"/>
                </a:lnTo>
                <a:cubicBezTo>
                  <a:pt x="0" y="762"/>
                  <a:pt x="0" y="762"/>
                  <a:pt x="0" y="762"/>
                </a:cubicBezTo>
                <a:cubicBezTo>
                  <a:pt x="1196" y="762"/>
                  <a:pt x="2170" y="1740"/>
                  <a:pt x="2174" y="2937"/>
                </a:cubicBezTo>
                <a:cubicBezTo>
                  <a:pt x="2936" y="2937"/>
                  <a:pt x="2936" y="2937"/>
                  <a:pt x="2936" y="2937"/>
                </a:cubicBezTo>
                <a:cubicBezTo>
                  <a:pt x="2932" y="2127"/>
                  <a:pt x="2605" y="1395"/>
                  <a:pt x="2071" y="861"/>
                </a:cubicBezTo>
                <a:cubicBezTo>
                  <a:pt x="1541" y="331"/>
                  <a:pt x="809" y="0"/>
                  <a:pt x="0" y="0"/>
                </a:cubicBezTo>
              </a:path>
            </a:pathLst>
          </a:custGeom>
          <a:solidFill>
            <a:schemeClr val="tx1">
              <a:alpha val="70000"/>
            </a:schemeClr>
          </a:solidFill>
          <a:ln>
            <a:noFill/>
          </a:ln>
          <a:effectLst/>
        </p:spPr>
        <p:txBody>
          <a:bodyPr wrap="none" anchor="ctr"/>
          <a:lstStyle/>
          <a:p>
            <a:endParaRPr lang="en-US"/>
          </a:p>
        </p:txBody>
      </p:sp>
      <p:sp>
        <p:nvSpPr>
          <p:cNvPr id="9" name="Freeform 39">
            <a:extLst>
              <a:ext uri="{FF2B5EF4-FFF2-40B4-BE49-F238E27FC236}">
                <a16:creationId xmlns:a16="http://schemas.microsoft.com/office/drawing/2014/main" id="{EC7D8381-5A4C-4445-9CDD-61865BC7CF2A}"/>
              </a:ext>
            </a:extLst>
          </p:cNvPr>
          <p:cNvSpPr>
            <a:spLocks noChangeArrowheads="1"/>
          </p:cNvSpPr>
          <p:nvPr userDrawn="1"/>
        </p:nvSpPr>
        <p:spPr bwMode="auto">
          <a:xfrm>
            <a:off x="7752020" y="-838166"/>
            <a:ext cx="3130860" cy="8541295"/>
          </a:xfrm>
          <a:custGeom>
            <a:avLst/>
            <a:gdLst>
              <a:gd name="T0" fmla="*/ 361 w 1461"/>
              <a:gd name="T1" fmla="*/ 0 h 3980"/>
              <a:gd name="T2" fmla="*/ 361 w 1461"/>
              <a:gd name="T3" fmla="*/ 0 h 3980"/>
              <a:gd name="T4" fmla="*/ 0 w 1461"/>
              <a:gd name="T5" fmla="*/ 361 h 3980"/>
              <a:gd name="T6" fmla="*/ 0 w 1461"/>
              <a:gd name="T7" fmla="*/ 3617 h 3980"/>
              <a:gd name="T8" fmla="*/ 361 w 1461"/>
              <a:gd name="T9" fmla="*/ 3979 h 3980"/>
              <a:gd name="T10" fmla="*/ 361 w 1461"/>
              <a:gd name="T11" fmla="*/ 0 h 3980"/>
            </a:gdLst>
            <a:ahLst/>
            <a:cxnLst>
              <a:cxn ang="0">
                <a:pos x="T0" y="T1"/>
              </a:cxn>
              <a:cxn ang="0">
                <a:pos x="T2" y="T3"/>
              </a:cxn>
              <a:cxn ang="0">
                <a:pos x="T4" y="T5"/>
              </a:cxn>
              <a:cxn ang="0">
                <a:pos x="T6" y="T7"/>
              </a:cxn>
              <a:cxn ang="0">
                <a:pos x="T8" y="T9"/>
              </a:cxn>
              <a:cxn ang="0">
                <a:pos x="T10" y="T11"/>
              </a:cxn>
            </a:cxnLst>
            <a:rect l="0" t="0" r="r" b="b"/>
            <a:pathLst>
              <a:path w="1461" h="3980">
                <a:moveTo>
                  <a:pt x="361" y="0"/>
                </a:moveTo>
                <a:lnTo>
                  <a:pt x="361" y="0"/>
                </a:lnTo>
                <a:cubicBezTo>
                  <a:pt x="0" y="361"/>
                  <a:pt x="0" y="361"/>
                  <a:pt x="0" y="361"/>
                </a:cubicBezTo>
                <a:cubicBezTo>
                  <a:pt x="900" y="1257"/>
                  <a:pt x="900" y="2717"/>
                  <a:pt x="0" y="3617"/>
                </a:cubicBezTo>
                <a:cubicBezTo>
                  <a:pt x="361" y="3979"/>
                  <a:pt x="361" y="3979"/>
                  <a:pt x="361" y="3979"/>
                </a:cubicBezTo>
                <a:cubicBezTo>
                  <a:pt x="1460" y="2881"/>
                  <a:pt x="1460" y="1093"/>
                  <a:pt x="361" y="0"/>
                </a:cubicBezTo>
              </a:path>
            </a:pathLst>
          </a:custGeom>
          <a:solidFill>
            <a:schemeClr val="tx1"/>
          </a:solidFill>
          <a:ln>
            <a:noFill/>
          </a:ln>
          <a:effectLst/>
        </p:spPr>
        <p:txBody>
          <a:bodyPr wrap="none" anchor="ctr"/>
          <a:lstStyle/>
          <a:p>
            <a:endParaRPr lang="en-US"/>
          </a:p>
        </p:txBody>
      </p:sp>
      <p:sp>
        <p:nvSpPr>
          <p:cNvPr id="2" name="Title 1"/>
          <p:cNvSpPr>
            <a:spLocks noGrp="1"/>
          </p:cNvSpPr>
          <p:nvPr>
            <p:ph type="title"/>
          </p:nvPr>
        </p:nvSpPr>
        <p:spPr>
          <a:xfrm>
            <a:off x="347737" y="1418400"/>
            <a:ext cx="7404281" cy="1325563"/>
          </a:xfrm>
          <a:prstGeom prst="rect">
            <a:avLst/>
          </a:prstGeom>
        </p:spPr>
        <p:txBody>
          <a:bodyPr/>
          <a:lstStyle/>
          <a:p>
            <a:r>
              <a:rPr lang="en-US" dirty="0"/>
              <a:t>Click to edit</a:t>
            </a:r>
          </a:p>
        </p:txBody>
      </p:sp>
      <p:sp>
        <p:nvSpPr>
          <p:cNvPr id="3" name="Content Placeholder 2"/>
          <p:cNvSpPr>
            <a:spLocks noGrp="1"/>
          </p:cNvSpPr>
          <p:nvPr>
            <p:ph sz="half" idx="1"/>
          </p:nvPr>
        </p:nvSpPr>
        <p:spPr>
          <a:xfrm>
            <a:off x="347738" y="2743963"/>
            <a:ext cx="7404282" cy="3221863"/>
          </a:xfrm>
          <a:prstGeom prst="rect">
            <a:avLst/>
          </a:prstGeo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Slide Number Placeholder 5">
            <a:extLst>
              <a:ext uri="{FF2B5EF4-FFF2-40B4-BE49-F238E27FC236}">
                <a16:creationId xmlns:a16="http://schemas.microsoft.com/office/drawing/2014/main" id="{EBD4DF1C-4919-E74C-8022-BE00FD75E59D}"/>
              </a:ext>
            </a:extLst>
          </p:cNvPr>
          <p:cNvSpPr>
            <a:spLocks noGrp="1"/>
          </p:cNvSpPr>
          <p:nvPr>
            <p:ph type="sldNum" sz="quarter" idx="12"/>
          </p:nvPr>
        </p:nvSpPr>
        <p:spPr>
          <a:xfrm>
            <a:off x="11410950" y="6089650"/>
            <a:ext cx="444500" cy="428625"/>
          </a:xfrm>
          <a:prstGeom prst="rect">
            <a:avLst/>
          </a:prstGeom>
          <a:ln>
            <a:noFill/>
          </a:ln>
        </p:spPr>
        <p:txBody>
          <a:bodyPr wrap="square"/>
          <a:lstStyle>
            <a:lvl1pPr algn="ctr">
              <a:defRPr>
                <a:solidFill>
                  <a:schemeClr val="tx1"/>
                </a:solidFill>
              </a:defRPr>
            </a:lvl1pPr>
          </a:lstStyle>
          <a:p>
            <a:fld id="{D79EE95E-F8E2-094D-B99A-E1C9960AC8D9}" type="slidenum">
              <a:rPr lang="en-US" smtClean="0"/>
              <a:pPr/>
              <a:t>‹#›</a:t>
            </a:fld>
            <a:endParaRPr lang="en-US" dirty="0"/>
          </a:p>
        </p:txBody>
      </p:sp>
    </p:spTree>
    <p:extLst>
      <p:ext uri="{BB962C8B-B14F-4D97-AF65-F5344CB8AC3E}">
        <p14:creationId xmlns:p14="http://schemas.microsoft.com/office/powerpoint/2010/main" val="116261951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Large content_small image_light">
    <p:bg>
      <p:bgPr>
        <a:solidFill>
          <a:schemeClr val="bg2"/>
        </a:solidFill>
        <a:effectLst/>
      </p:bgPr>
    </p:bg>
    <p:spTree>
      <p:nvGrpSpPr>
        <p:cNvPr id="1" name=""/>
        <p:cNvGrpSpPr/>
        <p:nvPr/>
      </p:nvGrpSpPr>
      <p:grpSpPr>
        <a:xfrm>
          <a:off x="0" y="0"/>
          <a:ext cx="0" cy="0"/>
          <a:chOff x="0" y="0"/>
          <a:chExt cx="0" cy="0"/>
        </a:xfrm>
      </p:grpSpPr>
      <p:sp>
        <p:nvSpPr>
          <p:cNvPr id="10" name="Freeform 9">
            <a:extLst>
              <a:ext uri="{FF2B5EF4-FFF2-40B4-BE49-F238E27FC236}">
                <a16:creationId xmlns:a16="http://schemas.microsoft.com/office/drawing/2014/main" id="{F2A8BC44-FCE8-4C47-8D35-C7D54510ECF9}"/>
              </a:ext>
            </a:extLst>
          </p:cNvPr>
          <p:cNvSpPr/>
          <p:nvPr userDrawn="1"/>
        </p:nvSpPr>
        <p:spPr>
          <a:xfrm>
            <a:off x="1" y="0"/>
            <a:ext cx="9774057" cy="6858000"/>
          </a:xfrm>
          <a:custGeom>
            <a:avLst/>
            <a:gdLst>
              <a:gd name="connsiteX0" fmla="*/ 0 w 9774057"/>
              <a:gd name="connsiteY0" fmla="*/ 0 h 6858000"/>
              <a:gd name="connsiteX1" fmla="*/ 8570022 w 9774057"/>
              <a:gd name="connsiteY1" fmla="*/ 0 h 6858000"/>
              <a:gd name="connsiteX2" fmla="*/ 8679889 w 9774057"/>
              <a:gd name="connsiteY2" fmla="*/ 139540 h 6858000"/>
              <a:gd name="connsiteX3" fmla="*/ 9774057 w 9774057"/>
              <a:gd name="connsiteY3" fmla="*/ 3429000 h 6858000"/>
              <a:gd name="connsiteX4" fmla="*/ 8679889 w 9774057"/>
              <a:gd name="connsiteY4" fmla="*/ 6717686 h 6858000"/>
              <a:gd name="connsiteX5" fmla="*/ 8569360 w 9774057"/>
              <a:gd name="connsiteY5" fmla="*/ 6858000 h 6858000"/>
              <a:gd name="connsiteX6" fmla="*/ 0 w 9774057"/>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774057" h="6858000">
                <a:moveTo>
                  <a:pt x="0" y="0"/>
                </a:moveTo>
                <a:lnTo>
                  <a:pt x="8570022" y="0"/>
                </a:lnTo>
                <a:lnTo>
                  <a:pt x="8679889" y="139540"/>
                </a:lnTo>
                <a:cubicBezTo>
                  <a:pt x="9366797" y="1056265"/>
                  <a:pt x="9774057" y="2194683"/>
                  <a:pt x="9774057" y="3429000"/>
                </a:cubicBezTo>
                <a:cubicBezTo>
                  <a:pt x="9774057" y="4663318"/>
                  <a:pt x="9366797" y="5801381"/>
                  <a:pt x="8679889" y="6717686"/>
                </a:cubicBezTo>
                <a:lnTo>
                  <a:pt x="8569360" y="6858000"/>
                </a:lnTo>
                <a:lnTo>
                  <a:pt x="0" y="685800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37">
            <a:extLst>
              <a:ext uri="{FF2B5EF4-FFF2-40B4-BE49-F238E27FC236}">
                <a16:creationId xmlns:a16="http://schemas.microsoft.com/office/drawing/2014/main" id="{F85BEC64-E208-664F-9EE0-9B7FB09BB45B}"/>
              </a:ext>
            </a:extLst>
          </p:cNvPr>
          <p:cNvSpPr>
            <a:spLocks noChangeArrowheads="1"/>
          </p:cNvSpPr>
          <p:nvPr userDrawn="1"/>
        </p:nvSpPr>
        <p:spPr bwMode="auto">
          <a:xfrm>
            <a:off x="4271181" y="-2870562"/>
            <a:ext cx="6299561" cy="6299562"/>
          </a:xfrm>
          <a:custGeom>
            <a:avLst/>
            <a:gdLst>
              <a:gd name="T0" fmla="*/ 0 w 2937"/>
              <a:gd name="T1" fmla="*/ 0 h 2938"/>
              <a:gd name="T2" fmla="*/ 0 w 2937"/>
              <a:gd name="T3" fmla="*/ 0 h 2938"/>
              <a:gd name="T4" fmla="*/ 0 w 2937"/>
              <a:gd name="T5" fmla="*/ 762 h 2938"/>
              <a:gd name="T6" fmla="*/ 2174 w 2937"/>
              <a:gd name="T7" fmla="*/ 2937 h 2938"/>
              <a:gd name="T8" fmla="*/ 2936 w 2937"/>
              <a:gd name="T9" fmla="*/ 2937 h 2938"/>
              <a:gd name="T10" fmla="*/ 2071 w 2937"/>
              <a:gd name="T11" fmla="*/ 861 h 2938"/>
              <a:gd name="T12" fmla="*/ 0 w 2937"/>
              <a:gd name="T13" fmla="*/ 0 h 2938"/>
            </a:gdLst>
            <a:ahLst/>
            <a:cxnLst>
              <a:cxn ang="0">
                <a:pos x="T0" y="T1"/>
              </a:cxn>
              <a:cxn ang="0">
                <a:pos x="T2" y="T3"/>
              </a:cxn>
              <a:cxn ang="0">
                <a:pos x="T4" y="T5"/>
              </a:cxn>
              <a:cxn ang="0">
                <a:pos x="T6" y="T7"/>
              </a:cxn>
              <a:cxn ang="0">
                <a:pos x="T8" y="T9"/>
              </a:cxn>
              <a:cxn ang="0">
                <a:pos x="T10" y="T11"/>
              </a:cxn>
              <a:cxn ang="0">
                <a:pos x="T12" y="T13"/>
              </a:cxn>
            </a:cxnLst>
            <a:rect l="0" t="0" r="r" b="b"/>
            <a:pathLst>
              <a:path w="2937" h="2938">
                <a:moveTo>
                  <a:pt x="0" y="0"/>
                </a:moveTo>
                <a:lnTo>
                  <a:pt x="0" y="0"/>
                </a:lnTo>
                <a:cubicBezTo>
                  <a:pt x="0" y="762"/>
                  <a:pt x="0" y="762"/>
                  <a:pt x="0" y="762"/>
                </a:cubicBezTo>
                <a:cubicBezTo>
                  <a:pt x="1196" y="762"/>
                  <a:pt x="2170" y="1740"/>
                  <a:pt x="2174" y="2937"/>
                </a:cubicBezTo>
                <a:cubicBezTo>
                  <a:pt x="2936" y="2937"/>
                  <a:pt x="2936" y="2937"/>
                  <a:pt x="2936" y="2937"/>
                </a:cubicBezTo>
                <a:cubicBezTo>
                  <a:pt x="2932" y="2127"/>
                  <a:pt x="2605" y="1395"/>
                  <a:pt x="2071" y="861"/>
                </a:cubicBezTo>
                <a:cubicBezTo>
                  <a:pt x="1541" y="331"/>
                  <a:pt x="809" y="0"/>
                  <a:pt x="0" y="0"/>
                </a:cubicBezTo>
              </a:path>
            </a:pathLst>
          </a:custGeom>
          <a:solidFill>
            <a:schemeClr val="tx1">
              <a:alpha val="70000"/>
            </a:schemeClr>
          </a:solidFill>
          <a:ln>
            <a:noFill/>
          </a:ln>
          <a:effectLst/>
        </p:spPr>
        <p:txBody>
          <a:bodyPr wrap="none" anchor="ctr"/>
          <a:lstStyle/>
          <a:p>
            <a:endParaRPr lang="en-US"/>
          </a:p>
        </p:txBody>
      </p:sp>
      <p:sp>
        <p:nvSpPr>
          <p:cNvPr id="9" name="Freeform 39">
            <a:extLst>
              <a:ext uri="{FF2B5EF4-FFF2-40B4-BE49-F238E27FC236}">
                <a16:creationId xmlns:a16="http://schemas.microsoft.com/office/drawing/2014/main" id="{EC7D8381-5A4C-4445-9CDD-61865BC7CF2A}"/>
              </a:ext>
            </a:extLst>
          </p:cNvPr>
          <p:cNvSpPr>
            <a:spLocks noChangeArrowheads="1"/>
          </p:cNvSpPr>
          <p:nvPr userDrawn="1"/>
        </p:nvSpPr>
        <p:spPr bwMode="auto">
          <a:xfrm>
            <a:off x="7752020" y="-827461"/>
            <a:ext cx="3130860" cy="8541295"/>
          </a:xfrm>
          <a:custGeom>
            <a:avLst/>
            <a:gdLst>
              <a:gd name="T0" fmla="*/ 361 w 1461"/>
              <a:gd name="T1" fmla="*/ 0 h 3980"/>
              <a:gd name="T2" fmla="*/ 361 w 1461"/>
              <a:gd name="T3" fmla="*/ 0 h 3980"/>
              <a:gd name="T4" fmla="*/ 0 w 1461"/>
              <a:gd name="T5" fmla="*/ 361 h 3980"/>
              <a:gd name="T6" fmla="*/ 0 w 1461"/>
              <a:gd name="T7" fmla="*/ 3617 h 3980"/>
              <a:gd name="T8" fmla="*/ 361 w 1461"/>
              <a:gd name="T9" fmla="*/ 3979 h 3980"/>
              <a:gd name="T10" fmla="*/ 361 w 1461"/>
              <a:gd name="T11" fmla="*/ 0 h 3980"/>
            </a:gdLst>
            <a:ahLst/>
            <a:cxnLst>
              <a:cxn ang="0">
                <a:pos x="T0" y="T1"/>
              </a:cxn>
              <a:cxn ang="0">
                <a:pos x="T2" y="T3"/>
              </a:cxn>
              <a:cxn ang="0">
                <a:pos x="T4" y="T5"/>
              </a:cxn>
              <a:cxn ang="0">
                <a:pos x="T6" y="T7"/>
              </a:cxn>
              <a:cxn ang="0">
                <a:pos x="T8" y="T9"/>
              </a:cxn>
              <a:cxn ang="0">
                <a:pos x="T10" y="T11"/>
              </a:cxn>
            </a:cxnLst>
            <a:rect l="0" t="0" r="r" b="b"/>
            <a:pathLst>
              <a:path w="1461" h="3980">
                <a:moveTo>
                  <a:pt x="361" y="0"/>
                </a:moveTo>
                <a:lnTo>
                  <a:pt x="361" y="0"/>
                </a:lnTo>
                <a:cubicBezTo>
                  <a:pt x="0" y="361"/>
                  <a:pt x="0" y="361"/>
                  <a:pt x="0" y="361"/>
                </a:cubicBezTo>
                <a:cubicBezTo>
                  <a:pt x="900" y="1257"/>
                  <a:pt x="900" y="2717"/>
                  <a:pt x="0" y="3617"/>
                </a:cubicBezTo>
                <a:cubicBezTo>
                  <a:pt x="361" y="3979"/>
                  <a:pt x="361" y="3979"/>
                  <a:pt x="361" y="3979"/>
                </a:cubicBezTo>
                <a:cubicBezTo>
                  <a:pt x="1460" y="2881"/>
                  <a:pt x="1460" y="1093"/>
                  <a:pt x="361" y="0"/>
                </a:cubicBezTo>
              </a:path>
            </a:pathLst>
          </a:custGeom>
          <a:solidFill>
            <a:schemeClr val="tx1"/>
          </a:solidFill>
          <a:ln>
            <a:noFill/>
          </a:ln>
          <a:effectLst/>
        </p:spPr>
        <p:txBody>
          <a:bodyPr wrap="none" anchor="ctr"/>
          <a:lstStyle/>
          <a:p>
            <a:endParaRPr lang="en-US"/>
          </a:p>
        </p:txBody>
      </p:sp>
      <p:sp>
        <p:nvSpPr>
          <p:cNvPr id="2" name="Title 1"/>
          <p:cNvSpPr>
            <a:spLocks noGrp="1"/>
          </p:cNvSpPr>
          <p:nvPr>
            <p:ph type="title"/>
          </p:nvPr>
        </p:nvSpPr>
        <p:spPr>
          <a:xfrm>
            <a:off x="347737" y="1418400"/>
            <a:ext cx="7404281" cy="1325563"/>
          </a:xfrm>
          <a:prstGeom prst="rect">
            <a:avLst/>
          </a:prstGeom>
        </p:spPr>
        <p:txBody>
          <a:bodyPr/>
          <a:lstStyle/>
          <a:p>
            <a:r>
              <a:rPr lang="en-US" dirty="0"/>
              <a:t>Click to edit</a:t>
            </a:r>
          </a:p>
        </p:txBody>
      </p:sp>
      <p:sp>
        <p:nvSpPr>
          <p:cNvPr id="3" name="Content Placeholder 2"/>
          <p:cNvSpPr>
            <a:spLocks noGrp="1"/>
          </p:cNvSpPr>
          <p:nvPr>
            <p:ph sz="half" idx="1"/>
          </p:nvPr>
        </p:nvSpPr>
        <p:spPr>
          <a:xfrm>
            <a:off x="347738" y="2743963"/>
            <a:ext cx="7404282" cy="3221863"/>
          </a:xfrm>
          <a:prstGeom prst="rect">
            <a:avLst/>
          </a:prstGeo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Slide Number Placeholder 5">
            <a:extLst>
              <a:ext uri="{FF2B5EF4-FFF2-40B4-BE49-F238E27FC236}">
                <a16:creationId xmlns:a16="http://schemas.microsoft.com/office/drawing/2014/main" id="{FA2601DF-7383-C94A-AF33-79FC303062F4}"/>
              </a:ext>
            </a:extLst>
          </p:cNvPr>
          <p:cNvSpPr>
            <a:spLocks noGrp="1"/>
          </p:cNvSpPr>
          <p:nvPr>
            <p:ph type="sldNum" sz="quarter" idx="12"/>
          </p:nvPr>
        </p:nvSpPr>
        <p:spPr>
          <a:xfrm>
            <a:off x="11410950" y="6089650"/>
            <a:ext cx="444500" cy="428625"/>
          </a:xfrm>
          <a:prstGeom prst="rect">
            <a:avLst/>
          </a:prstGeom>
          <a:ln>
            <a:noFill/>
          </a:ln>
        </p:spPr>
        <p:txBody>
          <a:bodyPr wrap="square"/>
          <a:lstStyle>
            <a:lvl1pPr algn="ctr">
              <a:defRPr>
                <a:solidFill>
                  <a:schemeClr val="bg1"/>
                </a:solidFill>
              </a:defRPr>
            </a:lvl1pPr>
          </a:lstStyle>
          <a:p>
            <a:fld id="{D79EE95E-F8E2-094D-B99A-E1C9960AC8D9}" type="slidenum">
              <a:rPr lang="en-US" smtClean="0"/>
              <a:pPr/>
              <a:t>‹#›</a:t>
            </a:fld>
            <a:endParaRPr lang="en-US" dirty="0"/>
          </a:p>
        </p:txBody>
      </p:sp>
    </p:spTree>
    <p:extLst>
      <p:ext uri="{BB962C8B-B14F-4D97-AF65-F5344CB8AC3E}">
        <p14:creationId xmlns:p14="http://schemas.microsoft.com/office/powerpoint/2010/main" val="295450144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Small content_Large image_dark ">
    <p:bg>
      <p:bgPr>
        <a:solidFill>
          <a:schemeClr val="bg2"/>
        </a:solidFill>
        <a:effectLst/>
      </p:bgPr>
    </p:bg>
    <p:spTree>
      <p:nvGrpSpPr>
        <p:cNvPr id="1" name=""/>
        <p:cNvGrpSpPr/>
        <p:nvPr/>
      </p:nvGrpSpPr>
      <p:grpSpPr>
        <a:xfrm>
          <a:off x="0" y="0"/>
          <a:ext cx="0" cy="0"/>
          <a:chOff x="0" y="0"/>
          <a:chExt cx="0" cy="0"/>
        </a:xfrm>
      </p:grpSpPr>
      <p:sp>
        <p:nvSpPr>
          <p:cNvPr id="14" name="Freeform 13">
            <a:extLst>
              <a:ext uri="{FF2B5EF4-FFF2-40B4-BE49-F238E27FC236}">
                <a16:creationId xmlns:a16="http://schemas.microsoft.com/office/drawing/2014/main" id="{3A299DBF-210B-7E47-8A59-A2571A993D93}"/>
              </a:ext>
            </a:extLst>
          </p:cNvPr>
          <p:cNvSpPr/>
          <p:nvPr userDrawn="1"/>
        </p:nvSpPr>
        <p:spPr>
          <a:xfrm>
            <a:off x="0" y="0"/>
            <a:ext cx="5191425" cy="6857999"/>
          </a:xfrm>
          <a:custGeom>
            <a:avLst/>
            <a:gdLst>
              <a:gd name="connsiteX0" fmla="*/ 0 w 5191425"/>
              <a:gd name="connsiteY0" fmla="*/ 0 h 6857999"/>
              <a:gd name="connsiteX1" fmla="*/ 3978961 w 5191425"/>
              <a:gd name="connsiteY1" fmla="*/ 0 h 6857999"/>
              <a:gd name="connsiteX2" fmla="*/ 4097257 w 5191425"/>
              <a:gd name="connsiteY2" fmla="*/ 150245 h 6857999"/>
              <a:gd name="connsiteX3" fmla="*/ 5191425 w 5191425"/>
              <a:gd name="connsiteY3" fmla="*/ 3439705 h 6857999"/>
              <a:gd name="connsiteX4" fmla="*/ 4097257 w 5191425"/>
              <a:gd name="connsiteY4" fmla="*/ 6728391 h 6857999"/>
              <a:gd name="connsiteX5" fmla="*/ 3995162 w 5191425"/>
              <a:gd name="connsiteY5" fmla="*/ 6857999 h 6857999"/>
              <a:gd name="connsiteX6" fmla="*/ 0 w 5191425"/>
              <a:gd name="connsiteY6" fmla="*/ 6857999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191425" h="6857999">
                <a:moveTo>
                  <a:pt x="0" y="0"/>
                </a:moveTo>
                <a:lnTo>
                  <a:pt x="3978961" y="0"/>
                </a:lnTo>
                <a:lnTo>
                  <a:pt x="4097257" y="150245"/>
                </a:lnTo>
                <a:cubicBezTo>
                  <a:pt x="4784165" y="1066970"/>
                  <a:pt x="5191425" y="2205388"/>
                  <a:pt x="5191425" y="3439705"/>
                </a:cubicBezTo>
                <a:cubicBezTo>
                  <a:pt x="5191425" y="4674023"/>
                  <a:pt x="4784165" y="5812086"/>
                  <a:pt x="4097257" y="6728391"/>
                </a:cubicBezTo>
                <a:lnTo>
                  <a:pt x="3995162" y="6857999"/>
                </a:lnTo>
                <a:lnTo>
                  <a:pt x="0" y="6857999"/>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37">
            <a:extLst>
              <a:ext uri="{FF2B5EF4-FFF2-40B4-BE49-F238E27FC236}">
                <a16:creationId xmlns:a16="http://schemas.microsoft.com/office/drawing/2014/main" id="{F85BEC64-E208-664F-9EE0-9B7FB09BB45B}"/>
              </a:ext>
            </a:extLst>
          </p:cNvPr>
          <p:cNvSpPr>
            <a:spLocks noChangeArrowheads="1"/>
          </p:cNvSpPr>
          <p:nvPr userDrawn="1"/>
        </p:nvSpPr>
        <p:spPr bwMode="auto">
          <a:xfrm>
            <a:off x="-311451" y="-2870562"/>
            <a:ext cx="6299561" cy="6299562"/>
          </a:xfrm>
          <a:custGeom>
            <a:avLst/>
            <a:gdLst>
              <a:gd name="T0" fmla="*/ 0 w 2937"/>
              <a:gd name="T1" fmla="*/ 0 h 2938"/>
              <a:gd name="T2" fmla="*/ 0 w 2937"/>
              <a:gd name="T3" fmla="*/ 0 h 2938"/>
              <a:gd name="T4" fmla="*/ 0 w 2937"/>
              <a:gd name="T5" fmla="*/ 762 h 2938"/>
              <a:gd name="T6" fmla="*/ 2174 w 2937"/>
              <a:gd name="T7" fmla="*/ 2937 h 2938"/>
              <a:gd name="T8" fmla="*/ 2936 w 2937"/>
              <a:gd name="T9" fmla="*/ 2937 h 2938"/>
              <a:gd name="T10" fmla="*/ 2071 w 2937"/>
              <a:gd name="T11" fmla="*/ 861 h 2938"/>
              <a:gd name="T12" fmla="*/ 0 w 2937"/>
              <a:gd name="T13" fmla="*/ 0 h 2938"/>
            </a:gdLst>
            <a:ahLst/>
            <a:cxnLst>
              <a:cxn ang="0">
                <a:pos x="T0" y="T1"/>
              </a:cxn>
              <a:cxn ang="0">
                <a:pos x="T2" y="T3"/>
              </a:cxn>
              <a:cxn ang="0">
                <a:pos x="T4" y="T5"/>
              </a:cxn>
              <a:cxn ang="0">
                <a:pos x="T6" y="T7"/>
              </a:cxn>
              <a:cxn ang="0">
                <a:pos x="T8" y="T9"/>
              </a:cxn>
              <a:cxn ang="0">
                <a:pos x="T10" y="T11"/>
              </a:cxn>
              <a:cxn ang="0">
                <a:pos x="T12" y="T13"/>
              </a:cxn>
            </a:cxnLst>
            <a:rect l="0" t="0" r="r" b="b"/>
            <a:pathLst>
              <a:path w="2937" h="2938">
                <a:moveTo>
                  <a:pt x="0" y="0"/>
                </a:moveTo>
                <a:lnTo>
                  <a:pt x="0" y="0"/>
                </a:lnTo>
                <a:cubicBezTo>
                  <a:pt x="0" y="762"/>
                  <a:pt x="0" y="762"/>
                  <a:pt x="0" y="762"/>
                </a:cubicBezTo>
                <a:cubicBezTo>
                  <a:pt x="1196" y="762"/>
                  <a:pt x="2170" y="1740"/>
                  <a:pt x="2174" y="2937"/>
                </a:cubicBezTo>
                <a:cubicBezTo>
                  <a:pt x="2936" y="2937"/>
                  <a:pt x="2936" y="2937"/>
                  <a:pt x="2936" y="2937"/>
                </a:cubicBezTo>
                <a:cubicBezTo>
                  <a:pt x="2932" y="2127"/>
                  <a:pt x="2605" y="1395"/>
                  <a:pt x="2071" y="861"/>
                </a:cubicBezTo>
                <a:cubicBezTo>
                  <a:pt x="1541" y="331"/>
                  <a:pt x="809" y="0"/>
                  <a:pt x="0" y="0"/>
                </a:cubicBezTo>
              </a:path>
            </a:pathLst>
          </a:custGeom>
          <a:solidFill>
            <a:schemeClr val="tx1">
              <a:alpha val="70000"/>
            </a:schemeClr>
          </a:solidFill>
          <a:ln>
            <a:noFill/>
          </a:ln>
          <a:effectLst/>
        </p:spPr>
        <p:txBody>
          <a:bodyPr wrap="none" anchor="ctr"/>
          <a:lstStyle/>
          <a:p>
            <a:endParaRPr lang="en-US"/>
          </a:p>
        </p:txBody>
      </p:sp>
      <p:sp>
        <p:nvSpPr>
          <p:cNvPr id="9" name="Freeform 39">
            <a:extLst>
              <a:ext uri="{FF2B5EF4-FFF2-40B4-BE49-F238E27FC236}">
                <a16:creationId xmlns:a16="http://schemas.microsoft.com/office/drawing/2014/main" id="{EC7D8381-5A4C-4445-9CDD-61865BC7CF2A}"/>
              </a:ext>
            </a:extLst>
          </p:cNvPr>
          <p:cNvSpPr>
            <a:spLocks noChangeArrowheads="1"/>
          </p:cNvSpPr>
          <p:nvPr userDrawn="1"/>
        </p:nvSpPr>
        <p:spPr bwMode="auto">
          <a:xfrm>
            <a:off x="3169388" y="-827461"/>
            <a:ext cx="3130860" cy="8541295"/>
          </a:xfrm>
          <a:custGeom>
            <a:avLst/>
            <a:gdLst>
              <a:gd name="T0" fmla="*/ 361 w 1461"/>
              <a:gd name="T1" fmla="*/ 0 h 3980"/>
              <a:gd name="T2" fmla="*/ 361 w 1461"/>
              <a:gd name="T3" fmla="*/ 0 h 3980"/>
              <a:gd name="T4" fmla="*/ 0 w 1461"/>
              <a:gd name="T5" fmla="*/ 361 h 3980"/>
              <a:gd name="T6" fmla="*/ 0 w 1461"/>
              <a:gd name="T7" fmla="*/ 3617 h 3980"/>
              <a:gd name="T8" fmla="*/ 361 w 1461"/>
              <a:gd name="T9" fmla="*/ 3979 h 3980"/>
              <a:gd name="T10" fmla="*/ 361 w 1461"/>
              <a:gd name="T11" fmla="*/ 0 h 3980"/>
            </a:gdLst>
            <a:ahLst/>
            <a:cxnLst>
              <a:cxn ang="0">
                <a:pos x="T0" y="T1"/>
              </a:cxn>
              <a:cxn ang="0">
                <a:pos x="T2" y="T3"/>
              </a:cxn>
              <a:cxn ang="0">
                <a:pos x="T4" y="T5"/>
              </a:cxn>
              <a:cxn ang="0">
                <a:pos x="T6" y="T7"/>
              </a:cxn>
              <a:cxn ang="0">
                <a:pos x="T8" y="T9"/>
              </a:cxn>
              <a:cxn ang="0">
                <a:pos x="T10" y="T11"/>
              </a:cxn>
            </a:cxnLst>
            <a:rect l="0" t="0" r="r" b="b"/>
            <a:pathLst>
              <a:path w="1461" h="3980">
                <a:moveTo>
                  <a:pt x="361" y="0"/>
                </a:moveTo>
                <a:lnTo>
                  <a:pt x="361" y="0"/>
                </a:lnTo>
                <a:cubicBezTo>
                  <a:pt x="0" y="361"/>
                  <a:pt x="0" y="361"/>
                  <a:pt x="0" y="361"/>
                </a:cubicBezTo>
                <a:cubicBezTo>
                  <a:pt x="900" y="1257"/>
                  <a:pt x="900" y="2717"/>
                  <a:pt x="0" y="3617"/>
                </a:cubicBezTo>
                <a:cubicBezTo>
                  <a:pt x="361" y="3979"/>
                  <a:pt x="361" y="3979"/>
                  <a:pt x="361" y="3979"/>
                </a:cubicBezTo>
                <a:cubicBezTo>
                  <a:pt x="1460" y="2881"/>
                  <a:pt x="1460" y="1093"/>
                  <a:pt x="361" y="0"/>
                </a:cubicBezTo>
              </a:path>
            </a:pathLst>
          </a:custGeom>
          <a:solidFill>
            <a:schemeClr val="tx1"/>
          </a:solidFill>
          <a:ln>
            <a:noFill/>
          </a:ln>
          <a:effectLst/>
        </p:spPr>
        <p:txBody>
          <a:bodyPr wrap="none" anchor="ctr"/>
          <a:lstStyle/>
          <a:p>
            <a:endParaRPr lang="en-US"/>
          </a:p>
        </p:txBody>
      </p:sp>
      <p:sp>
        <p:nvSpPr>
          <p:cNvPr id="2" name="Title 1"/>
          <p:cNvSpPr>
            <a:spLocks noGrp="1"/>
          </p:cNvSpPr>
          <p:nvPr>
            <p:ph type="title"/>
          </p:nvPr>
        </p:nvSpPr>
        <p:spPr>
          <a:xfrm>
            <a:off x="347738" y="1418400"/>
            <a:ext cx="3600000" cy="1325563"/>
          </a:xfrm>
          <a:prstGeom prst="rect">
            <a:avLst/>
          </a:prstGeom>
        </p:spPr>
        <p:txBody>
          <a:bodyPr/>
          <a:lstStyle/>
          <a:p>
            <a:r>
              <a:rPr lang="en-US" dirty="0"/>
              <a:t>Click to edit</a:t>
            </a:r>
          </a:p>
        </p:txBody>
      </p:sp>
      <p:sp>
        <p:nvSpPr>
          <p:cNvPr id="3" name="Content Placeholder 2"/>
          <p:cNvSpPr>
            <a:spLocks noGrp="1"/>
          </p:cNvSpPr>
          <p:nvPr>
            <p:ph sz="half" idx="1"/>
          </p:nvPr>
        </p:nvSpPr>
        <p:spPr>
          <a:xfrm>
            <a:off x="347738" y="2743963"/>
            <a:ext cx="3600000" cy="3221863"/>
          </a:xfrm>
          <a:prstGeom prst="rect">
            <a:avLst/>
          </a:prstGeo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Slide Number Placeholder 5">
            <a:extLst>
              <a:ext uri="{FF2B5EF4-FFF2-40B4-BE49-F238E27FC236}">
                <a16:creationId xmlns:a16="http://schemas.microsoft.com/office/drawing/2014/main" id="{EBD4DF1C-4919-E74C-8022-BE00FD75E59D}"/>
              </a:ext>
            </a:extLst>
          </p:cNvPr>
          <p:cNvSpPr>
            <a:spLocks noGrp="1"/>
          </p:cNvSpPr>
          <p:nvPr>
            <p:ph type="sldNum" sz="quarter" idx="12"/>
          </p:nvPr>
        </p:nvSpPr>
        <p:spPr>
          <a:xfrm>
            <a:off x="11410950" y="6089650"/>
            <a:ext cx="444500" cy="428625"/>
          </a:xfrm>
          <a:prstGeom prst="rect">
            <a:avLst/>
          </a:prstGeom>
          <a:ln>
            <a:noFill/>
          </a:ln>
        </p:spPr>
        <p:txBody>
          <a:bodyPr wrap="square"/>
          <a:lstStyle>
            <a:lvl1pPr algn="ctr">
              <a:defRPr>
                <a:solidFill>
                  <a:schemeClr val="tx1"/>
                </a:solidFill>
              </a:defRPr>
            </a:lvl1pPr>
          </a:lstStyle>
          <a:p>
            <a:fld id="{D79EE95E-F8E2-094D-B99A-E1C9960AC8D9}" type="slidenum">
              <a:rPr lang="en-US" smtClean="0"/>
              <a:pPr/>
              <a:t>‹#›</a:t>
            </a:fld>
            <a:endParaRPr lang="en-US" dirty="0"/>
          </a:p>
        </p:txBody>
      </p:sp>
    </p:spTree>
    <p:extLst>
      <p:ext uri="{BB962C8B-B14F-4D97-AF65-F5344CB8AC3E}">
        <p14:creationId xmlns:p14="http://schemas.microsoft.com/office/powerpoint/2010/main" val="217676738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Small content_Large image_light">
    <p:bg>
      <p:bgPr>
        <a:solidFill>
          <a:schemeClr val="bg2"/>
        </a:solidFill>
        <a:effectLst/>
      </p:bgPr>
    </p:bg>
    <p:spTree>
      <p:nvGrpSpPr>
        <p:cNvPr id="1" name=""/>
        <p:cNvGrpSpPr/>
        <p:nvPr/>
      </p:nvGrpSpPr>
      <p:grpSpPr>
        <a:xfrm>
          <a:off x="0" y="0"/>
          <a:ext cx="0" cy="0"/>
          <a:chOff x="0" y="0"/>
          <a:chExt cx="0" cy="0"/>
        </a:xfrm>
      </p:grpSpPr>
      <p:sp>
        <p:nvSpPr>
          <p:cNvPr id="10" name="Freeform 9">
            <a:extLst>
              <a:ext uri="{FF2B5EF4-FFF2-40B4-BE49-F238E27FC236}">
                <a16:creationId xmlns:a16="http://schemas.microsoft.com/office/drawing/2014/main" id="{CF8CBD44-D133-7F43-BC19-ED86FBE59341}"/>
              </a:ext>
            </a:extLst>
          </p:cNvPr>
          <p:cNvSpPr/>
          <p:nvPr userDrawn="1"/>
        </p:nvSpPr>
        <p:spPr>
          <a:xfrm>
            <a:off x="0" y="0"/>
            <a:ext cx="5191425" cy="6857999"/>
          </a:xfrm>
          <a:custGeom>
            <a:avLst/>
            <a:gdLst>
              <a:gd name="connsiteX0" fmla="*/ 0 w 5191425"/>
              <a:gd name="connsiteY0" fmla="*/ 0 h 6857999"/>
              <a:gd name="connsiteX1" fmla="*/ 3978961 w 5191425"/>
              <a:gd name="connsiteY1" fmla="*/ 0 h 6857999"/>
              <a:gd name="connsiteX2" fmla="*/ 4097257 w 5191425"/>
              <a:gd name="connsiteY2" fmla="*/ 150245 h 6857999"/>
              <a:gd name="connsiteX3" fmla="*/ 5191425 w 5191425"/>
              <a:gd name="connsiteY3" fmla="*/ 3439705 h 6857999"/>
              <a:gd name="connsiteX4" fmla="*/ 4097257 w 5191425"/>
              <a:gd name="connsiteY4" fmla="*/ 6728391 h 6857999"/>
              <a:gd name="connsiteX5" fmla="*/ 3995162 w 5191425"/>
              <a:gd name="connsiteY5" fmla="*/ 6857999 h 6857999"/>
              <a:gd name="connsiteX6" fmla="*/ 0 w 5191425"/>
              <a:gd name="connsiteY6" fmla="*/ 6857999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191425" h="6857999">
                <a:moveTo>
                  <a:pt x="0" y="0"/>
                </a:moveTo>
                <a:lnTo>
                  <a:pt x="3978961" y="0"/>
                </a:lnTo>
                <a:lnTo>
                  <a:pt x="4097257" y="150245"/>
                </a:lnTo>
                <a:cubicBezTo>
                  <a:pt x="4784165" y="1066970"/>
                  <a:pt x="5191425" y="2205388"/>
                  <a:pt x="5191425" y="3439705"/>
                </a:cubicBezTo>
                <a:cubicBezTo>
                  <a:pt x="5191425" y="4674023"/>
                  <a:pt x="4784165" y="5812086"/>
                  <a:pt x="4097257" y="6728391"/>
                </a:cubicBezTo>
                <a:lnTo>
                  <a:pt x="3995162" y="6857999"/>
                </a:lnTo>
                <a:lnTo>
                  <a:pt x="0" y="6857999"/>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37">
            <a:extLst>
              <a:ext uri="{FF2B5EF4-FFF2-40B4-BE49-F238E27FC236}">
                <a16:creationId xmlns:a16="http://schemas.microsoft.com/office/drawing/2014/main" id="{F85BEC64-E208-664F-9EE0-9B7FB09BB45B}"/>
              </a:ext>
            </a:extLst>
          </p:cNvPr>
          <p:cNvSpPr>
            <a:spLocks noChangeArrowheads="1"/>
          </p:cNvSpPr>
          <p:nvPr userDrawn="1"/>
        </p:nvSpPr>
        <p:spPr bwMode="auto">
          <a:xfrm>
            <a:off x="-311451" y="-2870562"/>
            <a:ext cx="6299561" cy="6299562"/>
          </a:xfrm>
          <a:custGeom>
            <a:avLst/>
            <a:gdLst>
              <a:gd name="T0" fmla="*/ 0 w 2937"/>
              <a:gd name="T1" fmla="*/ 0 h 2938"/>
              <a:gd name="T2" fmla="*/ 0 w 2937"/>
              <a:gd name="T3" fmla="*/ 0 h 2938"/>
              <a:gd name="T4" fmla="*/ 0 w 2937"/>
              <a:gd name="T5" fmla="*/ 762 h 2938"/>
              <a:gd name="T6" fmla="*/ 2174 w 2937"/>
              <a:gd name="T7" fmla="*/ 2937 h 2938"/>
              <a:gd name="T8" fmla="*/ 2936 w 2937"/>
              <a:gd name="T9" fmla="*/ 2937 h 2938"/>
              <a:gd name="T10" fmla="*/ 2071 w 2937"/>
              <a:gd name="T11" fmla="*/ 861 h 2938"/>
              <a:gd name="T12" fmla="*/ 0 w 2937"/>
              <a:gd name="T13" fmla="*/ 0 h 2938"/>
            </a:gdLst>
            <a:ahLst/>
            <a:cxnLst>
              <a:cxn ang="0">
                <a:pos x="T0" y="T1"/>
              </a:cxn>
              <a:cxn ang="0">
                <a:pos x="T2" y="T3"/>
              </a:cxn>
              <a:cxn ang="0">
                <a:pos x="T4" y="T5"/>
              </a:cxn>
              <a:cxn ang="0">
                <a:pos x="T6" y="T7"/>
              </a:cxn>
              <a:cxn ang="0">
                <a:pos x="T8" y="T9"/>
              </a:cxn>
              <a:cxn ang="0">
                <a:pos x="T10" y="T11"/>
              </a:cxn>
              <a:cxn ang="0">
                <a:pos x="T12" y="T13"/>
              </a:cxn>
            </a:cxnLst>
            <a:rect l="0" t="0" r="r" b="b"/>
            <a:pathLst>
              <a:path w="2937" h="2938">
                <a:moveTo>
                  <a:pt x="0" y="0"/>
                </a:moveTo>
                <a:lnTo>
                  <a:pt x="0" y="0"/>
                </a:lnTo>
                <a:cubicBezTo>
                  <a:pt x="0" y="762"/>
                  <a:pt x="0" y="762"/>
                  <a:pt x="0" y="762"/>
                </a:cubicBezTo>
                <a:cubicBezTo>
                  <a:pt x="1196" y="762"/>
                  <a:pt x="2170" y="1740"/>
                  <a:pt x="2174" y="2937"/>
                </a:cubicBezTo>
                <a:cubicBezTo>
                  <a:pt x="2936" y="2937"/>
                  <a:pt x="2936" y="2937"/>
                  <a:pt x="2936" y="2937"/>
                </a:cubicBezTo>
                <a:cubicBezTo>
                  <a:pt x="2932" y="2127"/>
                  <a:pt x="2605" y="1395"/>
                  <a:pt x="2071" y="861"/>
                </a:cubicBezTo>
                <a:cubicBezTo>
                  <a:pt x="1541" y="331"/>
                  <a:pt x="809" y="0"/>
                  <a:pt x="0" y="0"/>
                </a:cubicBezTo>
              </a:path>
            </a:pathLst>
          </a:custGeom>
          <a:solidFill>
            <a:schemeClr val="tx1">
              <a:alpha val="70000"/>
            </a:schemeClr>
          </a:solidFill>
          <a:ln>
            <a:noFill/>
          </a:ln>
          <a:effectLst/>
        </p:spPr>
        <p:txBody>
          <a:bodyPr wrap="none" anchor="ctr"/>
          <a:lstStyle/>
          <a:p>
            <a:endParaRPr lang="en-US"/>
          </a:p>
        </p:txBody>
      </p:sp>
      <p:sp>
        <p:nvSpPr>
          <p:cNvPr id="9" name="Freeform 39">
            <a:extLst>
              <a:ext uri="{FF2B5EF4-FFF2-40B4-BE49-F238E27FC236}">
                <a16:creationId xmlns:a16="http://schemas.microsoft.com/office/drawing/2014/main" id="{EC7D8381-5A4C-4445-9CDD-61865BC7CF2A}"/>
              </a:ext>
            </a:extLst>
          </p:cNvPr>
          <p:cNvSpPr>
            <a:spLocks noChangeArrowheads="1"/>
          </p:cNvSpPr>
          <p:nvPr userDrawn="1"/>
        </p:nvSpPr>
        <p:spPr bwMode="auto">
          <a:xfrm>
            <a:off x="3169388" y="-827461"/>
            <a:ext cx="3130860" cy="8541295"/>
          </a:xfrm>
          <a:custGeom>
            <a:avLst/>
            <a:gdLst>
              <a:gd name="T0" fmla="*/ 361 w 1461"/>
              <a:gd name="T1" fmla="*/ 0 h 3980"/>
              <a:gd name="T2" fmla="*/ 361 w 1461"/>
              <a:gd name="T3" fmla="*/ 0 h 3980"/>
              <a:gd name="T4" fmla="*/ 0 w 1461"/>
              <a:gd name="T5" fmla="*/ 361 h 3980"/>
              <a:gd name="T6" fmla="*/ 0 w 1461"/>
              <a:gd name="T7" fmla="*/ 3617 h 3980"/>
              <a:gd name="T8" fmla="*/ 361 w 1461"/>
              <a:gd name="T9" fmla="*/ 3979 h 3980"/>
              <a:gd name="T10" fmla="*/ 361 w 1461"/>
              <a:gd name="T11" fmla="*/ 0 h 3980"/>
            </a:gdLst>
            <a:ahLst/>
            <a:cxnLst>
              <a:cxn ang="0">
                <a:pos x="T0" y="T1"/>
              </a:cxn>
              <a:cxn ang="0">
                <a:pos x="T2" y="T3"/>
              </a:cxn>
              <a:cxn ang="0">
                <a:pos x="T4" y="T5"/>
              </a:cxn>
              <a:cxn ang="0">
                <a:pos x="T6" y="T7"/>
              </a:cxn>
              <a:cxn ang="0">
                <a:pos x="T8" y="T9"/>
              </a:cxn>
              <a:cxn ang="0">
                <a:pos x="T10" y="T11"/>
              </a:cxn>
            </a:cxnLst>
            <a:rect l="0" t="0" r="r" b="b"/>
            <a:pathLst>
              <a:path w="1461" h="3980">
                <a:moveTo>
                  <a:pt x="361" y="0"/>
                </a:moveTo>
                <a:lnTo>
                  <a:pt x="361" y="0"/>
                </a:lnTo>
                <a:cubicBezTo>
                  <a:pt x="0" y="361"/>
                  <a:pt x="0" y="361"/>
                  <a:pt x="0" y="361"/>
                </a:cubicBezTo>
                <a:cubicBezTo>
                  <a:pt x="900" y="1257"/>
                  <a:pt x="900" y="2717"/>
                  <a:pt x="0" y="3617"/>
                </a:cubicBezTo>
                <a:cubicBezTo>
                  <a:pt x="361" y="3979"/>
                  <a:pt x="361" y="3979"/>
                  <a:pt x="361" y="3979"/>
                </a:cubicBezTo>
                <a:cubicBezTo>
                  <a:pt x="1460" y="2881"/>
                  <a:pt x="1460" y="1093"/>
                  <a:pt x="361" y="0"/>
                </a:cubicBezTo>
              </a:path>
            </a:pathLst>
          </a:custGeom>
          <a:solidFill>
            <a:schemeClr val="tx1"/>
          </a:solidFill>
          <a:ln>
            <a:noFill/>
          </a:ln>
          <a:effectLst/>
        </p:spPr>
        <p:txBody>
          <a:bodyPr wrap="none" anchor="ctr"/>
          <a:lstStyle/>
          <a:p>
            <a:endParaRPr lang="en-US"/>
          </a:p>
        </p:txBody>
      </p:sp>
      <p:sp>
        <p:nvSpPr>
          <p:cNvPr id="2" name="Title 1"/>
          <p:cNvSpPr>
            <a:spLocks noGrp="1"/>
          </p:cNvSpPr>
          <p:nvPr>
            <p:ph type="title"/>
          </p:nvPr>
        </p:nvSpPr>
        <p:spPr>
          <a:xfrm>
            <a:off x="347738" y="1418400"/>
            <a:ext cx="3600000" cy="1325563"/>
          </a:xfrm>
          <a:prstGeom prst="rect">
            <a:avLst/>
          </a:prstGeom>
        </p:spPr>
        <p:txBody>
          <a:bodyPr/>
          <a:lstStyle/>
          <a:p>
            <a:r>
              <a:rPr lang="en-US" dirty="0"/>
              <a:t>Click to edit</a:t>
            </a:r>
          </a:p>
        </p:txBody>
      </p:sp>
      <p:sp>
        <p:nvSpPr>
          <p:cNvPr id="3" name="Content Placeholder 2"/>
          <p:cNvSpPr>
            <a:spLocks noGrp="1"/>
          </p:cNvSpPr>
          <p:nvPr>
            <p:ph sz="half" idx="1"/>
          </p:nvPr>
        </p:nvSpPr>
        <p:spPr>
          <a:xfrm>
            <a:off x="347738" y="2743963"/>
            <a:ext cx="3600000" cy="3221863"/>
          </a:xfrm>
          <a:prstGeom prst="rect">
            <a:avLst/>
          </a:prstGeo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Slide Number Placeholder 5">
            <a:extLst>
              <a:ext uri="{FF2B5EF4-FFF2-40B4-BE49-F238E27FC236}">
                <a16:creationId xmlns:a16="http://schemas.microsoft.com/office/drawing/2014/main" id="{EBD4DF1C-4919-E74C-8022-BE00FD75E59D}"/>
              </a:ext>
            </a:extLst>
          </p:cNvPr>
          <p:cNvSpPr>
            <a:spLocks noGrp="1"/>
          </p:cNvSpPr>
          <p:nvPr>
            <p:ph type="sldNum" sz="quarter" idx="12"/>
          </p:nvPr>
        </p:nvSpPr>
        <p:spPr>
          <a:xfrm>
            <a:off x="11410950" y="6089650"/>
            <a:ext cx="444500" cy="428625"/>
          </a:xfrm>
          <a:prstGeom prst="rect">
            <a:avLst/>
          </a:prstGeom>
          <a:ln>
            <a:noFill/>
          </a:ln>
        </p:spPr>
        <p:txBody>
          <a:bodyPr wrap="square"/>
          <a:lstStyle>
            <a:lvl1pPr algn="ctr">
              <a:defRPr>
                <a:solidFill>
                  <a:schemeClr val="bg1"/>
                </a:solidFill>
              </a:defRPr>
            </a:lvl1pPr>
          </a:lstStyle>
          <a:p>
            <a:fld id="{D79EE95E-F8E2-094D-B99A-E1C9960AC8D9}" type="slidenum">
              <a:rPr lang="en-US" smtClean="0"/>
              <a:pPr/>
              <a:t>‹#›</a:t>
            </a:fld>
            <a:endParaRPr lang="en-US" dirty="0"/>
          </a:p>
        </p:txBody>
      </p:sp>
    </p:spTree>
    <p:extLst>
      <p:ext uri="{BB962C8B-B14F-4D97-AF65-F5344CB8AC3E}">
        <p14:creationId xmlns:p14="http://schemas.microsoft.com/office/powerpoint/2010/main" val="378506706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_Large content_small image_dark furnature">
    <p:bg>
      <p:bgPr>
        <a:solidFill>
          <a:schemeClr val="bg2"/>
        </a:solidFill>
        <a:effectLst/>
      </p:bgPr>
    </p:bg>
    <p:spTree>
      <p:nvGrpSpPr>
        <p:cNvPr id="1" name=""/>
        <p:cNvGrpSpPr/>
        <p:nvPr/>
      </p:nvGrpSpPr>
      <p:grpSpPr>
        <a:xfrm>
          <a:off x="0" y="0"/>
          <a:ext cx="0" cy="0"/>
          <a:chOff x="0" y="0"/>
          <a:chExt cx="0" cy="0"/>
        </a:xfrm>
      </p:grpSpPr>
      <p:sp>
        <p:nvSpPr>
          <p:cNvPr id="10" name="Freeform 9">
            <a:extLst>
              <a:ext uri="{FF2B5EF4-FFF2-40B4-BE49-F238E27FC236}">
                <a16:creationId xmlns:a16="http://schemas.microsoft.com/office/drawing/2014/main" id="{D5DC68C1-2E68-CC46-A45F-5FB358FB1DC3}"/>
              </a:ext>
            </a:extLst>
          </p:cNvPr>
          <p:cNvSpPr/>
          <p:nvPr userDrawn="1"/>
        </p:nvSpPr>
        <p:spPr>
          <a:xfrm>
            <a:off x="1" y="0"/>
            <a:ext cx="9774057" cy="6858000"/>
          </a:xfrm>
          <a:custGeom>
            <a:avLst/>
            <a:gdLst>
              <a:gd name="connsiteX0" fmla="*/ 0 w 9774057"/>
              <a:gd name="connsiteY0" fmla="*/ 0 h 6858000"/>
              <a:gd name="connsiteX1" fmla="*/ 8570022 w 9774057"/>
              <a:gd name="connsiteY1" fmla="*/ 0 h 6858000"/>
              <a:gd name="connsiteX2" fmla="*/ 8679889 w 9774057"/>
              <a:gd name="connsiteY2" fmla="*/ 139540 h 6858000"/>
              <a:gd name="connsiteX3" fmla="*/ 9774057 w 9774057"/>
              <a:gd name="connsiteY3" fmla="*/ 3429000 h 6858000"/>
              <a:gd name="connsiteX4" fmla="*/ 8679889 w 9774057"/>
              <a:gd name="connsiteY4" fmla="*/ 6717686 h 6858000"/>
              <a:gd name="connsiteX5" fmla="*/ 8569360 w 9774057"/>
              <a:gd name="connsiteY5" fmla="*/ 6858000 h 6858000"/>
              <a:gd name="connsiteX6" fmla="*/ 0 w 9774057"/>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774057" h="6858000">
                <a:moveTo>
                  <a:pt x="0" y="0"/>
                </a:moveTo>
                <a:lnTo>
                  <a:pt x="8570022" y="0"/>
                </a:lnTo>
                <a:lnTo>
                  <a:pt x="8679889" y="139540"/>
                </a:lnTo>
                <a:cubicBezTo>
                  <a:pt x="9366797" y="1056265"/>
                  <a:pt x="9774057" y="2194683"/>
                  <a:pt x="9774057" y="3429000"/>
                </a:cubicBezTo>
                <a:cubicBezTo>
                  <a:pt x="9774057" y="4663318"/>
                  <a:pt x="9366797" y="5801381"/>
                  <a:pt x="8679889" y="6717686"/>
                </a:cubicBezTo>
                <a:lnTo>
                  <a:pt x="8569360" y="6858000"/>
                </a:lnTo>
                <a:lnTo>
                  <a:pt x="0" y="685800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37">
            <a:extLst>
              <a:ext uri="{FF2B5EF4-FFF2-40B4-BE49-F238E27FC236}">
                <a16:creationId xmlns:a16="http://schemas.microsoft.com/office/drawing/2014/main" id="{F85BEC64-E208-664F-9EE0-9B7FB09BB45B}"/>
              </a:ext>
            </a:extLst>
          </p:cNvPr>
          <p:cNvSpPr>
            <a:spLocks noChangeArrowheads="1"/>
          </p:cNvSpPr>
          <p:nvPr userDrawn="1"/>
        </p:nvSpPr>
        <p:spPr bwMode="auto">
          <a:xfrm>
            <a:off x="4271181" y="-2870562"/>
            <a:ext cx="6299561" cy="6299562"/>
          </a:xfrm>
          <a:custGeom>
            <a:avLst/>
            <a:gdLst>
              <a:gd name="T0" fmla="*/ 0 w 2937"/>
              <a:gd name="T1" fmla="*/ 0 h 2938"/>
              <a:gd name="T2" fmla="*/ 0 w 2937"/>
              <a:gd name="T3" fmla="*/ 0 h 2938"/>
              <a:gd name="T4" fmla="*/ 0 w 2937"/>
              <a:gd name="T5" fmla="*/ 762 h 2938"/>
              <a:gd name="T6" fmla="*/ 2174 w 2937"/>
              <a:gd name="T7" fmla="*/ 2937 h 2938"/>
              <a:gd name="T8" fmla="*/ 2936 w 2937"/>
              <a:gd name="T9" fmla="*/ 2937 h 2938"/>
              <a:gd name="T10" fmla="*/ 2071 w 2937"/>
              <a:gd name="T11" fmla="*/ 861 h 2938"/>
              <a:gd name="T12" fmla="*/ 0 w 2937"/>
              <a:gd name="T13" fmla="*/ 0 h 2938"/>
            </a:gdLst>
            <a:ahLst/>
            <a:cxnLst>
              <a:cxn ang="0">
                <a:pos x="T0" y="T1"/>
              </a:cxn>
              <a:cxn ang="0">
                <a:pos x="T2" y="T3"/>
              </a:cxn>
              <a:cxn ang="0">
                <a:pos x="T4" y="T5"/>
              </a:cxn>
              <a:cxn ang="0">
                <a:pos x="T6" y="T7"/>
              </a:cxn>
              <a:cxn ang="0">
                <a:pos x="T8" y="T9"/>
              </a:cxn>
              <a:cxn ang="0">
                <a:pos x="T10" y="T11"/>
              </a:cxn>
              <a:cxn ang="0">
                <a:pos x="T12" y="T13"/>
              </a:cxn>
            </a:cxnLst>
            <a:rect l="0" t="0" r="r" b="b"/>
            <a:pathLst>
              <a:path w="2937" h="2938">
                <a:moveTo>
                  <a:pt x="0" y="0"/>
                </a:moveTo>
                <a:lnTo>
                  <a:pt x="0" y="0"/>
                </a:lnTo>
                <a:cubicBezTo>
                  <a:pt x="0" y="762"/>
                  <a:pt x="0" y="762"/>
                  <a:pt x="0" y="762"/>
                </a:cubicBezTo>
                <a:cubicBezTo>
                  <a:pt x="1196" y="762"/>
                  <a:pt x="2170" y="1740"/>
                  <a:pt x="2174" y="2937"/>
                </a:cubicBezTo>
                <a:cubicBezTo>
                  <a:pt x="2936" y="2937"/>
                  <a:pt x="2936" y="2937"/>
                  <a:pt x="2936" y="2937"/>
                </a:cubicBezTo>
                <a:cubicBezTo>
                  <a:pt x="2932" y="2127"/>
                  <a:pt x="2605" y="1395"/>
                  <a:pt x="2071" y="861"/>
                </a:cubicBezTo>
                <a:cubicBezTo>
                  <a:pt x="1541" y="331"/>
                  <a:pt x="809" y="0"/>
                  <a:pt x="0" y="0"/>
                </a:cubicBezTo>
              </a:path>
            </a:pathLst>
          </a:custGeom>
          <a:solidFill>
            <a:srgbClr val="DA1883">
              <a:alpha val="70000"/>
            </a:srgbClr>
          </a:solidFill>
          <a:ln>
            <a:noFill/>
          </a:ln>
          <a:effectLst/>
        </p:spPr>
        <p:txBody>
          <a:bodyPr wrap="none" anchor="ctr"/>
          <a:lstStyle/>
          <a:p>
            <a:endParaRPr lang="en-US"/>
          </a:p>
        </p:txBody>
      </p:sp>
      <p:sp>
        <p:nvSpPr>
          <p:cNvPr id="9" name="Freeform 39">
            <a:extLst>
              <a:ext uri="{FF2B5EF4-FFF2-40B4-BE49-F238E27FC236}">
                <a16:creationId xmlns:a16="http://schemas.microsoft.com/office/drawing/2014/main" id="{EC7D8381-5A4C-4445-9CDD-61865BC7CF2A}"/>
              </a:ext>
            </a:extLst>
          </p:cNvPr>
          <p:cNvSpPr>
            <a:spLocks noChangeArrowheads="1"/>
          </p:cNvSpPr>
          <p:nvPr userDrawn="1"/>
        </p:nvSpPr>
        <p:spPr bwMode="auto">
          <a:xfrm>
            <a:off x="7752020" y="-827461"/>
            <a:ext cx="3130860" cy="8541295"/>
          </a:xfrm>
          <a:custGeom>
            <a:avLst/>
            <a:gdLst>
              <a:gd name="T0" fmla="*/ 361 w 1461"/>
              <a:gd name="T1" fmla="*/ 0 h 3980"/>
              <a:gd name="T2" fmla="*/ 361 w 1461"/>
              <a:gd name="T3" fmla="*/ 0 h 3980"/>
              <a:gd name="T4" fmla="*/ 0 w 1461"/>
              <a:gd name="T5" fmla="*/ 361 h 3980"/>
              <a:gd name="T6" fmla="*/ 0 w 1461"/>
              <a:gd name="T7" fmla="*/ 3617 h 3980"/>
              <a:gd name="T8" fmla="*/ 361 w 1461"/>
              <a:gd name="T9" fmla="*/ 3979 h 3980"/>
              <a:gd name="T10" fmla="*/ 361 w 1461"/>
              <a:gd name="T11" fmla="*/ 0 h 3980"/>
            </a:gdLst>
            <a:ahLst/>
            <a:cxnLst>
              <a:cxn ang="0">
                <a:pos x="T0" y="T1"/>
              </a:cxn>
              <a:cxn ang="0">
                <a:pos x="T2" y="T3"/>
              </a:cxn>
              <a:cxn ang="0">
                <a:pos x="T4" y="T5"/>
              </a:cxn>
              <a:cxn ang="0">
                <a:pos x="T6" y="T7"/>
              </a:cxn>
              <a:cxn ang="0">
                <a:pos x="T8" y="T9"/>
              </a:cxn>
              <a:cxn ang="0">
                <a:pos x="T10" y="T11"/>
              </a:cxn>
            </a:cxnLst>
            <a:rect l="0" t="0" r="r" b="b"/>
            <a:pathLst>
              <a:path w="1461" h="3980">
                <a:moveTo>
                  <a:pt x="361" y="0"/>
                </a:moveTo>
                <a:lnTo>
                  <a:pt x="361" y="0"/>
                </a:lnTo>
                <a:cubicBezTo>
                  <a:pt x="0" y="361"/>
                  <a:pt x="0" y="361"/>
                  <a:pt x="0" y="361"/>
                </a:cubicBezTo>
                <a:cubicBezTo>
                  <a:pt x="900" y="1257"/>
                  <a:pt x="900" y="2717"/>
                  <a:pt x="0" y="3617"/>
                </a:cubicBezTo>
                <a:cubicBezTo>
                  <a:pt x="361" y="3979"/>
                  <a:pt x="361" y="3979"/>
                  <a:pt x="361" y="3979"/>
                </a:cubicBezTo>
                <a:cubicBezTo>
                  <a:pt x="1460" y="2881"/>
                  <a:pt x="1460" y="1093"/>
                  <a:pt x="361" y="0"/>
                </a:cubicBezTo>
              </a:path>
            </a:pathLst>
          </a:custGeom>
          <a:solidFill>
            <a:srgbClr val="DA1883"/>
          </a:solidFill>
          <a:ln>
            <a:noFill/>
          </a:ln>
          <a:effectLst/>
        </p:spPr>
        <p:txBody>
          <a:bodyPr wrap="none" anchor="ctr"/>
          <a:lstStyle/>
          <a:p>
            <a:endParaRPr lang="en-US"/>
          </a:p>
        </p:txBody>
      </p:sp>
      <p:sp>
        <p:nvSpPr>
          <p:cNvPr id="2" name="Title 1"/>
          <p:cNvSpPr>
            <a:spLocks noGrp="1"/>
          </p:cNvSpPr>
          <p:nvPr>
            <p:ph type="title"/>
          </p:nvPr>
        </p:nvSpPr>
        <p:spPr>
          <a:xfrm>
            <a:off x="347737" y="1418400"/>
            <a:ext cx="7404281" cy="1325563"/>
          </a:xfrm>
          <a:prstGeom prst="rect">
            <a:avLst/>
          </a:prstGeom>
        </p:spPr>
        <p:txBody>
          <a:bodyPr/>
          <a:lstStyle/>
          <a:p>
            <a:r>
              <a:rPr lang="en-US" dirty="0"/>
              <a:t>Click to edit</a:t>
            </a:r>
          </a:p>
        </p:txBody>
      </p:sp>
      <p:sp>
        <p:nvSpPr>
          <p:cNvPr id="3" name="Content Placeholder 2"/>
          <p:cNvSpPr>
            <a:spLocks noGrp="1"/>
          </p:cNvSpPr>
          <p:nvPr>
            <p:ph sz="half" idx="1"/>
          </p:nvPr>
        </p:nvSpPr>
        <p:spPr>
          <a:xfrm>
            <a:off x="347738" y="2743963"/>
            <a:ext cx="7404282" cy="3221863"/>
          </a:xfrm>
          <a:prstGeom prst="rect">
            <a:avLst/>
          </a:prstGeo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Slide Number Placeholder 5">
            <a:extLst>
              <a:ext uri="{FF2B5EF4-FFF2-40B4-BE49-F238E27FC236}">
                <a16:creationId xmlns:a16="http://schemas.microsoft.com/office/drawing/2014/main" id="{EBD4DF1C-4919-E74C-8022-BE00FD75E59D}"/>
              </a:ext>
            </a:extLst>
          </p:cNvPr>
          <p:cNvSpPr>
            <a:spLocks noGrp="1"/>
          </p:cNvSpPr>
          <p:nvPr>
            <p:ph type="sldNum" sz="quarter" idx="12"/>
          </p:nvPr>
        </p:nvSpPr>
        <p:spPr>
          <a:xfrm>
            <a:off x="11410950" y="6089650"/>
            <a:ext cx="444500" cy="428625"/>
          </a:xfrm>
          <a:prstGeom prst="rect">
            <a:avLst/>
          </a:prstGeom>
          <a:ln>
            <a:noFill/>
          </a:ln>
        </p:spPr>
        <p:txBody>
          <a:bodyPr wrap="square"/>
          <a:lstStyle>
            <a:lvl1pPr algn="ctr">
              <a:defRPr>
                <a:solidFill>
                  <a:schemeClr val="tx1"/>
                </a:solidFill>
              </a:defRPr>
            </a:lvl1pPr>
          </a:lstStyle>
          <a:p>
            <a:fld id="{D79EE95E-F8E2-094D-B99A-E1C9960AC8D9}" type="slidenum">
              <a:rPr lang="en-US" smtClean="0"/>
              <a:pPr/>
              <a:t>‹#›</a:t>
            </a:fld>
            <a:endParaRPr lang="en-US" dirty="0"/>
          </a:p>
        </p:txBody>
      </p:sp>
    </p:spTree>
    <p:extLst>
      <p:ext uri="{BB962C8B-B14F-4D97-AF65-F5344CB8AC3E}">
        <p14:creationId xmlns:p14="http://schemas.microsoft.com/office/powerpoint/2010/main" val="357834627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_Large content_small image_light">
    <p:bg>
      <p:bgPr>
        <a:solidFill>
          <a:schemeClr val="bg2"/>
        </a:solidFill>
        <a:effectLst/>
      </p:bgPr>
    </p:bg>
    <p:spTree>
      <p:nvGrpSpPr>
        <p:cNvPr id="1" name=""/>
        <p:cNvGrpSpPr/>
        <p:nvPr/>
      </p:nvGrpSpPr>
      <p:grpSpPr>
        <a:xfrm>
          <a:off x="0" y="0"/>
          <a:ext cx="0" cy="0"/>
          <a:chOff x="0" y="0"/>
          <a:chExt cx="0" cy="0"/>
        </a:xfrm>
      </p:grpSpPr>
      <p:sp>
        <p:nvSpPr>
          <p:cNvPr id="10" name="Freeform 9">
            <a:extLst>
              <a:ext uri="{FF2B5EF4-FFF2-40B4-BE49-F238E27FC236}">
                <a16:creationId xmlns:a16="http://schemas.microsoft.com/office/drawing/2014/main" id="{89818A02-EBDD-C44F-8EF8-653024F35731}"/>
              </a:ext>
            </a:extLst>
          </p:cNvPr>
          <p:cNvSpPr/>
          <p:nvPr userDrawn="1"/>
        </p:nvSpPr>
        <p:spPr>
          <a:xfrm>
            <a:off x="1" y="0"/>
            <a:ext cx="9774057" cy="6858000"/>
          </a:xfrm>
          <a:custGeom>
            <a:avLst/>
            <a:gdLst>
              <a:gd name="connsiteX0" fmla="*/ 0 w 9774057"/>
              <a:gd name="connsiteY0" fmla="*/ 0 h 6858000"/>
              <a:gd name="connsiteX1" fmla="*/ 8570022 w 9774057"/>
              <a:gd name="connsiteY1" fmla="*/ 0 h 6858000"/>
              <a:gd name="connsiteX2" fmla="*/ 8679889 w 9774057"/>
              <a:gd name="connsiteY2" fmla="*/ 139540 h 6858000"/>
              <a:gd name="connsiteX3" fmla="*/ 9774057 w 9774057"/>
              <a:gd name="connsiteY3" fmla="*/ 3429000 h 6858000"/>
              <a:gd name="connsiteX4" fmla="*/ 8679889 w 9774057"/>
              <a:gd name="connsiteY4" fmla="*/ 6717686 h 6858000"/>
              <a:gd name="connsiteX5" fmla="*/ 8569360 w 9774057"/>
              <a:gd name="connsiteY5" fmla="*/ 6858000 h 6858000"/>
              <a:gd name="connsiteX6" fmla="*/ 0 w 9774057"/>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774057" h="6858000">
                <a:moveTo>
                  <a:pt x="0" y="0"/>
                </a:moveTo>
                <a:lnTo>
                  <a:pt x="8570022" y="0"/>
                </a:lnTo>
                <a:lnTo>
                  <a:pt x="8679889" y="139540"/>
                </a:lnTo>
                <a:cubicBezTo>
                  <a:pt x="9366797" y="1056265"/>
                  <a:pt x="9774057" y="2194683"/>
                  <a:pt x="9774057" y="3429000"/>
                </a:cubicBezTo>
                <a:cubicBezTo>
                  <a:pt x="9774057" y="4663318"/>
                  <a:pt x="9366797" y="5801381"/>
                  <a:pt x="8679889" y="6717686"/>
                </a:cubicBezTo>
                <a:lnTo>
                  <a:pt x="8569360" y="6858000"/>
                </a:lnTo>
                <a:lnTo>
                  <a:pt x="0" y="685800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37">
            <a:extLst>
              <a:ext uri="{FF2B5EF4-FFF2-40B4-BE49-F238E27FC236}">
                <a16:creationId xmlns:a16="http://schemas.microsoft.com/office/drawing/2014/main" id="{F85BEC64-E208-664F-9EE0-9B7FB09BB45B}"/>
              </a:ext>
            </a:extLst>
          </p:cNvPr>
          <p:cNvSpPr>
            <a:spLocks noChangeArrowheads="1"/>
          </p:cNvSpPr>
          <p:nvPr userDrawn="1"/>
        </p:nvSpPr>
        <p:spPr bwMode="auto">
          <a:xfrm>
            <a:off x="4282756" y="-2870562"/>
            <a:ext cx="6299561" cy="6299562"/>
          </a:xfrm>
          <a:custGeom>
            <a:avLst/>
            <a:gdLst>
              <a:gd name="T0" fmla="*/ 0 w 2937"/>
              <a:gd name="T1" fmla="*/ 0 h 2938"/>
              <a:gd name="T2" fmla="*/ 0 w 2937"/>
              <a:gd name="T3" fmla="*/ 0 h 2938"/>
              <a:gd name="T4" fmla="*/ 0 w 2937"/>
              <a:gd name="T5" fmla="*/ 762 h 2938"/>
              <a:gd name="T6" fmla="*/ 2174 w 2937"/>
              <a:gd name="T7" fmla="*/ 2937 h 2938"/>
              <a:gd name="T8" fmla="*/ 2936 w 2937"/>
              <a:gd name="T9" fmla="*/ 2937 h 2938"/>
              <a:gd name="T10" fmla="*/ 2071 w 2937"/>
              <a:gd name="T11" fmla="*/ 861 h 2938"/>
              <a:gd name="T12" fmla="*/ 0 w 2937"/>
              <a:gd name="T13" fmla="*/ 0 h 2938"/>
            </a:gdLst>
            <a:ahLst/>
            <a:cxnLst>
              <a:cxn ang="0">
                <a:pos x="T0" y="T1"/>
              </a:cxn>
              <a:cxn ang="0">
                <a:pos x="T2" y="T3"/>
              </a:cxn>
              <a:cxn ang="0">
                <a:pos x="T4" y="T5"/>
              </a:cxn>
              <a:cxn ang="0">
                <a:pos x="T6" y="T7"/>
              </a:cxn>
              <a:cxn ang="0">
                <a:pos x="T8" y="T9"/>
              </a:cxn>
              <a:cxn ang="0">
                <a:pos x="T10" y="T11"/>
              </a:cxn>
              <a:cxn ang="0">
                <a:pos x="T12" y="T13"/>
              </a:cxn>
            </a:cxnLst>
            <a:rect l="0" t="0" r="r" b="b"/>
            <a:pathLst>
              <a:path w="2937" h="2938">
                <a:moveTo>
                  <a:pt x="0" y="0"/>
                </a:moveTo>
                <a:lnTo>
                  <a:pt x="0" y="0"/>
                </a:lnTo>
                <a:cubicBezTo>
                  <a:pt x="0" y="762"/>
                  <a:pt x="0" y="762"/>
                  <a:pt x="0" y="762"/>
                </a:cubicBezTo>
                <a:cubicBezTo>
                  <a:pt x="1196" y="762"/>
                  <a:pt x="2170" y="1740"/>
                  <a:pt x="2174" y="2937"/>
                </a:cubicBezTo>
                <a:cubicBezTo>
                  <a:pt x="2936" y="2937"/>
                  <a:pt x="2936" y="2937"/>
                  <a:pt x="2936" y="2937"/>
                </a:cubicBezTo>
                <a:cubicBezTo>
                  <a:pt x="2932" y="2127"/>
                  <a:pt x="2605" y="1395"/>
                  <a:pt x="2071" y="861"/>
                </a:cubicBezTo>
                <a:cubicBezTo>
                  <a:pt x="1541" y="331"/>
                  <a:pt x="809" y="0"/>
                  <a:pt x="0" y="0"/>
                </a:cubicBezTo>
              </a:path>
            </a:pathLst>
          </a:custGeom>
          <a:solidFill>
            <a:srgbClr val="DA1883">
              <a:alpha val="70000"/>
            </a:srgbClr>
          </a:solidFill>
          <a:ln>
            <a:noFill/>
          </a:ln>
          <a:effectLst/>
        </p:spPr>
        <p:txBody>
          <a:bodyPr wrap="none" anchor="ctr"/>
          <a:lstStyle/>
          <a:p>
            <a:endParaRPr lang="en-US"/>
          </a:p>
        </p:txBody>
      </p:sp>
      <p:sp>
        <p:nvSpPr>
          <p:cNvPr id="9" name="Freeform 39">
            <a:extLst>
              <a:ext uri="{FF2B5EF4-FFF2-40B4-BE49-F238E27FC236}">
                <a16:creationId xmlns:a16="http://schemas.microsoft.com/office/drawing/2014/main" id="{EC7D8381-5A4C-4445-9CDD-61865BC7CF2A}"/>
              </a:ext>
            </a:extLst>
          </p:cNvPr>
          <p:cNvSpPr>
            <a:spLocks noChangeArrowheads="1"/>
          </p:cNvSpPr>
          <p:nvPr userDrawn="1"/>
        </p:nvSpPr>
        <p:spPr bwMode="auto">
          <a:xfrm>
            <a:off x="7752020" y="-827461"/>
            <a:ext cx="3130860" cy="8541295"/>
          </a:xfrm>
          <a:custGeom>
            <a:avLst/>
            <a:gdLst>
              <a:gd name="T0" fmla="*/ 361 w 1461"/>
              <a:gd name="T1" fmla="*/ 0 h 3980"/>
              <a:gd name="T2" fmla="*/ 361 w 1461"/>
              <a:gd name="T3" fmla="*/ 0 h 3980"/>
              <a:gd name="T4" fmla="*/ 0 w 1461"/>
              <a:gd name="T5" fmla="*/ 361 h 3980"/>
              <a:gd name="T6" fmla="*/ 0 w 1461"/>
              <a:gd name="T7" fmla="*/ 3617 h 3980"/>
              <a:gd name="T8" fmla="*/ 361 w 1461"/>
              <a:gd name="T9" fmla="*/ 3979 h 3980"/>
              <a:gd name="T10" fmla="*/ 361 w 1461"/>
              <a:gd name="T11" fmla="*/ 0 h 3980"/>
            </a:gdLst>
            <a:ahLst/>
            <a:cxnLst>
              <a:cxn ang="0">
                <a:pos x="T0" y="T1"/>
              </a:cxn>
              <a:cxn ang="0">
                <a:pos x="T2" y="T3"/>
              </a:cxn>
              <a:cxn ang="0">
                <a:pos x="T4" y="T5"/>
              </a:cxn>
              <a:cxn ang="0">
                <a:pos x="T6" y="T7"/>
              </a:cxn>
              <a:cxn ang="0">
                <a:pos x="T8" y="T9"/>
              </a:cxn>
              <a:cxn ang="0">
                <a:pos x="T10" y="T11"/>
              </a:cxn>
            </a:cxnLst>
            <a:rect l="0" t="0" r="r" b="b"/>
            <a:pathLst>
              <a:path w="1461" h="3980">
                <a:moveTo>
                  <a:pt x="361" y="0"/>
                </a:moveTo>
                <a:lnTo>
                  <a:pt x="361" y="0"/>
                </a:lnTo>
                <a:cubicBezTo>
                  <a:pt x="0" y="361"/>
                  <a:pt x="0" y="361"/>
                  <a:pt x="0" y="361"/>
                </a:cubicBezTo>
                <a:cubicBezTo>
                  <a:pt x="900" y="1257"/>
                  <a:pt x="900" y="2717"/>
                  <a:pt x="0" y="3617"/>
                </a:cubicBezTo>
                <a:cubicBezTo>
                  <a:pt x="361" y="3979"/>
                  <a:pt x="361" y="3979"/>
                  <a:pt x="361" y="3979"/>
                </a:cubicBezTo>
                <a:cubicBezTo>
                  <a:pt x="1460" y="2881"/>
                  <a:pt x="1460" y="1093"/>
                  <a:pt x="361" y="0"/>
                </a:cubicBezTo>
              </a:path>
            </a:pathLst>
          </a:custGeom>
          <a:solidFill>
            <a:srgbClr val="DA1883"/>
          </a:solidFill>
          <a:ln>
            <a:noFill/>
          </a:ln>
          <a:effectLst/>
        </p:spPr>
        <p:txBody>
          <a:bodyPr wrap="none" anchor="ctr"/>
          <a:lstStyle/>
          <a:p>
            <a:endParaRPr lang="en-US"/>
          </a:p>
        </p:txBody>
      </p:sp>
      <p:sp>
        <p:nvSpPr>
          <p:cNvPr id="2" name="Title 1"/>
          <p:cNvSpPr>
            <a:spLocks noGrp="1"/>
          </p:cNvSpPr>
          <p:nvPr>
            <p:ph type="title"/>
          </p:nvPr>
        </p:nvSpPr>
        <p:spPr>
          <a:xfrm>
            <a:off x="347737" y="1418400"/>
            <a:ext cx="7404281" cy="1325563"/>
          </a:xfrm>
          <a:prstGeom prst="rect">
            <a:avLst/>
          </a:prstGeom>
        </p:spPr>
        <p:txBody>
          <a:bodyPr/>
          <a:lstStyle/>
          <a:p>
            <a:r>
              <a:rPr lang="en-US" dirty="0"/>
              <a:t>Click to edit</a:t>
            </a:r>
          </a:p>
        </p:txBody>
      </p:sp>
      <p:sp>
        <p:nvSpPr>
          <p:cNvPr id="3" name="Content Placeholder 2"/>
          <p:cNvSpPr>
            <a:spLocks noGrp="1"/>
          </p:cNvSpPr>
          <p:nvPr>
            <p:ph sz="half" idx="1"/>
          </p:nvPr>
        </p:nvSpPr>
        <p:spPr>
          <a:xfrm>
            <a:off x="347738" y="2743963"/>
            <a:ext cx="7404282" cy="3221863"/>
          </a:xfrm>
          <a:prstGeom prst="rect">
            <a:avLst/>
          </a:prstGeo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Slide Number Placeholder 5">
            <a:extLst>
              <a:ext uri="{FF2B5EF4-FFF2-40B4-BE49-F238E27FC236}">
                <a16:creationId xmlns:a16="http://schemas.microsoft.com/office/drawing/2014/main" id="{FA2601DF-7383-C94A-AF33-79FC303062F4}"/>
              </a:ext>
            </a:extLst>
          </p:cNvPr>
          <p:cNvSpPr>
            <a:spLocks noGrp="1"/>
          </p:cNvSpPr>
          <p:nvPr>
            <p:ph type="sldNum" sz="quarter" idx="12"/>
          </p:nvPr>
        </p:nvSpPr>
        <p:spPr>
          <a:xfrm>
            <a:off x="11410950" y="6089650"/>
            <a:ext cx="444500" cy="428625"/>
          </a:xfrm>
          <a:prstGeom prst="rect">
            <a:avLst/>
          </a:prstGeom>
          <a:ln>
            <a:noFill/>
          </a:ln>
        </p:spPr>
        <p:txBody>
          <a:bodyPr wrap="square"/>
          <a:lstStyle>
            <a:lvl1pPr algn="ctr">
              <a:defRPr>
                <a:solidFill>
                  <a:schemeClr val="bg1"/>
                </a:solidFill>
              </a:defRPr>
            </a:lvl1pPr>
          </a:lstStyle>
          <a:p>
            <a:fld id="{D79EE95E-F8E2-094D-B99A-E1C9960AC8D9}" type="slidenum">
              <a:rPr lang="en-US" smtClean="0"/>
              <a:pPr/>
              <a:t>‹#›</a:t>
            </a:fld>
            <a:endParaRPr lang="en-US" dirty="0"/>
          </a:p>
        </p:txBody>
      </p:sp>
    </p:spTree>
    <p:extLst>
      <p:ext uri="{BB962C8B-B14F-4D97-AF65-F5344CB8AC3E}">
        <p14:creationId xmlns:p14="http://schemas.microsoft.com/office/powerpoint/2010/main" val="191759356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_Small content_Large image_dark ">
    <p:bg>
      <p:bgPr>
        <a:solidFill>
          <a:schemeClr val="bg2"/>
        </a:solidFill>
        <a:effectLst/>
      </p:bgPr>
    </p:bg>
    <p:spTree>
      <p:nvGrpSpPr>
        <p:cNvPr id="1" name=""/>
        <p:cNvGrpSpPr/>
        <p:nvPr/>
      </p:nvGrpSpPr>
      <p:grpSpPr>
        <a:xfrm>
          <a:off x="0" y="0"/>
          <a:ext cx="0" cy="0"/>
          <a:chOff x="0" y="0"/>
          <a:chExt cx="0" cy="0"/>
        </a:xfrm>
      </p:grpSpPr>
      <p:sp>
        <p:nvSpPr>
          <p:cNvPr id="10" name="Freeform 9">
            <a:extLst>
              <a:ext uri="{FF2B5EF4-FFF2-40B4-BE49-F238E27FC236}">
                <a16:creationId xmlns:a16="http://schemas.microsoft.com/office/drawing/2014/main" id="{FC795A10-466E-7C46-AF07-0BD5A941CBD9}"/>
              </a:ext>
            </a:extLst>
          </p:cNvPr>
          <p:cNvSpPr/>
          <p:nvPr userDrawn="1"/>
        </p:nvSpPr>
        <p:spPr>
          <a:xfrm>
            <a:off x="0" y="0"/>
            <a:ext cx="5191425" cy="6857999"/>
          </a:xfrm>
          <a:custGeom>
            <a:avLst/>
            <a:gdLst>
              <a:gd name="connsiteX0" fmla="*/ 0 w 5191425"/>
              <a:gd name="connsiteY0" fmla="*/ 0 h 6857999"/>
              <a:gd name="connsiteX1" fmla="*/ 3978961 w 5191425"/>
              <a:gd name="connsiteY1" fmla="*/ 0 h 6857999"/>
              <a:gd name="connsiteX2" fmla="*/ 4097257 w 5191425"/>
              <a:gd name="connsiteY2" fmla="*/ 150245 h 6857999"/>
              <a:gd name="connsiteX3" fmla="*/ 5191425 w 5191425"/>
              <a:gd name="connsiteY3" fmla="*/ 3439705 h 6857999"/>
              <a:gd name="connsiteX4" fmla="*/ 4097257 w 5191425"/>
              <a:gd name="connsiteY4" fmla="*/ 6728391 h 6857999"/>
              <a:gd name="connsiteX5" fmla="*/ 3995162 w 5191425"/>
              <a:gd name="connsiteY5" fmla="*/ 6857999 h 6857999"/>
              <a:gd name="connsiteX6" fmla="*/ 0 w 5191425"/>
              <a:gd name="connsiteY6" fmla="*/ 6857999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191425" h="6857999">
                <a:moveTo>
                  <a:pt x="0" y="0"/>
                </a:moveTo>
                <a:lnTo>
                  <a:pt x="3978961" y="0"/>
                </a:lnTo>
                <a:lnTo>
                  <a:pt x="4097257" y="150245"/>
                </a:lnTo>
                <a:cubicBezTo>
                  <a:pt x="4784165" y="1066970"/>
                  <a:pt x="5191425" y="2205388"/>
                  <a:pt x="5191425" y="3439705"/>
                </a:cubicBezTo>
                <a:cubicBezTo>
                  <a:pt x="5191425" y="4674023"/>
                  <a:pt x="4784165" y="5812086"/>
                  <a:pt x="4097257" y="6728391"/>
                </a:cubicBezTo>
                <a:lnTo>
                  <a:pt x="3995162" y="6857999"/>
                </a:lnTo>
                <a:lnTo>
                  <a:pt x="0" y="6857999"/>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37">
            <a:extLst>
              <a:ext uri="{FF2B5EF4-FFF2-40B4-BE49-F238E27FC236}">
                <a16:creationId xmlns:a16="http://schemas.microsoft.com/office/drawing/2014/main" id="{F85BEC64-E208-664F-9EE0-9B7FB09BB45B}"/>
              </a:ext>
            </a:extLst>
          </p:cNvPr>
          <p:cNvSpPr>
            <a:spLocks noChangeArrowheads="1"/>
          </p:cNvSpPr>
          <p:nvPr userDrawn="1"/>
        </p:nvSpPr>
        <p:spPr bwMode="auto">
          <a:xfrm>
            <a:off x="-311451" y="-2870562"/>
            <a:ext cx="6299561" cy="6299562"/>
          </a:xfrm>
          <a:custGeom>
            <a:avLst/>
            <a:gdLst>
              <a:gd name="T0" fmla="*/ 0 w 2937"/>
              <a:gd name="T1" fmla="*/ 0 h 2938"/>
              <a:gd name="T2" fmla="*/ 0 w 2937"/>
              <a:gd name="T3" fmla="*/ 0 h 2938"/>
              <a:gd name="T4" fmla="*/ 0 w 2937"/>
              <a:gd name="T5" fmla="*/ 762 h 2938"/>
              <a:gd name="T6" fmla="*/ 2174 w 2937"/>
              <a:gd name="T7" fmla="*/ 2937 h 2938"/>
              <a:gd name="T8" fmla="*/ 2936 w 2937"/>
              <a:gd name="T9" fmla="*/ 2937 h 2938"/>
              <a:gd name="T10" fmla="*/ 2071 w 2937"/>
              <a:gd name="T11" fmla="*/ 861 h 2938"/>
              <a:gd name="T12" fmla="*/ 0 w 2937"/>
              <a:gd name="T13" fmla="*/ 0 h 2938"/>
            </a:gdLst>
            <a:ahLst/>
            <a:cxnLst>
              <a:cxn ang="0">
                <a:pos x="T0" y="T1"/>
              </a:cxn>
              <a:cxn ang="0">
                <a:pos x="T2" y="T3"/>
              </a:cxn>
              <a:cxn ang="0">
                <a:pos x="T4" y="T5"/>
              </a:cxn>
              <a:cxn ang="0">
                <a:pos x="T6" y="T7"/>
              </a:cxn>
              <a:cxn ang="0">
                <a:pos x="T8" y="T9"/>
              </a:cxn>
              <a:cxn ang="0">
                <a:pos x="T10" y="T11"/>
              </a:cxn>
              <a:cxn ang="0">
                <a:pos x="T12" y="T13"/>
              </a:cxn>
            </a:cxnLst>
            <a:rect l="0" t="0" r="r" b="b"/>
            <a:pathLst>
              <a:path w="2937" h="2938">
                <a:moveTo>
                  <a:pt x="0" y="0"/>
                </a:moveTo>
                <a:lnTo>
                  <a:pt x="0" y="0"/>
                </a:lnTo>
                <a:cubicBezTo>
                  <a:pt x="0" y="762"/>
                  <a:pt x="0" y="762"/>
                  <a:pt x="0" y="762"/>
                </a:cubicBezTo>
                <a:cubicBezTo>
                  <a:pt x="1196" y="762"/>
                  <a:pt x="2170" y="1740"/>
                  <a:pt x="2174" y="2937"/>
                </a:cubicBezTo>
                <a:cubicBezTo>
                  <a:pt x="2936" y="2937"/>
                  <a:pt x="2936" y="2937"/>
                  <a:pt x="2936" y="2937"/>
                </a:cubicBezTo>
                <a:cubicBezTo>
                  <a:pt x="2932" y="2127"/>
                  <a:pt x="2605" y="1395"/>
                  <a:pt x="2071" y="861"/>
                </a:cubicBezTo>
                <a:cubicBezTo>
                  <a:pt x="1541" y="331"/>
                  <a:pt x="809" y="0"/>
                  <a:pt x="0" y="0"/>
                </a:cubicBezTo>
              </a:path>
            </a:pathLst>
          </a:custGeom>
          <a:solidFill>
            <a:srgbClr val="DA1883">
              <a:alpha val="70000"/>
            </a:srgbClr>
          </a:solidFill>
          <a:ln>
            <a:noFill/>
          </a:ln>
          <a:effectLst/>
        </p:spPr>
        <p:txBody>
          <a:bodyPr wrap="none" anchor="ctr"/>
          <a:lstStyle/>
          <a:p>
            <a:endParaRPr lang="en-US"/>
          </a:p>
        </p:txBody>
      </p:sp>
      <p:sp>
        <p:nvSpPr>
          <p:cNvPr id="9" name="Freeform 39">
            <a:extLst>
              <a:ext uri="{FF2B5EF4-FFF2-40B4-BE49-F238E27FC236}">
                <a16:creationId xmlns:a16="http://schemas.microsoft.com/office/drawing/2014/main" id="{EC7D8381-5A4C-4445-9CDD-61865BC7CF2A}"/>
              </a:ext>
            </a:extLst>
          </p:cNvPr>
          <p:cNvSpPr>
            <a:spLocks noChangeArrowheads="1"/>
          </p:cNvSpPr>
          <p:nvPr userDrawn="1"/>
        </p:nvSpPr>
        <p:spPr bwMode="auto">
          <a:xfrm>
            <a:off x="3169388" y="-827461"/>
            <a:ext cx="3130860" cy="8541295"/>
          </a:xfrm>
          <a:custGeom>
            <a:avLst/>
            <a:gdLst>
              <a:gd name="T0" fmla="*/ 361 w 1461"/>
              <a:gd name="T1" fmla="*/ 0 h 3980"/>
              <a:gd name="T2" fmla="*/ 361 w 1461"/>
              <a:gd name="T3" fmla="*/ 0 h 3980"/>
              <a:gd name="T4" fmla="*/ 0 w 1461"/>
              <a:gd name="T5" fmla="*/ 361 h 3980"/>
              <a:gd name="T6" fmla="*/ 0 w 1461"/>
              <a:gd name="T7" fmla="*/ 3617 h 3980"/>
              <a:gd name="T8" fmla="*/ 361 w 1461"/>
              <a:gd name="T9" fmla="*/ 3979 h 3980"/>
              <a:gd name="T10" fmla="*/ 361 w 1461"/>
              <a:gd name="T11" fmla="*/ 0 h 3980"/>
            </a:gdLst>
            <a:ahLst/>
            <a:cxnLst>
              <a:cxn ang="0">
                <a:pos x="T0" y="T1"/>
              </a:cxn>
              <a:cxn ang="0">
                <a:pos x="T2" y="T3"/>
              </a:cxn>
              <a:cxn ang="0">
                <a:pos x="T4" y="T5"/>
              </a:cxn>
              <a:cxn ang="0">
                <a:pos x="T6" y="T7"/>
              </a:cxn>
              <a:cxn ang="0">
                <a:pos x="T8" y="T9"/>
              </a:cxn>
              <a:cxn ang="0">
                <a:pos x="T10" y="T11"/>
              </a:cxn>
            </a:cxnLst>
            <a:rect l="0" t="0" r="r" b="b"/>
            <a:pathLst>
              <a:path w="1461" h="3980">
                <a:moveTo>
                  <a:pt x="361" y="0"/>
                </a:moveTo>
                <a:lnTo>
                  <a:pt x="361" y="0"/>
                </a:lnTo>
                <a:cubicBezTo>
                  <a:pt x="0" y="361"/>
                  <a:pt x="0" y="361"/>
                  <a:pt x="0" y="361"/>
                </a:cubicBezTo>
                <a:cubicBezTo>
                  <a:pt x="900" y="1257"/>
                  <a:pt x="900" y="2717"/>
                  <a:pt x="0" y="3617"/>
                </a:cubicBezTo>
                <a:cubicBezTo>
                  <a:pt x="361" y="3979"/>
                  <a:pt x="361" y="3979"/>
                  <a:pt x="361" y="3979"/>
                </a:cubicBezTo>
                <a:cubicBezTo>
                  <a:pt x="1460" y="2881"/>
                  <a:pt x="1460" y="1093"/>
                  <a:pt x="361" y="0"/>
                </a:cubicBezTo>
              </a:path>
            </a:pathLst>
          </a:custGeom>
          <a:solidFill>
            <a:srgbClr val="DA1883"/>
          </a:solidFill>
          <a:ln>
            <a:noFill/>
          </a:ln>
          <a:effectLst/>
        </p:spPr>
        <p:txBody>
          <a:bodyPr wrap="none" anchor="ctr"/>
          <a:lstStyle/>
          <a:p>
            <a:endParaRPr lang="en-US"/>
          </a:p>
        </p:txBody>
      </p:sp>
      <p:sp>
        <p:nvSpPr>
          <p:cNvPr id="2" name="Title 1"/>
          <p:cNvSpPr>
            <a:spLocks noGrp="1"/>
          </p:cNvSpPr>
          <p:nvPr>
            <p:ph type="title"/>
          </p:nvPr>
        </p:nvSpPr>
        <p:spPr>
          <a:xfrm>
            <a:off x="347738" y="1418400"/>
            <a:ext cx="3600000" cy="1325563"/>
          </a:xfrm>
          <a:prstGeom prst="rect">
            <a:avLst/>
          </a:prstGeom>
        </p:spPr>
        <p:txBody>
          <a:bodyPr/>
          <a:lstStyle/>
          <a:p>
            <a:r>
              <a:rPr lang="en-US" dirty="0"/>
              <a:t>Click to edit</a:t>
            </a:r>
          </a:p>
        </p:txBody>
      </p:sp>
      <p:sp>
        <p:nvSpPr>
          <p:cNvPr id="3" name="Content Placeholder 2"/>
          <p:cNvSpPr>
            <a:spLocks noGrp="1"/>
          </p:cNvSpPr>
          <p:nvPr>
            <p:ph sz="half" idx="1"/>
          </p:nvPr>
        </p:nvSpPr>
        <p:spPr>
          <a:xfrm>
            <a:off x="347738" y="2743963"/>
            <a:ext cx="3600000" cy="3221863"/>
          </a:xfrm>
          <a:prstGeom prst="rect">
            <a:avLst/>
          </a:prstGeo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Slide Number Placeholder 5">
            <a:extLst>
              <a:ext uri="{FF2B5EF4-FFF2-40B4-BE49-F238E27FC236}">
                <a16:creationId xmlns:a16="http://schemas.microsoft.com/office/drawing/2014/main" id="{EBD4DF1C-4919-E74C-8022-BE00FD75E59D}"/>
              </a:ext>
            </a:extLst>
          </p:cNvPr>
          <p:cNvSpPr>
            <a:spLocks noGrp="1"/>
          </p:cNvSpPr>
          <p:nvPr>
            <p:ph type="sldNum" sz="quarter" idx="12"/>
          </p:nvPr>
        </p:nvSpPr>
        <p:spPr>
          <a:xfrm>
            <a:off x="11410950" y="6089650"/>
            <a:ext cx="444500" cy="428625"/>
          </a:xfrm>
          <a:prstGeom prst="rect">
            <a:avLst/>
          </a:prstGeom>
          <a:ln>
            <a:noFill/>
          </a:ln>
        </p:spPr>
        <p:txBody>
          <a:bodyPr wrap="square"/>
          <a:lstStyle>
            <a:lvl1pPr algn="ctr">
              <a:defRPr>
                <a:solidFill>
                  <a:schemeClr val="tx1"/>
                </a:solidFill>
              </a:defRPr>
            </a:lvl1pPr>
          </a:lstStyle>
          <a:p>
            <a:fld id="{D79EE95E-F8E2-094D-B99A-E1C9960AC8D9}" type="slidenum">
              <a:rPr lang="en-US" smtClean="0"/>
              <a:pPr/>
              <a:t>‹#›</a:t>
            </a:fld>
            <a:endParaRPr lang="en-US" dirty="0"/>
          </a:p>
        </p:txBody>
      </p:sp>
    </p:spTree>
    <p:extLst>
      <p:ext uri="{BB962C8B-B14F-4D97-AF65-F5344CB8AC3E}">
        <p14:creationId xmlns:p14="http://schemas.microsoft.com/office/powerpoint/2010/main" val="8175817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ntent Two column">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838200" y="1825625"/>
            <a:ext cx="5181600" cy="3867944"/>
          </a:xfrm>
          <a:prstGeom prst="rect">
            <a:avLst/>
          </a:prstGeo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172200" y="1825625"/>
            <a:ext cx="5181600" cy="3867944"/>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Title 1">
            <a:extLst>
              <a:ext uri="{FF2B5EF4-FFF2-40B4-BE49-F238E27FC236}">
                <a16:creationId xmlns:a16="http://schemas.microsoft.com/office/drawing/2014/main" id="{4BFF0B85-EA38-D543-A9E7-81E2FCAF62A3}"/>
              </a:ext>
            </a:extLst>
          </p:cNvPr>
          <p:cNvSpPr>
            <a:spLocks noGrp="1"/>
          </p:cNvSpPr>
          <p:nvPr>
            <p:ph type="title"/>
          </p:nvPr>
        </p:nvSpPr>
        <p:spPr>
          <a:xfrm>
            <a:off x="838200" y="500062"/>
            <a:ext cx="10515600" cy="1325563"/>
          </a:xfrm>
          <a:prstGeom prst="rect">
            <a:avLst/>
          </a:prstGeom>
        </p:spPr>
        <p:txBody>
          <a:bodyPr/>
          <a:lstStyle/>
          <a:p>
            <a:r>
              <a:rPr lang="en-US" dirty="0"/>
              <a:t>Click to edit Master title style</a:t>
            </a:r>
          </a:p>
        </p:txBody>
      </p:sp>
      <p:sp>
        <p:nvSpPr>
          <p:cNvPr id="8" name="Slide Number Placeholder 5">
            <a:extLst>
              <a:ext uri="{FF2B5EF4-FFF2-40B4-BE49-F238E27FC236}">
                <a16:creationId xmlns:a16="http://schemas.microsoft.com/office/drawing/2014/main" id="{07E08DEC-A96F-9A47-A8E4-0FA7FFA1A142}"/>
              </a:ext>
            </a:extLst>
          </p:cNvPr>
          <p:cNvSpPr>
            <a:spLocks noGrp="1"/>
          </p:cNvSpPr>
          <p:nvPr>
            <p:ph type="sldNum" sz="quarter" idx="12"/>
          </p:nvPr>
        </p:nvSpPr>
        <p:spPr>
          <a:xfrm>
            <a:off x="11410950" y="6089650"/>
            <a:ext cx="444500" cy="428625"/>
          </a:xfrm>
          <a:prstGeom prst="rect">
            <a:avLst/>
          </a:prstGeom>
          <a:ln>
            <a:noFill/>
          </a:ln>
        </p:spPr>
        <p:txBody>
          <a:bodyPr wrap="square"/>
          <a:lstStyle>
            <a:lvl1pPr algn="ctr">
              <a:defRPr>
                <a:solidFill>
                  <a:schemeClr val="tx1"/>
                </a:solidFill>
              </a:defRPr>
            </a:lvl1pPr>
          </a:lstStyle>
          <a:p>
            <a:fld id="{D79EE95E-F8E2-094D-B99A-E1C9960AC8D9}" type="slidenum">
              <a:rPr lang="en-US" smtClean="0"/>
              <a:pPr/>
              <a:t>‹#›</a:t>
            </a:fld>
            <a:endParaRPr lang="en-US" dirty="0"/>
          </a:p>
        </p:txBody>
      </p:sp>
    </p:spTree>
    <p:extLst>
      <p:ext uri="{BB962C8B-B14F-4D97-AF65-F5344CB8AC3E}">
        <p14:creationId xmlns:p14="http://schemas.microsoft.com/office/powerpoint/2010/main" val="352991354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_Small content_Large image_light">
    <p:bg>
      <p:bgPr>
        <a:solidFill>
          <a:schemeClr val="bg2"/>
        </a:solidFill>
        <a:effectLst/>
      </p:bgPr>
    </p:bg>
    <p:spTree>
      <p:nvGrpSpPr>
        <p:cNvPr id="1" name=""/>
        <p:cNvGrpSpPr/>
        <p:nvPr/>
      </p:nvGrpSpPr>
      <p:grpSpPr>
        <a:xfrm>
          <a:off x="0" y="0"/>
          <a:ext cx="0" cy="0"/>
          <a:chOff x="0" y="0"/>
          <a:chExt cx="0" cy="0"/>
        </a:xfrm>
      </p:grpSpPr>
      <p:sp>
        <p:nvSpPr>
          <p:cNvPr id="10" name="Freeform 9">
            <a:extLst>
              <a:ext uri="{FF2B5EF4-FFF2-40B4-BE49-F238E27FC236}">
                <a16:creationId xmlns:a16="http://schemas.microsoft.com/office/drawing/2014/main" id="{FF7C4BCF-7B90-F34F-9DF2-C1A42F327A7A}"/>
              </a:ext>
            </a:extLst>
          </p:cNvPr>
          <p:cNvSpPr/>
          <p:nvPr userDrawn="1"/>
        </p:nvSpPr>
        <p:spPr>
          <a:xfrm>
            <a:off x="0" y="0"/>
            <a:ext cx="5191425" cy="6857999"/>
          </a:xfrm>
          <a:custGeom>
            <a:avLst/>
            <a:gdLst>
              <a:gd name="connsiteX0" fmla="*/ 0 w 5191425"/>
              <a:gd name="connsiteY0" fmla="*/ 0 h 6857999"/>
              <a:gd name="connsiteX1" fmla="*/ 3978961 w 5191425"/>
              <a:gd name="connsiteY1" fmla="*/ 0 h 6857999"/>
              <a:gd name="connsiteX2" fmla="*/ 4097257 w 5191425"/>
              <a:gd name="connsiteY2" fmla="*/ 150245 h 6857999"/>
              <a:gd name="connsiteX3" fmla="*/ 5191425 w 5191425"/>
              <a:gd name="connsiteY3" fmla="*/ 3439705 h 6857999"/>
              <a:gd name="connsiteX4" fmla="*/ 4097257 w 5191425"/>
              <a:gd name="connsiteY4" fmla="*/ 6728391 h 6857999"/>
              <a:gd name="connsiteX5" fmla="*/ 3995162 w 5191425"/>
              <a:gd name="connsiteY5" fmla="*/ 6857999 h 6857999"/>
              <a:gd name="connsiteX6" fmla="*/ 0 w 5191425"/>
              <a:gd name="connsiteY6" fmla="*/ 6857999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191425" h="6857999">
                <a:moveTo>
                  <a:pt x="0" y="0"/>
                </a:moveTo>
                <a:lnTo>
                  <a:pt x="3978961" y="0"/>
                </a:lnTo>
                <a:lnTo>
                  <a:pt x="4097257" y="150245"/>
                </a:lnTo>
                <a:cubicBezTo>
                  <a:pt x="4784165" y="1066970"/>
                  <a:pt x="5191425" y="2205388"/>
                  <a:pt x="5191425" y="3439705"/>
                </a:cubicBezTo>
                <a:cubicBezTo>
                  <a:pt x="5191425" y="4674023"/>
                  <a:pt x="4784165" y="5812086"/>
                  <a:pt x="4097257" y="6728391"/>
                </a:cubicBezTo>
                <a:lnTo>
                  <a:pt x="3995162" y="6857999"/>
                </a:lnTo>
                <a:lnTo>
                  <a:pt x="0" y="6857999"/>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37">
            <a:extLst>
              <a:ext uri="{FF2B5EF4-FFF2-40B4-BE49-F238E27FC236}">
                <a16:creationId xmlns:a16="http://schemas.microsoft.com/office/drawing/2014/main" id="{F85BEC64-E208-664F-9EE0-9B7FB09BB45B}"/>
              </a:ext>
            </a:extLst>
          </p:cNvPr>
          <p:cNvSpPr>
            <a:spLocks noChangeArrowheads="1"/>
          </p:cNvSpPr>
          <p:nvPr userDrawn="1"/>
        </p:nvSpPr>
        <p:spPr bwMode="auto">
          <a:xfrm>
            <a:off x="-323026" y="-2870562"/>
            <a:ext cx="6299561" cy="6299562"/>
          </a:xfrm>
          <a:custGeom>
            <a:avLst/>
            <a:gdLst>
              <a:gd name="T0" fmla="*/ 0 w 2937"/>
              <a:gd name="T1" fmla="*/ 0 h 2938"/>
              <a:gd name="T2" fmla="*/ 0 w 2937"/>
              <a:gd name="T3" fmla="*/ 0 h 2938"/>
              <a:gd name="T4" fmla="*/ 0 w 2937"/>
              <a:gd name="T5" fmla="*/ 762 h 2938"/>
              <a:gd name="T6" fmla="*/ 2174 w 2937"/>
              <a:gd name="T7" fmla="*/ 2937 h 2938"/>
              <a:gd name="T8" fmla="*/ 2936 w 2937"/>
              <a:gd name="T9" fmla="*/ 2937 h 2938"/>
              <a:gd name="T10" fmla="*/ 2071 w 2937"/>
              <a:gd name="T11" fmla="*/ 861 h 2938"/>
              <a:gd name="T12" fmla="*/ 0 w 2937"/>
              <a:gd name="T13" fmla="*/ 0 h 2938"/>
            </a:gdLst>
            <a:ahLst/>
            <a:cxnLst>
              <a:cxn ang="0">
                <a:pos x="T0" y="T1"/>
              </a:cxn>
              <a:cxn ang="0">
                <a:pos x="T2" y="T3"/>
              </a:cxn>
              <a:cxn ang="0">
                <a:pos x="T4" y="T5"/>
              </a:cxn>
              <a:cxn ang="0">
                <a:pos x="T6" y="T7"/>
              </a:cxn>
              <a:cxn ang="0">
                <a:pos x="T8" y="T9"/>
              </a:cxn>
              <a:cxn ang="0">
                <a:pos x="T10" y="T11"/>
              </a:cxn>
              <a:cxn ang="0">
                <a:pos x="T12" y="T13"/>
              </a:cxn>
            </a:cxnLst>
            <a:rect l="0" t="0" r="r" b="b"/>
            <a:pathLst>
              <a:path w="2937" h="2938">
                <a:moveTo>
                  <a:pt x="0" y="0"/>
                </a:moveTo>
                <a:lnTo>
                  <a:pt x="0" y="0"/>
                </a:lnTo>
                <a:cubicBezTo>
                  <a:pt x="0" y="762"/>
                  <a:pt x="0" y="762"/>
                  <a:pt x="0" y="762"/>
                </a:cubicBezTo>
                <a:cubicBezTo>
                  <a:pt x="1196" y="762"/>
                  <a:pt x="2170" y="1740"/>
                  <a:pt x="2174" y="2937"/>
                </a:cubicBezTo>
                <a:cubicBezTo>
                  <a:pt x="2936" y="2937"/>
                  <a:pt x="2936" y="2937"/>
                  <a:pt x="2936" y="2937"/>
                </a:cubicBezTo>
                <a:cubicBezTo>
                  <a:pt x="2932" y="2127"/>
                  <a:pt x="2605" y="1395"/>
                  <a:pt x="2071" y="861"/>
                </a:cubicBezTo>
                <a:cubicBezTo>
                  <a:pt x="1541" y="331"/>
                  <a:pt x="809" y="0"/>
                  <a:pt x="0" y="0"/>
                </a:cubicBezTo>
              </a:path>
            </a:pathLst>
          </a:custGeom>
          <a:solidFill>
            <a:srgbClr val="DA1883">
              <a:alpha val="70000"/>
            </a:srgbClr>
          </a:solidFill>
          <a:ln>
            <a:noFill/>
          </a:ln>
          <a:effectLst/>
        </p:spPr>
        <p:txBody>
          <a:bodyPr wrap="none" anchor="ctr"/>
          <a:lstStyle/>
          <a:p>
            <a:endParaRPr lang="en-US"/>
          </a:p>
        </p:txBody>
      </p:sp>
      <p:sp>
        <p:nvSpPr>
          <p:cNvPr id="9" name="Freeform 39">
            <a:extLst>
              <a:ext uri="{FF2B5EF4-FFF2-40B4-BE49-F238E27FC236}">
                <a16:creationId xmlns:a16="http://schemas.microsoft.com/office/drawing/2014/main" id="{EC7D8381-5A4C-4445-9CDD-61865BC7CF2A}"/>
              </a:ext>
            </a:extLst>
          </p:cNvPr>
          <p:cNvSpPr>
            <a:spLocks noChangeArrowheads="1"/>
          </p:cNvSpPr>
          <p:nvPr userDrawn="1"/>
        </p:nvSpPr>
        <p:spPr bwMode="auto">
          <a:xfrm>
            <a:off x="3169388" y="-827461"/>
            <a:ext cx="3130860" cy="8541295"/>
          </a:xfrm>
          <a:custGeom>
            <a:avLst/>
            <a:gdLst>
              <a:gd name="T0" fmla="*/ 361 w 1461"/>
              <a:gd name="T1" fmla="*/ 0 h 3980"/>
              <a:gd name="T2" fmla="*/ 361 w 1461"/>
              <a:gd name="T3" fmla="*/ 0 h 3980"/>
              <a:gd name="T4" fmla="*/ 0 w 1461"/>
              <a:gd name="T5" fmla="*/ 361 h 3980"/>
              <a:gd name="T6" fmla="*/ 0 w 1461"/>
              <a:gd name="T7" fmla="*/ 3617 h 3980"/>
              <a:gd name="T8" fmla="*/ 361 w 1461"/>
              <a:gd name="T9" fmla="*/ 3979 h 3980"/>
              <a:gd name="T10" fmla="*/ 361 w 1461"/>
              <a:gd name="T11" fmla="*/ 0 h 3980"/>
            </a:gdLst>
            <a:ahLst/>
            <a:cxnLst>
              <a:cxn ang="0">
                <a:pos x="T0" y="T1"/>
              </a:cxn>
              <a:cxn ang="0">
                <a:pos x="T2" y="T3"/>
              </a:cxn>
              <a:cxn ang="0">
                <a:pos x="T4" y="T5"/>
              </a:cxn>
              <a:cxn ang="0">
                <a:pos x="T6" y="T7"/>
              </a:cxn>
              <a:cxn ang="0">
                <a:pos x="T8" y="T9"/>
              </a:cxn>
              <a:cxn ang="0">
                <a:pos x="T10" y="T11"/>
              </a:cxn>
            </a:cxnLst>
            <a:rect l="0" t="0" r="r" b="b"/>
            <a:pathLst>
              <a:path w="1461" h="3980">
                <a:moveTo>
                  <a:pt x="361" y="0"/>
                </a:moveTo>
                <a:lnTo>
                  <a:pt x="361" y="0"/>
                </a:lnTo>
                <a:cubicBezTo>
                  <a:pt x="0" y="361"/>
                  <a:pt x="0" y="361"/>
                  <a:pt x="0" y="361"/>
                </a:cubicBezTo>
                <a:cubicBezTo>
                  <a:pt x="900" y="1257"/>
                  <a:pt x="900" y="2717"/>
                  <a:pt x="0" y="3617"/>
                </a:cubicBezTo>
                <a:cubicBezTo>
                  <a:pt x="361" y="3979"/>
                  <a:pt x="361" y="3979"/>
                  <a:pt x="361" y="3979"/>
                </a:cubicBezTo>
                <a:cubicBezTo>
                  <a:pt x="1460" y="2881"/>
                  <a:pt x="1460" y="1093"/>
                  <a:pt x="361" y="0"/>
                </a:cubicBezTo>
              </a:path>
            </a:pathLst>
          </a:custGeom>
          <a:solidFill>
            <a:srgbClr val="DA1883"/>
          </a:solidFill>
          <a:ln>
            <a:noFill/>
          </a:ln>
          <a:effectLst/>
        </p:spPr>
        <p:txBody>
          <a:bodyPr wrap="none" anchor="ctr"/>
          <a:lstStyle/>
          <a:p>
            <a:endParaRPr lang="en-US"/>
          </a:p>
        </p:txBody>
      </p:sp>
      <p:sp>
        <p:nvSpPr>
          <p:cNvPr id="2" name="Title 1"/>
          <p:cNvSpPr>
            <a:spLocks noGrp="1"/>
          </p:cNvSpPr>
          <p:nvPr>
            <p:ph type="title"/>
          </p:nvPr>
        </p:nvSpPr>
        <p:spPr>
          <a:xfrm>
            <a:off x="347738" y="1418400"/>
            <a:ext cx="3600000" cy="1325563"/>
          </a:xfrm>
          <a:prstGeom prst="rect">
            <a:avLst/>
          </a:prstGeom>
        </p:spPr>
        <p:txBody>
          <a:bodyPr/>
          <a:lstStyle/>
          <a:p>
            <a:r>
              <a:rPr lang="en-US" dirty="0"/>
              <a:t>Click to edit</a:t>
            </a:r>
          </a:p>
        </p:txBody>
      </p:sp>
      <p:sp>
        <p:nvSpPr>
          <p:cNvPr id="3" name="Content Placeholder 2"/>
          <p:cNvSpPr>
            <a:spLocks noGrp="1"/>
          </p:cNvSpPr>
          <p:nvPr>
            <p:ph sz="half" idx="1"/>
          </p:nvPr>
        </p:nvSpPr>
        <p:spPr>
          <a:xfrm>
            <a:off x="347738" y="2743963"/>
            <a:ext cx="3600000" cy="3221863"/>
          </a:xfrm>
          <a:prstGeom prst="rect">
            <a:avLst/>
          </a:prstGeo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Slide Number Placeholder 5">
            <a:extLst>
              <a:ext uri="{FF2B5EF4-FFF2-40B4-BE49-F238E27FC236}">
                <a16:creationId xmlns:a16="http://schemas.microsoft.com/office/drawing/2014/main" id="{EBD4DF1C-4919-E74C-8022-BE00FD75E59D}"/>
              </a:ext>
            </a:extLst>
          </p:cNvPr>
          <p:cNvSpPr>
            <a:spLocks noGrp="1"/>
          </p:cNvSpPr>
          <p:nvPr>
            <p:ph type="sldNum" sz="quarter" idx="12"/>
          </p:nvPr>
        </p:nvSpPr>
        <p:spPr>
          <a:xfrm>
            <a:off x="11410950" y="6089650"/>
            <a:ext cx="444500" cy="428625"/>
          </a:xfrm>
          <a:prstGeom prst="rect">
            <a:avLst/>
          </a:prstGeom>
          <a:ln>
            <a:noFill/>
          </a:ln>
        </p:spPr>
        <p:txBody>
          <a:bodyPr wrap="square"/>
          <a:lstStyle>
            <a:lvl1pPr algn="ctr">
              <a:defRPr>
                <a:solidFill>
                  <a:schemeClr val="bg1"/>
                </a:solidFill>
              </a:defRPr>
            </a:lvl1pPr>
          </a:lstStyle>
          <a:p>
            <a:fld id="{D79EE95E-F8E2-094D-B99A-E1C9960AC8D9}" type="slidenum">
              <a:rPr lang="en-US" smtClean="0"/>
              <a:pPr/>
              <a:t>‹#›</a:t>
            </a:fld>
            <a:endParaRPr lang="en-US" dirty="0"/>
          </a:p>
        </p:txBody>
      </p:sp>
    </p:spTree>
    <p:extLst>
      <p:ext uri="{BB962C8B-B14F-4D97-AF65-F5344CB8AC3E}">
        <p14:creationId xmlns:p14="http://schemas.microsoft.com/office/powerpoint/2010/main" val="135861053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Large content_Green_small image_light2">
    <p:bg>
      <p:bgPr>
        <a:solidFill>
          <a:schemeClr val="bg2"/>
        </a:solidFill>
        <a:effectLst/>
      </p:bgPr>
    </p:bg>
    <p:spTree>
      <p:nvGrpSpPr>
        <p:cNvPr id="1" name=""/>
        <p:cNvGrpSpPr/>
        <p:nvPr/>
      </p:nvGrpSpPr>
      <p:grpSpPr>
        <a:xfrm>
          <a:off x="0" y="0"/>
          <a:ext cx="0" cy="0"/>
          <a:chOff x="0" y="0"/>
          <a:chExt cx="0" cy="0"/>
        </a:xfrm>
      </p:grpSpPr>
      <p:sp>
        <p:nvSpPr>
          <p:cNvPr id="10" name="Freeform 9">
            <a:extLst>
              <a:ext uri="{FF2B5EF4-FFF2-40B4-BE49-F238E27FC236}">
                <a16:creationId xmlns:a16="http://schemas.microsoft.com/office/drawing/2014/main" id="{D60335E1-1352-9E4E-A38B-FD5226BA0CAB}"/>
              </a:ext>
            </a:extLst>
          </p:cNvPr>
          <p:cNvSpPr/>
          <p:nvPr userDrawn="1"/>
        </p:nvSpPr>
        <p:spPr>
          <a:xfrm>
            <a:off x="1" y="0"/>
            <a:ext cx="9774057" cy="6858000"/>
          </a:xfrm>
          <a:custGeom>
            <a:avLst/>
            <a:gdLst>
              <a:gd name="connsiteX0" fmla="*/ 0 w 9774057"/>
              <a:gd name="connsiteY0" fmla="*/ 0 h 6858000"/>
              <a:gd name="connsiteX1" fmla="*/ 8570022 w 9774057"/>
              <a:gd name="connsiteY1" fmla="*/ 0 h 6858000"/>
              <a:gd name="connsiteX2" fmla="*/ 8679889 w 9774057"/>
              <a:gd name="connsiteY2" fmla="*/ 139540 h 6858000"/>
              <a:gd name="connsiteX3" fmla="*/ 9774057 w 9774057"/>
              <a:gd name="connsiteY3" fmla="*/ 3429000 h 6858000"/>
              <a:gd name="connsiteX4" fmla="*/ 8679889 w 9774057"/>
              <a:gd name="connsiteY4" fmla="*/ 6717686 h 6858000"/>
              <a:gd name="connsiteX5" fmla="*/ 8569360 w 9774057"/>
              <a:gd name="connsiteY5" fmla="*/ 6858000 h 6858000"/>
              <a:gd name="connsiteX6" fmla="*/ 0 w 9774057"/>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774057" h="6858000">
                <a:moveTo>
                  <a:pt x="0" y="0"/>
                </a:moveTo>
                <a:lnTo>
                  <a:pt x="8570022" y="0"/>
                </a:lnTo>
                <a:lnTo>
                  <a:pt x="8679889" y="139540"/>
                </a:lnTo>
                <a:cubicBezTo>
                  <a:pt x="9366797" y="1056265"/>
                  <a:pt x="9774057" y="2194683"/>
                  <a:pt x="9774057" y="3429000"/>
                </a:cubicBezTo>
                <a:cubicBezTo>
                  <a:pt x="9774057" y="4663318"/>
                  <a:pt x="9366797" y="5801381"/>
                  <a:pt x="8679889" y="6717686"/>
                </a:cubicBezTo>
                <a:lnTo>
                  <a:pt x="8569360" y="6858000"/>
                </a:lnTo>
                <a:lnTo>
                  <a:pt x="0" y="685800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37">
            <a:extLst>
              <a:ext uri="{FF2B5EF4-FFF2-40B4-BE49-F238E27FC236}">
                <a16:creationId xmlns:a16="http://schemas.microsoft.com/office/drawing/2014/main" id="{F85BEC64-E208-664F-9EE0-9B7FB09BB45B}"/>
              </a:ext>
            </a:extLst>
          </p:cNvPr>
          <p:cNvSpPr>
            <a:spLocks noChangeArrowheads="1"/>
          </p:cNvSpPr>
          <p:nvPr userDrawn="1"/>
        </p:nvSpPr>
        <p:spPr bwMode="auto">
          <a:xfrm>
            <a:off x="4281813" y="-2870562"/>
            <a:ext cx="6299561" cy="6299562"/>
          </a:xfrm>
          <a:custGeom>
            <a:avLst/>
            <a:gdLst>
              <a:gd name="T0" fmla="*/ 0 w 2937"/>
              <a:gd name="T1" fmla="*/ 0 h 2938"/>
              <a:gd name="T2" fmla="*/ 0 w 2937"/>
              <a:gd name="T3" fmla="*/ 0 h 2938"/>
              <a:gd name="T4" fmla="*/ 0 w 2937"/>
              <a:gd name="T5" fmla="*/ 762 h 2938"/>
              <a:gd name="T6" fmla="*/ 2174 w 2937"/>
              <a:gd name="T7" fmla="*/ 2937 h 2938"/>
              <a:gd name="T8" fmla="*/ 2936 w 2937"/>
              <a:gd name="T9" fmla="*/ 2937 h 2938"/>
              <a:gd name="T10" fmla="*/ 2071 w 2937"/>
              <a:gd name="T11" fmla="*/ 861 h 2938"/>
              <a:gd name="T12" fmla="*/ 0 w 2937"/>
              <a:gd name="T13" fmla="*/ 0 h 2938"/>
            </a:gdLst>
            <a:ahLst/>
            <a:cxnLst>
              <a:cxn ang="0">
                <a:pos x="T0" y="T1"/>
              </a:cxn>
              <a:cxn ang="0">
                <a:pos x="T2" y="T3"/>
              </a:cxn>
              <a:cxn ang="0">
                <a:pos x="T4" y="T5"/>
              </a:cxn>
              <a:cxn ang="0">
                <a:pos x="T6" y="T7"/>
              </a:cxn>
              <a:cxn ang="0">
                <a:pos x="T8" y="T9"/>
              </a:cxn>
              <a:cxn ang="0">
                <a:pos x="T10" y="T11"/>
              </a:cxn>
              <a:cxn ang="0">
                <a:pos x="T12" y="T13"/>
              </a:cxn>
            </a:cxnLst>
            <a:rect l="0" t="0" r="r" b="b"/>
            <a:pathLst>
              <a:path w="2937" h="2938">
                <a:moveTo>
                  <a:pt x="0" y="0"/>
                </a:moveTo>
                <a:lnTo>
                  <a:pt x="0" y="0"/>
                </a:lnTo>
                <a:cubicBezTo>
                  <a:pt x="0" y="762"/>
                  <a:pt x="0" y="762"/>
                  <a:pt x="0" y="762"/>
                </a:cubicBezTo>
                <a:cubicBezTo>
                  <a:pt x="1196" y="762"/>
                  <a:pt x="2170" y="1740"/>
                  <a:pt x="2174" y="2937"/>
                </a:cubicBezTo>
                <a:cubicBezTo>
                  <a:pt x="2936" y="2937"/>
                  <a:pt x="2936" y="2937"/>
                  <a:pt x="2936" y="2937"/>
                </a:cubicBezTo>
                <a:cubicBezTo>
                  <a:pt x="2932" y="2127"/>
                  <a:pt x="2605" y="1395"/>
                  <a:pt x="2071" y="861"/>
                </a:cubicBezTo>
                <a:cubicBezTo>
                  <a:pt x="1541" y="331"/>
                  <a:pt x="809" y="0"/>
                  <a:pt x="0" y="0"/>
                </a:cubicBezTo>
              </a:path>
            </a:pathLst>
          </a:custGeom>
          <a:solidFill>
            <a:srgbClr val="97D700">
              <a:alpha val="70000"/>
            </a:srgbClr>
          </a:solidFill>
          <a:ln>
            <a:noFill/>
          </a:ln>
          <a:effectLst/>
        </p:spPr>
        <p:txBody>
          <a:bodyPr wrap="none" anchor="ctr"/>
          <a:lstStyle/>
          <a:p>
            <a:endParaRPr lang="en-US"/>
          </a:p>
        </p:txBody>
      </p:sp>
      <p:sp>
        <p:nvSpPr>
          <p:cNvPr id="9" name="Freeform 39">
            <a:extLst>
              <a:ext uri="{FF2B5EF4-FFF2-40B4-BE49-F238E27FC236}">
                <a16:creationId xmlns:a16="http://schemas.microsoft.com/office/drawing/2014/main" id="{EC7D8381-5A4C-4445-9CDD-61865BC7CF2A}"/>
              </a:ext>
            </a:extLst>
          </p:cNvPr>
          <p:cNvSpPr>
            <a:spLocks noChangeArrowheads="1"/>
          </p:cNvSpPr>
          <p:nvPr userDrawn="1"/>
        </p:nvSpPr>
        <p:spPr bwMode="auto">
          <a:xfrm>
            <a:off x="7752020" y="-827461"/>
            <a:ext cx="3130860" cy="8541295"/>
          </a:xfrm>
          <a:custGeom>
            <a:avLst/>
            <a:gdLst>
              <a:gd name="T0" fmla="*/ 361 w 1461"/>
              <a:gd name="T1" fmla="*/ 0 h 3980"/>
              <a:gd name="T2" fmla="*/ 361 w 1461"/>
              <a:gd name="T3" fmla="*/ 0 h 3980"/>
              <a:gd name="T4" fmla="*/ 0 w 1461"/>
              <a:gd name="T5" fmla="*/ 361 h 3980"/>
              <a:gd name="T6" fmla="*/ 0 w 1461"/>
              <a:gd name="T7" fmla="*/ 3617 h 3980"/>
              <a:gd name="T8" fmla="*/ 361 w 1461"/>
              <a:gd name="T9" fmla="*/ 3979 h 3980"/>
              <a:gd name="T10" fmla="*/ 361 w 1461"/>
              <a:gd name="T11" fmla="*/ 0 h 3980"/>
            </a:gdLst>
            <a:ahLst/>
            <a:cxnLst>
              <a:cxn ang="0">
                <a:pos x="T0" y="T1"/>
              </a:cxn>
              <a:cxn ang="0">
                <a:pos x="T2" y="T3"/>
              </a:cxn>
              <a:cxn ang="0">
                <a:pos x="T4" y="T5"/>
              </a:cxn>
              <a:cxn ang="0">
                <a:pos x="T6" y="T7"/>
              </a:cxn>
              <a:cxn ang="0">
                <a:pos x="T8" y="T9"/>
              </a:cxn>
              <a:cxn ang="0">
                <a:pos x="T10" y="T11"/>
              </a:cxn>
            </a:cxnLst>
            <a:rect l="0" t="0" r="r" b="b"/>
            <a:pathLst>
              <a:path w="1461" h="3980">
                <a:moveTo>
                  <a:pt x="361" y="0"/>
                </a:moveTo>
                <a:lnTo>
                  <a:pt x="361" y="0"/>
                </a:lnTo>
                <a:cubicBezTo>
                  <a:pt x="0" y="361"/>
                  <a:pt x="0" y="361"/>
                  <a:pt x="0" y="361"/>
                </a:cubicBezTo>
                <a:cubicBezTo>
                  <a:pt x="900" y="1257"/>
                  <a:pt x="900" y="2717"/>
                  <a:pt x="0" y="3617"/>
                </a:cubicBezTo>
                <a:cubicBezTo>
                  <a:pt x="361" y="3979"/>
                  <a:pt x="361" y="3979"/>
                  <a:pt x="361" y="3979"/>
                </a:cubicBezTo>
                <a:cubicBezTo>
                  <a:pt x="1460" y="2881"/>
                  <a:pt x="1460" y="1093"/>
                  <a:pt x="361" y="0"/>
                </a:cubicBezTo>
              </a:path>
            </a:pathLst>
          </a:custGeom>
          <a:solidFill>
            <a:srgbClr val="97D700"/>
          </a:solidFill>
          <a:ln>
            <a:noFill/>
          </a:ln>
          <a:effectLst/>
        </p:spPr>
        <p:txBody>
          <a:bodyPr wrap="none" anchor="ctr"/>
          <a:lstStyle/>
          <a:p>
            <a:endParaRPr lang="en-US"/>
          </a:p>
        </p:txBody>
      </p:sp>
      <p:sp>
        <p:nvSpPr>
          <p:cNvPr id="2" name="Title 1"/>
          <p:cNvSpPr>
            <a:spLocks noGrp="1"/>
          </p:cNvSpPr>
          <p:nvPr>
            <p:ph type="title"/>
          </p:nvPr>
        </p:nvSpPr>
        <p:spPr>
          <a:xfrm>
            <a:off x="347737" y="1418400"/>
            <a:ext cx="7404281" cy="1325563"/>
          </a:xfrm>
          <a:prstGeom prst="rect">
            <a:avLst/>
          </a:prstGeom>
        </p:spPr>
        <p:txBody>
          <a:bodyPr/>
          <a:lstStyle/>
          <a:p>
            <a:r>
              <a:rPr lang="en-US" dirty="0"/>
              <a:t>Click to edit</a:t>
            </a:r>
          </a:p>
        </p:txBody>
      </p:sp>
      <p:sp>
        <p:nvSpPr>
          <p:cNvPr id="3" name="Content Placeholder 2"/>
          <p:cNvSpPr>
            <a:spLocks noGrp="1"/>
          </p:cNvSpPr>
          <p:nvPr>
            <p:ph sz="half" idx="1"/>
          </p:nvPr>
        </p:nvSpPr>
        <p:spPr>
          <a:xfrm>
            <a:off x="347738" y="2743963"/>
            <a:ext cx="7404282" cy="3221863"/>
          </a:xfrm>
          <a:prstGeom prst="rect">
            <a:avLst/>
          </a:prstGeo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Slide Number Placeholder 5">
            <a:extLst>
              <a:ext uri="{FF2B5EF4-FFF2-40B4-BE49-F238E27FC236}">
                <a16:creationId xmlns:a16="http://schemas.microsoft.com/office/drawing/2014/main" id="{EBD4DF1C-4919-E74C-8022-BE00FD75E59D}"/>
              </a:ext>
            </a:extLst>
          </p:cNvPr>
          <p:cNvSpPr>
            <a:spLocks noGrp="1"/>
          </p:cNvSpPr>
          <p:nvPr>
            <p:ph type="sldNum" sz="quarter" idx="12"/>
          </p:nvPr>
        </p:nvSpPr>
        <p:spPr>
          <a:xfrm>
            <a:off x="11410950" y="6089650"/>
            <a:ext cx="444500" cy="428625"/>
          </a:xfrm>
          <a:prstGeom prst="rect">
            <a:avLst/>
          </a:prstGeom>
          <a:ln>
            <a:noFill/>
          </a:ln>
        </p:spPr>
        <p:txBody>
          <a:bodyPr wrap="square"/>
          <a:lstStyle>
            <a:lvl1pPr algn="ctr">
              <a:defRPr>
                <a:solidFill>
                  <a:schemeClr val="tx1"/>
                </a:solidFill>
              </a:defRPr>
            </a:lvl1pPr>
          </a:lstStyle>
          <a:p>
            <a:fld id="{D79EE95E-F8E2-094D-B99A-E1C9960AC8D9}" type="slidenum">
              <a:rPr lang="en-US" smtClean="0"/>
              <a:pPr/>
              <a:t>‹#›</a:t>
            </a:fld>
            <a:endParaRPr lang="en-US" dirty="0"/>
          </a:p>
        </p:txBody>
      </p:sp>
    </p:spTree>
    <p:extLst>
      <p:ext uri="{BB962C8B-B14F-4D97-AF65-F5344CB8AC3E}">
        <p14:creationId xmlns:p14="http://schemas.microsoft.com/office/powerpoint/2010/main" val="405940315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Large content_Green_small image_light">
    <p:bg>
      <p:bgPr>
        <a:solidFill>
          <a:schemeClr val="bg2"/>
        </a:solidFill>
        <a:effectLst/>
      </p:bgPr>
    </p:bg>
    <p:spTree>
      <p:nvGrpSpPr>
        <p:cNvPr id="1" name=""/>
        <p:cNvGrpSpPr/>
        <p:nvPr/>
      </p:nvGrpSpPr>
      <p:grpSpPr>
        <a:xfrm>
          <a:off x="0" y="0"/>
          <a:ext cx="0" cy="0"/>
          <a:chOff x="0" y="0"/>
          <a:chExt cx="0" cy="0"/>
        </a:xfrm>
      </p:grpSpPr>
      <p:sp>
        <p:nvSpPr>
          <p:cNvPr id="10" name="Freeform 9">
            <a:extLst>
              <a:ext uri="{FF2B5EF4-FFF2-40B4-BE49-F238E27FC236}">
                <a16:creationId xmlns:a16="http://schemas.microsoft.com/office/drawing/2014/main" id="{952AD524-9D5F-E947-99E0-78A11A00456F}"/>
              </a:ext>
            </a:extLst>
          </p:cNvPr>
          <p:cNvSpPr/>
          <p:nvPr userDrawn="1"/>
        </p:nvSpPr>
        <p:spPr>
          <a:xfrm>
            <a:off x="1" y="0"/>
            <a:ext cx="9774057" cy="6858000"/>
          </a:xfrm>
          <a:custGeom>
            <a:avLst/>
            <a:gdLst>
              <a:gd name="connsiteX0" fmla="*/ 0 w 9774057"/>
              <a:gd name="connsiteY0" fmla="*/ 0 h 6858000"/>
              <a:gd name="connsiteX1" fmla="*/ 8570022 w 9774057"/>
              <a:gd name="connsiteY1" fmla="*/ 0 h 6858000"/>
              <a:gd name="connsiteX2" fmla="*/ 8679889 w 9774057"/>
              <a:gd name="connsiteY2" fmla="*/ 139540 h 6858000"/>
              <a:gd name="connsiteX3" fmla="*/ 9774057 w 9774057"/>
              <a:gd name="connsiteY3" fmla="*/ 3429000 h 6858000"/>
              <a:gd name="connsiteX4" fmla="*/ 8679889 w 9774057"/>
              <a:gd name="connsiteY4" fmla="*/ 6717686 h 6858000"/>
              <a:gd name="connsiteX5" fmla="*/ 8569360 w 9774057"/>
              <a:gd name="connsiteY5" fmla="*/ 6858000 h 6858000"/>
              <a:gd name="connsiteX6" fmla="*/ 0 w 9774057"/>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774057" h="6858000">
                <a:moveTo>
                  <a:pt x="0" y="0"/>
                </a:moveTo>
                <a:lnTo>
                  <a:pt x="8570022" y="0"/>
                </a:lnTo>
                <a:lnTo>
                  <a:pt x="8679889" y="139540"/>
                </a:lnTo>
                <a:cubicBezTo>
                  <a:pt x="9366797" y="1056265"/>
                  <a:pt x="9774057" y="2194683"/>
                  <a:pt x="9774057" y="3429000"/>
                </a:cubicBezTo>
                <a:cubicBezTo>
                  <a:pt x="9774057" y="4663318"/>
                  <a:pt x="9366797" y="5801381"/>
                  <a:pt x="8679889" y="6717686"/>
                </a:cubicBezTo>
                <a:lnTo>
                  <a:pt x="8569360" y="6858000"/>
                </a:lnTo>
                <a:lnTo>
                  <a:pt x="0" y="685800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37">
            <a:extLst>
              <a:ext uri="{FF2B5EF4-FFF2-40B4-BE49-F238E27FC236}">
                <a16:creationId xmlns:a16="http://schemas.microsoft.com/office/drawing/2014/main" id="{F85BEC64-E208-664F-9EE0-9B7FB09BB45B}"/>
              </a:ext>
            </a:extLst>
          </p:cNvPr>
          <p:cNvSpPr>
            <a:spLocks noChangeArrowheads="1"/>
          </p:cNvSpPr>
          <p:nvPr userDrawn="1"/>
        </p:nvSpPr>
        <p:spPr bwMode="auto">
          <a:xfrm>
            <a:off x="4271181" y="-2870562"/>
            <a:ext cx="6299561" cy="6299562"/>
          </a:xfrm>
          <a:custGeom>
            <a:avLst/>
            <a:gdLst>
              <a:gd name="T0" fmla="*/ 0 w 2937"/>
              <a:gd name="T1" fmla="*/ 0 h 2938"/>
              <a:gd name="T2" fmla="*/ 0 w 2937"/>
              <a:gd name="T3" fmla="*/ 0 h 2938"/>
              <a:gd name="T4" fmla="*/ 0 w 2937"/>
              <a:gd name="T5" fmla="*/ 762 h 2938"/>
              <a:gd name="T6" fmla="*/ 2174 w 2937"/>
              <a:gd name="T7" fmla="*/ 2937 h 2938"/>
              <a:gd name="T8" fmla="*/ 2936 w 2937"/>
              <a:gd name="T9" fmla="*/ 2937 h 2938"/>
              <a:gd name="T10" fmla="*/ 2071 w 2937"/>
              <a:gd name="T11" fmla="*/ 861 h 2938"/>
              <a:gd name="T12" fmla="*/ 0 w 2937"/>
              <a:gd name="T13" fmla="*/ 0 h 2938"/>
            </a:gdLst>
            <a:ahLst/>
            <a:cxnLst>
              <a:cxn ang="0">
                <a:pos x="T0" y="T1"/>
              </a:cxn>
              <a:cxn ang="0">
                <a:pos x="T2" y="T3"/>
              </a:cxn>
              <a:cxn ang="0">
                <a:pos x="T4" y="T5"/>
              </a:cxn>
              <a:cxn ang="0">
                <a:pos x="T6" y="T7"/>
              </a:cxn>
              <a:cxn ang="0">
                <a:pos x="T8" y="T9"/>
              </a:cxn>
              <a:cxn ang="0">
                <a:pos x="T10" y="T11"/>
              </a:cxn>
              <a:cxn ang="0">
                <a:pos x="T12" y="T13"/>
              </a:cxn>
            </a:cxnLst>
            <a:rect l="0" t="0" r="r" b="b"/>
            <a:pathLst>
              <a:path w="2937" h="2938">
                <a:moveTo>
                  <a:pt x="0" y="0"/>
                </a:moveTo>
                <a:lnTo>
                  <a:pt x="0" y="0"/>
                </a:lnTo>
                <a:cubicBezTo>
                  <a:pt x="0" y="762"/>
                  <a:pt x="0" y="762"/>
                  <a:pt x="0" y="762"/>
                </a:cubicBezTo>
                <a:cubicBezTo>
                  <a:pt x="1196" y="762"/>
                  <a:pt x="2170" y="1740"/>
                  <a:pt x="2174" y="2937"/>
                </a:cubicBezTo>
                <a:cubicBezTo>
                  <a:pt x="2936" y="2937"/>
                  <a:pt x="2936" y="2937"/>
                  <a:pt x="2936" y="2937"/>
                </a:cubicBezTo>
                <a:cubicBezTo>
                  <a:pt x="2932" y="2127"/>
                  <a:pt x="2605" y="1395"/>
                  <a:pt x="2071" y="861"/>
                </a:cubicBezTo>
                <a:cubicBezTo>
                  <a:pt x="1541" y="331"/>
                  <a:pt x="809" y="0"/>
                  <a:pt x="0" y="0"/>
                </a:cubicBezTo>
              </a:path>
            </a:pathLst>
          </a:custGeom>
          <a:solidFill>
            <a:srgbClr val="97D700">
              <a:alpha val="70000"/>
            </a:srgbClr>
          </a:solidFill>
          <a:ln>
            <a:noFill/>
          </a:ln>
          <a:effectLst/>
        </p:spPr>
        <p:txBody>
          <a:bodyPr wrap="none" anchor="ctr"/>
          <a:lstStyle/>
          <a:p>
            <a:endParaRPr lang="en-US"/>
          </a:p>
        </p:txBody>
      </p:sp>
      <p:sp>
        <p:nvSpPr>
          <p:cNvPr id="9" name="Freeform 39">
            <a:extLst>
              <a:ext uri="{FF2B5EF4-FFF2-40B4-BE49-F238E27FC236}">
                <a16:creationId xmlns:a16="http://schemas.microsoft.com/office/drawing/2014/main" id="{EC7D8381-5A4C-4445-9CDD-61865BC7CF2A}"/>
              </a:ext>
            </a:extLst>
          </p:cNvPr>
          <p:cNvSpPr>
            <a:spLocks noChangeArrowheads="1"/>
          </p:cNvSpPr>
          <p:nvPr userDrawn="1"/>
        </p:nvSpPr>
        <p:spPr bwMode="auto">
          <a:xfrm>
            <a:off x="7752020" y="-827461"/>
            <a:ext cx="3130860" cy="8541295"/>
          </a:xfrm>
          <a:custGeom>
            <a:avLst/>
            <a:gdLst>
              <a:gd name="T0" fmla="*/ 361 w 1461"/>
              <a:gd name="T1" fmla="*/ 0 h 3980"/>
              <a:gd name="T2" fmla="*/ 361 w 1461"/>
              <a:gd name="T3" fmla="*/ 0 h 3980"/>
              <a:gd name="T4" fmla="*/ 0 w 1461"/>
              <a:gd name="T5" fmla="*/ 361 h 3980"/>
              <a:gd name="T6" fmla="*/ 0 w 1461"/>
              <a:gd name="T7" fmla="*/ 3617 h 3980"/>
              <a:gd name="T8" fmla="*/ 361 w 1461"/>
              <a:gd name="T9" fmla="*/ 3979 h 3980"/>
              <a:gd name="T10" fmla="*/ 361 w 1461"/>
              <a:gd name="T11" fmla="*/ 0 h 3980"/>
            </a:gdLst>
            <a:ahLst/>
            <a:cxnLst>
              <a:cxn ang="0">
                <a:pos x="T0" y="T1"/>
              </a:cxn>
              <a:cxn ang="0">
                <a:pos x="T2" y="T3"/>
              </a:cxn>
              <a:cxn ang="0">
                <a:pos x="T4" y="T5"/>
              </a:cxn>
              <a:cxn ang="0">
                <a:pos x="T6" y="T7"/>
              </a:cxn>
              <a:cxn ang="0">
                <a:pos x="T8" y="T9"/>
              </a:cxn>
              <a:cxn ang="0">
                <a:pos x="T10" y="T11"/>
              </a:cxn>
            </a:cxnLst>
            <a:rect l="0" t="0" r="r" b="b"/>
            <a:pathLst>
              <a:path w="1461" h="3980">
                <a:moveTo>
                  <a:pt x="361" y="0"/>
                </a:moveTo>
                <a:lnTo>
                  <a:pt x="361" y="0"/>
                </a:lnTo>
                <a:cubicBezTo>
                  <a:pt x="0" y="361"/>
                  <a:pt x="0" y="361"/>
                  <a:pt x="0" y="361"/>
                </a:cubicBezTo>
                <a:cubicBezTo>
                  <a:pt x="900" y="1257"/>
                  <a:pt x="900" y="2717"/>
                  <a:pt x="0" y="3617"/>
                </a:cubicBezTo>
                <a:cubicBezTo>
                  <a:pt x="361" y="3979"/>
                  <a:pt x="361" y="3979"/>
                  <a:pt x="361" y="3979"/>
                </a:cubicBezTo>
                <a:cubicBezTo>
                  <a:pt x="1460" y="2881"/>
                  <a:pt x="1460" y="1093"/>
                  <a:pt x="361" y="0"/>
                </a:cubicBezTo>
              </a:path>
            </a:pathLst>
          </a:custGeom>
          <a:solidFill>
            <a:srgbClr val="97D700"/>
          </a:solidFill>
          <a:ln>
            <a:noFill/>
          </a:ln>
          <a:effectLst/>
        </p:spPr>
        <p:txBody>
          <a:bodyPr wrap="none" anchor="ctr"/>
          <a:lstStyle/>
          <a:p>
            <a:endParaRPr lang="en-US"/>
          </a:p>
        </p:txBody>
      </p:sp>
      <p:sp>
        <p:nvSpPr>
          <p:cNvPr id="2" name="Title 1"/>
          <p:cNvSpPr>
            <a:spLocks noGrp="1"/>
          </p:cNvSpPr>
          <p:nvPr>
            <p:ph type="title"/>
          </p:nvPr>
        </p:nvSpPr>
        <p:spPr>
          <a:xfrm>
            <a:off x="347737" y="1418400"/>
            <a:ext cx="7404281" cy="1325563"/>
          </a:xfrm>
          <a:prstGeom prst="rect">
            <a:avLst/>
          </a:prstGeom>
        </p:spPr>
        <p:txBody>
          <a:bodyPr/>
          <a:lstStyle/>
          <a:p>
            <a:r>
              <a:rPr lang="en-US" dirty="0"/>
              <a:t>Click to edit</a:t>
            </a:r>
          </a:p>
        </p:txBody>
      </p:sp>
      <p:sp>
        <p:nvSpPr>
          <p:cNvPr id="3" name="Content Placeholder 2"/>
          <p:cNvSpPr>
            <a:spLocks noGrp="1"/>
          </p:cNvSpPr>
          <p:nvPr>
            <p:ph sz="half" idx="1"/>
          </p:nvPr>
        </p:nvSpPr>
        <p:spPr>
          <a:xfrm>
            <a:off x="347738" y="2743963"/>
            <a:ext cx="7404282" cy="3221863"/>
          </a:xfrm>
          <a:prstGeom prst="rect">
            <a:avLst/>
          </a:prstGeo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Slide Number Placeholder 5">
            <a:extLst>
              <a:ext uri="{FF2B5EF4-FFF2-40B4-BE49-F238E27FC236}">
                <a16:creationId xmlns:a16="http://schemas.microsoft.com/office/drawing/2014/main" id="{FA2601DF-7383-C94A-AF33-79FC303062F4}"/>
              </a:ext>
            </a:extLst>
          </p:cNvPr>
          <p:cNvSpPr>
            <a:spLocks noGrp="1"/>
          </p:cNvSpPr>
          <p:nvPr>
            <p:ph type="sldNum" sz="quarter" idx="12"/>
          </p:nvPr>
        </p:nvSpPr>
        <p:spPr>
          <a:xfrm>
            <a:off x="11410950" y="6089650"/>
            <a:ext cx="444500" cy="428625"/>
          </a:xfrm>
          <a:prstGeom prst="rect">
            <a:avLst/>
          </a:prstGeom>
          <a:ln>
            <a:noFill/>
          </a:ln>
        </p:spPr>
        <p:txBody>
          <a:bodyPr wrap="square"/>
          <a:lstStyle>
            <a:lvl1pPr algn="ctr">
              <a:defRPr>
                <a:solidFill>
                  <a:schemeClr val="bg1"/>
                </a:solidFill>
              </a:defRPr>
            </a:lvl1pPr>
          </a:lstStyle>
          <a:p>
            <a:fld id="{D79EE95E-F8E2-094D-B99A-E1C9960AC8D9}" type="slidenum">
              <a:rPr lang="en-US" smtClean="0"/>
              <a:pPr/>
              <a:t>‹#›</a:t>
            </a:fld>
            <a:endParaRPr lang="en-US" dirty="0"/>
          </a:p>
        </p:txBody>
      </p:sp>
    </p:spTree>
    <p:extLst>
      <p:ext uri="{BB962C8B-B14F-4D97-AF65-F5344CB8AC3E}">
        <p14:creationId xmlns:p14="http://schemas.microsoft.com/office/powerpoint/2010/main" val="187218440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Small content_Green_Large image_light">
    <p:bg>
      <p:bgPr>
        <a:solidFill>
          <a:schemeClr val="bg2"/>
        </a:solidFill>
        <a:effectLst/>
      </p:bgPr>
    </p:bg>
    <p:spTree>
      <p:nvGrpSpPr>
        <p:cNvPr id="1" name=""/>
        <p:cNvGrpSpPr/>
        <p:nvPr/>
      </p:nvGrpSpPr>
      <p:grpSpPr>
        <a:xfrm>
          <a:off x="0" y="0"/>
          <a:ext cx="0" cy="0"/>
          <a:chOff x="0" y="0"/>
          <a:chExt cx="0" cy="0"/>
        </a:xfrm>
      </p:grpSpPr>
      <p:sp>
        <p:nvSpPr>
          <p:cNvPr id="10" name="Freeform 9">
            <a:extLst>
              <a:ext uri="{FF2B5EF4-FFF2-40B4-BE49-F238E27FC236}">
                <a16:creationId xmlns:a16="http://schemas.microsoft.com/office/drawing/2014/main" id="{B08233AB-7DCD-2548-A3DD-6171072CEFAB}"/>
              </a:ext>
            </a:extLst>
          </p:cNvPr>
          <p:cNvSpPr/>
          <p:nvPr userDrawn="1"/>
        </p:nvSpPr>
        <p:spPr>
          <a:xfrm>
            <a:off x="0" y="0"/>
            <a:ext cx="5191425" cy="6857999"/>
          </a:xfrm>
          <a:custGeom>
            <a:avLst/>
            <a:gdLst>
              <a:gd name="connsiteX0" fmla="*/ 0 w 5191425"/>
              <a:gd name="connsiteY0" fmla="*/ 0 h 6857999"/>
              <a:gd name="connsiteX1" fmla="*/ 3978961 w 5191425"/>
              <a:gd name="connsiteY1" fmla="*/ 0 h 6857999"/>
              <a:gd name="connsiteX2" fmla="*/ 4097257 w 5191425"/>
              <a:gd name="connsiteY2" fmla="*/ 150245 h 6857999"/>
              <a:gd name="connsiteX3" fmla="*/ 5191425 w 5191425"/>
              <a:gd name="connsiteY3" fmla="*/ 3439705 h 6857999"/>
              <a:gd name="connsiteX4" fmla="*/ 4097257 w 5191425"/>
              <a:gd name="connsiteY4" fmla="*/ 6728391 h 6857999"/>
              <a:gd name="connsiteX5" fmla="*/ 3995162 w 5191425"/>
              <a:gd name="connsiteY5" fmla="*/ 6857999 h 6857999"/>
              <a:gd name="connsiteX6" fmla="*/ 0 w 5191425"/>
              <a:gd name="connsiteY6" fmla="*/ 6857999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191425" h="6857999">
                <a:moveTo>
                  <a:pt x="0" y="0"/>
                </a:moveTo>
                <a:lnTo>
                  <a:pt x="3978961" y="0"/>
                </a:lnTo>
                <a:lnTo>
                  <a:pt x="4097257" y="150245"/>
                </a:lnTo>
                <a:cubicBezTo>
                  <a:pt x="4784165" y="1066970"/>
                  <a:pt x="5191425" y="2205388"/>
                  <a:pt x="5191425" y="3439705"/>
                </a:cubicBezTo>
                <a:cubicBezTo>
                  <a:pt x="5191425" y="4674023"/>
                  <a:pt x="4784165" y="5812086"/>
                  <a:pt x="4097257" y="6728391"/>
                </a:cubicBezTo>
                <a:lnTo>
                  <a:pt x="3995162" y="6857999"/>
                </a:lnTo>
                <a:lnTo>
                  <a:pt x="0" y="6857999"/>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37">
            <a:extLst>
              <a:ext uri="{FF2B5EF4-FFF2-40B4-BE49-F238E27FC236}">
                <a16:creationId xmlns:a16="http://schemas.microsoft.com/office/drawing/2014/main" id="{F85BEC64-E208-664F-9EE0-9B7FB09BB45B}"/>
              </a:ext>
            </a:extLst>
          </p:cNvPr>
          <p:cNvSpPr>
            <a:spLocks noChangeArrowheads="1"/>
          </p:cNvSpPr>
          <p:nvPr userDrawn="1"/>
        </p:nvSpPr>
        <p:spPr bwMode="auto">
          <a:xfrm>
            <a:off x="-300819" y="-2870562"/>
            <a:ext cx="6299561" cy="6299562"/>
          </a:xfrm>
          <a:custGeom>
            <a:avLst/>
            <a:gdLst>
              <a:gd name="T0" fmla="*/ 0 w 2937"/>
              <a:gd name="T1" fmla="*/ 0 h 2938"/>
              <a:gd name="T2" fmla="*/ 0 w 2937"/>
              <a:gd name="T3" fmla="*/ 0 h 2938"/>
              <a:gd name="T4" fmla="*/ 0 w 2937"/>
              <a:gd name="T5" fmla="*/ 762 h 2938"/>
              <a:gd name="T6" fmla="*/ 2174 w 2937"/>
              <a:gd name="T7" fmla="*/ 2937 h 2938"/>
              <a:gd name="T8" fmla="*/ 2936 w 2937"/>
              <a:gd name="T9" fmla="*/ 2937 h 2938"/>
              <a:gd name="T10" fmla="*/ 2071 w 2937"/>
              <a:gd name="T11" fmla="*/ 861 h 2938"/>
              <a:gd name="T12" fmla="*/ 0 w 2937"/>
              <a:gd name="T13" fmla="*/ 0 h 2938"/>
            </a:gdLst>
            <a:ahLst/>
            <a:cxnLst>
              <a:cxn ang="0">
                <a:pos x="T0" y="T1"/>
              </a:cxn>
              <a:cxn ang="0">
                <a:pos x="T2" y="T3"/>
              </a:cxn>
              <a:cxn ang="0">
                <a:pos x="T4" y="T5"/>
              </a:cxn>
              <a:cxn ang="0">
                <a:pos x="T6" y="T7"/>
              </a:cxn>
              <a:cxn ang="0">
                <a:pos x="T8" y="T9"/>
              </a:cxn>
              <a:cxn ang="0">
                <a:pos x="T10" y="T11"/>
              </a:cxn>
              <a:cxn ang="0">
                <a:pos x="T12" y="T13"/>
              </a:cxn>
            </a:cxnLst>
            <a:rect l="0" t="0" r="r" b="b"/>
            <a:pathLst>
              <a:path w="2937" h="2938">
                <a:moveTo>
                  <a:pt x="0" y="0"/>
                </a:moveTo>
                <a:lnTo>
                  <a:pt x="0" y="0"/>
                </a:lnTo>
                <a:cubicBezTo>
                  <a:pt x="0" y="762"/>
                  <a:pt x="0" y="762"/>
                  <a:pt x="0" y="762"/>
                </a:cubicBezTo>
                <a:cubicBezTo>
                  <a:pt x="1196" y="762"/>
                  <a:pt x="2170" y="1740"/>
                  <a:pt x="2174" y="2937"/>
                </a:cubicBezTo>
                <a:cubicBezTo>
                  <a:pt x="2936" y="2937"/>
                  <a:pt x="2936" y="2937"/>
                  <a:pt x="2936" y="2937"/>
                </a:cubicBezTo>
                <a:cubicBezTo>
                  <a:pt x="2932" y="2127"/>
                  <a:pt x="2605" y="1395"/>
                  <a:pt x="2071" y="861"/>
                </a:cubicBezTo>
                <a:cubicBezTo>
                  <a:pt x="1541" y="331"/>
                  <a:pt x="809" y="0"/>
                  <a:pt x="0" y="0"/>
                </a:cubicBezTo>
              </a:path>
            </a:pathLst>
          </a:custGeom>
          <a:solidFill>
            <a:srgbClr val="97D700">
              <a:alpha val="69804"/>
            </a:srgbClr>
          </a:solidFill>
          <a:ln>
            <a:noFill/>
          </a:ln>
          <a:effectLst/>
        </p:spPr>
        <p:txBody>
          <a:bodyPr wrap="none" anchor="ctr"/>
          <a:lstStyle/>
          <a:p>
            <a:endParaRPr lang="en-US"/>
          </a:p>
        </p:txBody>
      </p:sp>
      <p:sp>
        <p:nvSpPr>
          <p:cNvPr id="9" name="Freeform 39">
            <a:extLst>
              <a:ext uri="{FF2B5EF4-FFF2-40B4-BE49-F238E27FC236}">
                <a16:creationId xmlns:a16="http://schemas.microsoft.com/office/drawing/2014/main" id="{EC7D8381-5A4C-4445-9CDD-61865BC7CF2A}"/>
              </a:ext>
            </a:extLst>
          </p:cNvPr>
          <p:cNvSpPr>
            <a:spLocks noChangeArrowheads="1"/>
          </p:cNvSpPr>
          <p:nvPr userDrawn="1"/>
        </p:nvSpPr>
        <p:spPr bwMode="auto">
          <a:xfrm>
            <a:off x="3169388" y="-827461"/>
            <a:ext cx="3130860" cy="8541295"/>
          </a:xfrm>
          <a:custGeom>
            <a:avLst/>
            <a:gdLst>
              <a:gd name="T0" fmla="*/ 361 w 1461"/>
              <a:gd name="T1" fmla="*/ 0 h 3980"/>
              <a:gd name="T2" fmla="*/ 361 w 1461"/>
              <a:gd name="T3" fmla="*/ 0 h 3980"/>
              <a:gd name="T4" fmla="*/ 0 w 1461"/>
              <a:gd name="T5" fmla="*/ 361 h 3980"/>
              <a:gd name="T6" fmla="*/ 0 w 1461"/>
              <a:gd name="T7" fmla="*/ 3617 h 3980"/>
              <a:gd name="T8" fmla="*/ 361 w 1461"/>
              <a:gd name="T9" fmla="*/ 3979 h 3980"/>
              <a:gd name="T10" fmla="*/ 361 w 1461"/>
              <a:gd name="T11" fmla="*/ 0 h 3980"/>
            </a:gdLst>
            <a:ahLst/>
            <a:cxnLst>
              <a:cxn ang="0">
                <a:pos x="T0" y="T1"/>
              </a:cxn>
              <a:cxn ang="0">
                <a:pos x="T2" y="T3"/>
              </a:cxn>
              <a:cxn ang="0">
                <a:pos x="T4" y="T5"/>
              </a:cxn>
              <a:cxn ang="0">
                <a:pos x="T6" y="T7"/>
              </a:cxn>
              <a:cxn ang="0">
                <a:pos x="T8" y="T9"/>
              </a:cxn>
              <a:cxn ang="0">
                <a:pos x="T10" y="T11"/>
              </a:cxn>
            </a:cxnLst>
            <a:rect l="0" t="0" r="r" b="b"/>
            <a:pathLst>
              <a:path w="1461" h="3980">
                <a:moveTo>
                  <a:pt x="361" y="0"/>
                </a:moveTo>
                <a:lnTo>
                  <a:pt x="361" y="0"/>
                </a:lnTo>
                <a:cubicBezTo>
                  <a:pt x="0" y="361"/>
                  <a:pt x="0" y="361"/>
                  <a:pt x="0" y="361"/>
                </a:cubicBezTo>
                <a:cubicBezTo>
                  <a:pt x="900" y="1257"/>
                  <a:pt x="900" y="2717"/>
                  <a:pt x="0" y="3617"/>
                </a:cubicBezTo>
                <a:cubicBezTo>
                  <a:pt x="361" y="3979"/>
                  <a:pt x="361" y="3979"/>
                  <a:pt x="361" y="3979"/>
                </a:cubicBezTo>
                <a:cubicBezTo>
                  <a:pt x="1460" y="2881"/>
                  <a:pt x="1460" y="1093"/>
                  <a:pt x="361" y="0"/>
                </a:cubicBezTo>
              </a:path>
            </a:pathLst>
          </a:custGeom>
          <a:solidFill>
            <a:srgbClr val="97D700"/>
          </a:solidFill>
          <a:ln>
            <a:noFill/>
          </a:ln>
          <a:effectLst/>
        </p:spPr>
        <p:txBody>
          <a:bodyPr wrap="none" anchor="ctr"/>
          <a:lstStyle/>
          <a:p>
            <a:endParaRPr lang="en-US"/>
          </a:p>
        </p:txBody>
      </p:sp>
      <p:sp>
        <p:nvSpPr>
          <p:cNvPr id="2" name="Title 1"/>
          <p:cNvSpPr>
            <a:spLocks noGrp="1"/>
          </p:cNvSpPr>
          <p:nvPr>
            <p:ph type="title"/>
          </p:nvPr>
        </p:nvSpPr>
        <p:spPr>
          <a:xfrm>
            <a:off x="347738" y="1418400"/>
            <a:ext cx="3600000" cy="1325563"/>
          </a:xfrm>
          <a:prstGeom prst="rect">
            <a:avLst/>
          </a:prstGeom>
        </p:spPr>
        <p:txBody>
          <a:bodyPr/>
          <a:lstStyle/>
          <a:p>
            <a:r>
              <a:rPr lang="en-US" dirty="0"/>
              <a:t>Click to edit</a:t>
            </a:r>
          </a:p>
        </p:txBody>
      </p:sp>
      <p:sp>
        <p:nvSpPr>
          <p:cNvPr id="3" name="Content Placeholder 2"/>
          <p:cNvSpPr>
            <a:spLocks noGrp="1"/>
          </p:cNvSpPr>
          <p:nvPr>
            <p:ph sz="half" idx="1"/>
          </p:nvPr>
        </p:nvSpPr>
        <p:spPr>
          <a:xfrm>
            <a:off x="347738" y="2743963"/>
            <a:ext cx="3600000" cy="3221863"/>
          </a:xfrm>
          <a:prstGeom prst="rect">
            <a:avLst/>
          </a:prstGeo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Slide Number Placeholder 5">
            <a:extLst>
              <a:ext uri="{FF2B5EF4-FFF2-40B4-BE49-F238E27FC236}">
                <a16:creationId xmlns:a16="http://schemas.microsoft.com/office/drawing/2014/main" id="{EBD4DF1C-4919-E74C-8022-BE00FD75E59D}"/>
              </a:ext>
            </a:extLst>
          </p:cNvPr>
          <p:cNvSpPr>
            <a:spLocks noGrp="1"/>
          </p:cNvSpPr>
          <p:nvPr>
            <p:ph type="sldNum" sz="quarter" idx="12"/>
          </p:nvPr>
        </p:nvSpPr>
        <p:spPr>
          <a:xfrm>
            <a:off x="11410950" y="6089650"/>
            <a:ext cx="444500" cy="428625"/>
          </a:xfrm>
          <a:prstGeom prst="rect">
            <a:avLst/>
          </a:prstGeom>
          <a:ln>
            <a:noFill/>
          </a:ln>
        </p:spPr>
        <p:txBody>
          <a:bodyPr wrap="square"/>
          <a:lstStyle>
            <a:lvl1pPr algn="ctr">
              <a:defRPr>
                <a:solidFill>
                  <a:schemeClr val="tx1"/>
                </a:solidFill>
              </a:defRPr>
            </a:lvl1pPr>
          </a:lstStyle>
          <a:p>
            <a:fld id="{D79EE95E-F8E2-094D-B99A-E1C9960AC8D9}" type="slidenum">
              <a:rPr lang="en-US" smtClean="0"/>
              <a:pPr/>
              <a:t>‹#›</a:t>
            </a:fld>
            <a:endParaRPr lang="en-US" dirty="0"/>
          </a:p>
        </p:txBody>
      </p:sp>
    </p:spTree>
    <p:extLst>
      <p:ext uri="{BB962C8B-B14F-4D97-AF65-F5344CB8AC3E}">
        <p14:creationId xmlns:p14="http://schemas.microsoft.com/office/powerpoint/2010/main" val="348757818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Small content_Green_Large image_dark ">
    <p:bg>
      <p:bgPr>
        <a:solidFill>
          <a:schemeClr val="bg2"/>
        </a:solidFill>
        <a:effectLst/>
      </p:bgPr>
    </p:bg>
    <p:spTree>
      <p:nvGrpSpPr>
        <p:cNvPr id="1" name=""/>
        <p:cNvGrpSpPr/>
        <p:nvPr/>
      </p:nvGrpSpPr>
      <p:grpSpPr>
        <a:xfrm>
          <a:off x="0" y="0"/>
          <a:ext cx="0" cy="0"/>
          <a:chOff x="0" y="0"/>
          <a:chExt cx="0" cy="0"/>
        </a:xfrm>
      </p:grpSpPr>
      <p:sp>
        <p:nvSpPr>
          <p:cNvPr id="10" name="Freeform 9">
            <a:extLst>
              <a:ext uri="{FF2B5EF4-FFF2-40B4-BE49-F238E27FC236}">
                <a16:creationId xmlns:a16="http://schemas.microsoft.com/office/drawing/2014/main" id="{88464A09-0AB0-FC44-B2F8-F11259714E54}"/>
              </a:ext>
            </a:extLst>
          </p:cNvPr>
          <p:cNvSpPr/>
          <p:nvPr userDrawn="1"/>
        </p:nvSpPr>
        <p:spPr>
          <a:xfrm>
            <a:off x="0" y="0"/>
            <a:ext cx="5191425" cy="6857999"/>
          </a:xfrm>
          <a:custGeom>
            <a:avLst/>
            <a:gdLst>
              <a:gd name="connsiteX0" fmla="*/ 0 w 5191425"/>
              <a:gd name="connsiteY0" fmla="*/ 0 h 6857999"/>
              <a:gd name="connsiteX1" fmla="*/ 3978961 w 5191425"/>
              <a:gd name="connsiteY1" fmla="*/ 0 h 6857999"/>
              <a:gd name="connsiteX2" fmla="*/ 4097257 w 5191425"/>
              <a:gd name="connsiteY2" fmla="*/ 150245 h 6857999"/>
              <a:gd name="connsiteX3" fmla="*/ 5191425 w 5191425"/>
              <a:gd name="connsiteY3" fmla="*/ 3439705 h 6857999"/>
              <a:gd name="connsiteX4" fmla="*/ 4097257 w 5191425"/>
              <a:gd name="connsiteY4" fmla="*/ 6728391 h 6857999"/>
              <a:gd name="connsiteX5" fmla="*/ 3995162 w 5191425"/>
              <a:gd name="connsiteY5" fmla="*/ 6857999 h 6857999"/>
              <a:gd name="connsiteX6" fmla="*/ 0 w 5191425"/>
              <a:gd name="connsiteY6" fmla="*/ 6857999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191425" h="6857999">
                <a:moveTo>
                  <a:pt x="0" y="0"/>
                </a:moveTo>
                <a:lnTo>
                  <a:pt x="3978961" y="0"/>
                </a:lnTo>
                <a:lnTo>
                  <a:pt x="4097257" y="150245"/>
                </a:lnTo>
                <a:cubicBezTo>
                  <a:pt x="4784165" y="1066970"/>
                  <a:pt x="5191425" y="2205388"/>
                  <a:pt x="5191425" y="3439705"/>
                </a:cubicBezTo>
                <a:cubicBezTo>
                  <a:pt x="5191425" y="4674023"/>
                  <a:pt x="4784165" y="5812086"/>
                  <a:pt x="4097257" y="6728391"/>
                </a:cubicBezTo>
                <a:lnTo>
                  <a:pt x="3995162" y="6857999"/>
                </a:lnTo>
                <a:lnTo>
                  <a:pt x="0" y="6857999"/>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37">
            <a:extLst>
              <a:ext uri="{FF2B5EF4-FFF2-40B4-BE49-F238E27FC236}">
                <a16:creationId xmlns:a16="http://schemas.microsoft.com/office/drawing/2014/main" id="{F85BEC64-E208-664F-9EE0-9B7FB09BB45B}"/>
              </a:ext>
            </a:extLst>
          </p:cNvPr>
          <p:cNvSpPr>
            <a:spLocks noChangeArrowheads="1"/>
          </p:cNvSpPr>
          <p:nvPr userDrawn="1"/>
        </p:nvSpPr>
        <p:spPr bwMode="auto">
          <a:xfrm>
            <a:off x="-311451" y="-2870562"/>
            <a:ext cx="6299561" cy="6299562"/>
          </a:xfrm>
          <a:custGeom>
            <a:avLst/>
            <a:gdLst>
              <a:gd name="T0" fmla="*/ 0 w 2937"/>
              <a:gd name="T1" fmla="*/ 0 h 2938"/>
              <a:gd name="T2" fmla="*/ 0 w 2937"/>
              <a:gd name="T3" fmla="*/ 0 h 2938"/>
              <a:gd name="T4" fmla="*/ 0 w 2937"/>
              <a:gd name="T5" fmla="*/ 762 h 2938"/>
              <a:gd name="T6" fmla="*/ 2174 w 2937"/>
              <a:gd name="T7" fmla="*/ 2937 h 2938"/>
              <a:gd name="T8" fmla="*/ 2936 w 2937"/>
              <a:gd name="T9" fmla="*/ 2937 h 2938"/>
              <a:gd name="T10" fmla="*/ 2071 w 2937"/>
              <a:gd name="T11" fmla="*/ 861 h 2938"/>
              <a:gd name="T12" fmla="*/ 0 w 2937"/>
              <a:gd name="T13" fmla="*/ 0 h 2938"/>
            </a:gdLst>
            <a:ahLst/>
            <a:cxnLst>
              <a:cxn ang="0">
                <a:pos x="T0" y="T1"/>
              </a:cxn>
              <a:cxn ang="0">
                <a:pos x="T2" y="T3"/>
              </a:cxn>
              <a:cxn ang="0">
                <a:pos x="T4" y="T5"/>
              </a:cxn>
              <a:cxn ang="0">
                <a:pos x="T6" y="T7"/>
              </a:cxn>
              <a:cxn ang="0">
                <a:pos x="T8" y="T9"/>
              </a:cxn>
              <a:cxn ang="0">
                <a:pos x="T10" y="T11"/>
              </a:cxn>
              <a:cxn ang="0">
                <a:pos x="T12" y="T13"/>
              </a:cxn>
            </a:cxnLst>
            <a:rect l="0" t="0" r="r" b="b"/>
            <a:pathLst>
              <a:path w="2937" h="2938">
                <a:moveTo>
                  <a:pt x="0" y="0"/>
                </a:moveTo>
                <a:lnTo>
                  <a:pt x="0" y="0"/>
                </a:lnTo>
                <a:cubicBezTo>
                  <a:pt x="0" y="762"/>
                  <a:pt x="0" y="762"/>
                  <a:pt x="0" y="762"/>
                </a:cubicBezTo>
                <a:cubicBezTo>
                  <a:pt x="1196" y="762"/>
                  <a:pt x="2170" y="1740"/>
                  <a:pt x="2174" y="2937"/>
                </a:cubicBezTo>
                <a:cubicBezTo>
                  <a:pt x="2936" y="2937"/>
                  <a:pt x="2936" y="2937"/>
                  <a:pt x="2936" y="2937"/>
                </a:cubicBezTo>
                <a:cubicBezTo>
                  <a:pt x="2932" y="2127"/>
                  <a:pt x="2605" y="1395"/>
                  <a:pt x="2071" y="861"/>
                </a:cubicBezTo>
                <a:cubicBezTo>
                  <a:pt x="1541" y="331"/>
                  <a:pt x="809" y="0"/>
                  <a:pt x="0" y="0"/>
                </a:cubicBezTo>
              </a:path>
            </a:pathLst>
          </a:custGeom>
          <a:solidFill>
            <a:srgbClr val="97D700">
              <a:alpha val="70000"/>
            </a:srgbClr>
          </a:solidFill>
          <a:ln>
            <a:noFill/>
          </a:ln>
          <a:effectLst/>
        </p:spPr>
        <p:txBody>
          <a:bodyPr wrap="none" anchor="ctr"/>
          <a:lstStyle/>
          <a:p>
            <a:endParaRPr lang="en-US"/>
          </a:p>
        </p:txBody>
      </p:sp>
      <p:sp>
        <p:nvSpPr>
          <p:cNvPr id="9" name="Freeform 39">
            <a:extLst>
              <a:ext uri="{FF2B5EF4-FFF2-40B4-BE49-F238E27FC236}">
                <a16:creationId xmlns:a16="http://schemas.microsoft.com/office/drawing/2014/main" id="{EC7D8381-5A4C-4445-9CDD-61865BC7CF2A}"/>
              </a:ext>
            </a:extLst>
          </p:cNvPr>
          <p:cNvSpPr>
            <a:spLocks noChangeArrowheads="1"/>
          </p:cNvSpPr>
          <p:nvPr userDrawn="1"/>
        </p:nvSpPr>
        <p:spPr bwMode="auto">
          <a:xfrm>
            <a:off x="3169388" y="-827461"/>
            <a:ext cx="3130860" cy="8541295"/>
          </a:xfrm>
          <a:custGeom>
            <a:avLst/>
            <a:gdLst>
              <a:gd name="T0" fmla="*/ 361 w 1461"/>
              <a:gd name="T1" fmla="*/ 0 h 3980"/>
              <a:gd name="T2" fmla="*/ 361 w 1461"/>
              <a:gd name="T3" fmla="*/ 0 h 3980"/>
              <a:gd name="T4" fmla="*/ 0 w 1461"/>
              <a:gd name="T5" fmla="*/ 361 h 3980"/>
              <a:gd name="T6" fmla="*/ 0 w 1461"/>
              <a:gd name="T7" fmla="*/ 3617 h 3980"/>
              <a:gd name="T8" fmla="*/ 361 w 1461"/>
              <a:gd name="T9" fmla="*/ 3979 h 3980"/>
              <a:gd name="T10" fmla="*/ 361 w 1461"/>
              <a:gd name="T11" fmla="*/ 0 h 3980"/>
            </a:gdLst>
            <a:ahLst/>
            <a:cxnLst>
              <a:cxn ang="0">
                <a:pos x="T0" y="T1"/>
              </a:cxn>
              <a:cxn ang="0">
                <a:pos x="T2" y="T3"/>
              </a:cxn>
              <a:cxn ang="0">
                <a:pos x="T4" y="T5"/>
              </a:cxn>
              <a:cxn ang="0">
                <a:pos x="T6" y="T7"/>
              </a:cxn>
              <a:cxn ang="0">
                <a:pos x="T8" y="T9"/>
              </a:cxn>
              <a:cxn ang="0">
                <a:pos x="T10" y="T11"/>
              </a:cxn>
            </a:cxnLst>
            <a:rect l="0" t="0" r="r" b="b"/>
            <a:pathLst>
              <a:path w="1461" h="3980">
                <a:moveTo>
                  <a:pt x="361" y="0"/>
                </a:moveTo>
                <a:lnTo>
                  <a:pt x="361" y="0"/>
                </a:lnTo>
                <a:cubicBezTo>
                  <a:pt x="0" y="361"/>
                  <a:pt x="0" y="361"/>
                  <a:pt x="0" y="361"/>
                </a:cubicBezTo>
                <a:cubicBezTo>
                  <a:pt x="900" y="1257"/>
                  <a:pt x="900" y="2717"/>
                  <a:pt x="0" y="3617"/>
                </a:cubicBezTo>
                <a:cubicBezTo>
                  <a:pt x="361" y="3979"/>
                  <a:pt x="361" y="3979"/>
                  <a:pt x="361" y="3979"/>
                </a:cubicBezTo>
                <a:cubicBezTo>
                  <a:pt x="1460" y="2881"/>
                  <a:pt x="1460" y="1093"/>
                  <a:pt x="361" y="0"/>
                </a:cubicBezTo>
              </a:path>
            </a:pathLst>
          </a:custGeom>
          <a:solidFill>
            <a:srgbClr val="97D700"/>
          </a:solidFill>
          <a:ln>
            <a:noFill/>
          </a:ln>
          <a:effectLst/>
        </p:spPr>
        <p:txBody>
          <a:bodyPr wrap="none" anchor="ctr"/>
          <a:lstStyle/>
          <a:p>
            <a:endParaRPr lang="en-US"/>
          </a:p>
        </p:txBody>
      </p:sp>
      <p:sp>
        <p:nvSpPr>
          <p:cNvPr id="2" name="Title 1"/>
          <p:cNvSpPr>
            <a:spLocks noGrp="1"/>
          </p:cNvSpPr>
          <p:nvPr>
            <p:ph type="title"/>
          </p:nvPr>
        </p:nvSpPr>
        <p:spPr>
          <a:xfrm>
            <a:off x="347738" y="1418400"/>
            <a:ext cx="3600000" cy="1325563"/>
          </a:xfrm>
          <a:prstGeom prst="rect">
            <a:avLst/>
          </a:prstGeom>
        </p:spPr>
        <p:txBody>
          <a:bodyPr/>
          <a:lstStyle/>
          <a:p>
            <a:r>
              <a:rPr lang="en-US" dirty="0"/>
              <a:t>Click to edit</a:t>
            </a:r>
          </a:p>
        </p:txBody>
      </p:sp>
      <p:sp>
        <p:nvSpPr>
          <p:cNvPr id="3" name="Content Placeholder 2"/>
          <p:cNvSpPr>
            <a:spLocks noGrp="1"/>
          </p:cNvSpPr>
          <p:nvPr>
            <p:ph sz="half" idx="1"/>
          </p:nvPr>
        </p:nvSpPr>
        <p:spPr>
          <a:xfrm>
            <a:off x="347738" y="2743963"/>
            <a:ext cx="3600000" cy="3221863"/>
          </a:xfrm>
          <a:prstGeom prst="rect">
            <a:avLst/>
          </a:prstGeo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Slide Number Placeholder 5">
            <a:extLst>
              <a:ext uri="{FF2B5EF4-FFF2-40B4-BE49-F238E27FC236}">
                <a16:creationId xmlns:a16="http://schemas.microsoft.com/office/drawing/2014/main" id="{EBD4DF1C-4919-E74C-8022-BE00FD75E59D}"/>
              </a:ext>
            </a:extLst>
          </p:cNvPr>
          <p:cNvSpPr>
            <a:spLocks noGrp="1"/>
          </p:cNvSpPr>
          <p:nvPr>
            <p:ph type="sldNum" sz="quarter" idx="12"/>
          </p:nvPr>
        </p:nvSpPr>
        <p:spPr>
          <a:xfrm>
            <a:off x="11410950" y="6089650"/>
            <a:ext cx="444500" cy="428625"/>
          </a:xfrm>
          <a:prstGeom prst="rect">
            <a:avLst/>
          </a:prstGeom>
          <a:ln>
            <a:noFill/>
          </a:ln>
        </p:spPr>
        <p:txBody>
          <a:bodyPr wrap="square"/>
          <a:lstStyle>
            <a:lvl1pPr algn="ctr">
              <a:defRPr>
                <a:solidFill>
                  <a:schemeClr val="bg1"/>
                </a:solidFill>
              </a:defRPr>
            </a:lvl1pPr>
          </a:lstStyle>
          <a:p>
            <a:fld id="{D79EE95E-F8E2-094D-B99A-E1C9960AC8D9}" type="slidenum">
              <a:rPr lang="en-US" smtClean="0"/>
              <a:pPr/>
              <a:t>‹#›</a:t>
            </a:fld>
            <a:endParaRPr lang="en-US" dirty="0"/>
          </a:p>
        </p:txBody>
      </p:sp>
    </p:spTree>
    <p:extLst>
      <p:ext uri="{BB962C8B-B14F-4D97-AF65-F5344CB8AC3E}">
        <p14:creationId xmlns:p14="http://schemas.microsoft.com/office/powerpoint/2010/main" val="334505885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Large content_small image_dark furnature">
    <p:bg>
      <p:bgPr>
        <a:solidFill>
          <a:schemeClr val="bg2"/>
        </a:solidFill>
        <a:effectLst/>
      </p:bgPr>
    </p:bg>
    <p:spTree>
      <p:nvGrpSpPr>
        <p:cNvPr id="1" name=""/>
        <p:cNvGrpSpPr/>
        <p:nvPr/>
      </p:nvGrpSpPr>
      <p:grpSpPr>
        <a:xfrm>
          <a:off x="0" y="0"/>
          <a:ext cx="0" cy="0"/>
          <a:chOff x="0" y="0"/>
          <a:chExt cx="0" cy="0"/>
        </a:xfrm>
      </p:grpSpPr>
      <p:sp>
        <p:nvSpPr>
          <p:cNvPr id="10" name="Freeform 9">
            <a:extLst>
              <a:ext uri="{FF2B5EF4-FFF2-40B4-BE49-F238E27FC236}">
                <a16:creationId xmlns:a16="http://schemas.microsoft.com/office/drawing/2014/main" id="{62F8406A-E081-ED48-9FEA-BAFDDE1553DB}"/>
              </a:ext>
            </a:extLst>
          </p:cNvPr>
          <p:cNvSpPr/>
          <p:nvPr userDrawn="1"/>
        </p:nvSpPr>
        <p:spPr>
          <a:xfrm>
            <a:off x="2723497" y="0"/>
            <a:ext cx="9468503" cy="6858000"/>
          </a:xfrm>
          <a:custGeom>
            <a:avLst/>
            <a:gdLst>
              <a:gd name="connsiteX0" fmla="*/ 1198547 w 9468503"/>
              <a:gd name="connsiteY0" fmla="*/ 0 h 6858000"/>
              <a:gd name="connsiteX1" fmla="*/ 9468503 w 9468503"/>
              <a:gd name="connsiteY1" fmla="*/ 0 h 6858000"/>
              <a:gd name="connsiteX2" fmla="*/ 9468503 w 9468503"/>
              <a:gd name="connsiteY2" fmla="*/ 6858000 h 6858000"/>
              <a:gd name="connsiteX3" fmla="*/ 1202744 w 9468503"/>
              <a:gd name="connsiteY3" fmla="*/ 6858000 h 6858000"/>
              <a:gd name="connsiteX4" fmla="*/ 1064453 w 9468503"/>
              <a:gd name="connsiteY4" fmla="*/ 6679477 h 6858000"/>
              <a:gd name="connsiteX5" fmla="*/ 1060776 w 9468503"/>
              <a:gd name="connsiteY5" fmla="*/ 177972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468503" h="6858000">
                <a:moveTo>
                  <a:pt x="1198547" y="0"/>
                </a:moveTo>
                <a:lnTo>
                  <a:pt x="9468503" y="0"/>
                </a:lnTo>
                <a:lnTo>
                  <a:pt x="9468503" y="6858000"/>
                </a:lnTo>
                <a:lnTo>
                  <a:pt x="1202744" y="6858000"/>
                </a:lnTo>
                <a:lnTo>
                  <a:pt x="1064453" y="6679477"/>
                </a:lnTo>
                <a:cubicBezTo>
                  <a:pt x="-351872" y="4752695"/>
                  <a:pt x="-356530" y="2107704"/>
                  <a:pt x="1060776" y="177972"/>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37">
            <a:extLst>
              <a:ext uri="{FF2B5EF4-FFF2-40B4-BE49-F238E27FC236}">
                <a16:creationId xmlns:a16="http://schemas.microsoft.com/office/drawing/2014/main" id="{F85BEC64-E208-664F-9EE0-9B7FB09BB45B}"/>
              </a:ext>
            </a:extLst>
          </p:cNvPr>
          <p:cNvSpPr>
            <a:spLocks noChangeArrowheads="1"/>
          </p:cNvSpPr>
          <p:nvPr userDrawn="1"/>
        </p:nvSpPr>
        <p:spPr bwMode="auto">
          <a:xfrm rot="13500000">
            <a:off x="610997" y="289667"/>
            <a:ext cx="6299561" cy="6299562"/>
          </a:xfrm>
          <a:custGeom>
            <a:avLst/>
            <a:gdLst>
              <a:gd name="T0" fmla="*/ 0 w 2937"/>
              <a:gd name="T1" fmla="*/ 0 h 2938"/>
              <a:gd name="T2" fmla="*/ 0 w 2937"/>
              <a:gd name="T3" fmla="*/ 0 h 2938"/>
              <a:gd name="T4" fmla="*/ 0 w 2937"/>
              <a:gd name="T5" fmla="*/ 762 h 2938"/>
              <a:gd name="T6" fmla="*/ 2174 w 2937"/>
              <a:gd name="T7" fmla="*/ 2937 h 2938"/>
              <a:gd name="T8" fmla="*/ 2936 w 2937"/>
              <a:gd name="T9" fmla="*/ 2937 h 2938"/>
              <a:gd name="T10" fmla="*/ 2071 w 2937"/>
              <a:gd name="T11" fmla="*/ 861 h 2938"/>
              <a:gd name="T12" fmla="*/ 0 w 2937"/>
              <a:gd name="T13" fmla="*/ 0 h 2938"/>
            </a:gdLst>
            <a:ahLst/>
            <a:cxnLst>
              <a:cxn ang="0">
                <a:pos x="T0" y="T1"/>
              </a:cxn>
              <a:cxn ang="0">
                <a:pos x="T2" y="T3"/>
              </a:cxn>
              <a:cxn ang="0">
                <a:pos x="T4" y="T5"/>
              </a:cxn>
              <a:cxn ang="0">
                <a:pos x="T6" y="T7"/>
              </a:cxn>
              <a:cxn ang="0">
                <a:pos x="T8" y="T9"/>
              </a:cxn>
              <a:cxn ang="0">
                <a:pos x="T10" y="T11"/>
              </a:cxn>
              <a:cxn ang="0">
                <a:pos x="T12" y="T13"/>
              </a:cxn>
            </a:cxnLst>
            <a:rect l="0" t="0" r="r" b="b"/>
            <a:pathLst>
              <a:path w="2937" h="2938">
                <a:moveTo>
                  <a:pt x="0" y="0"/>
                </a:moveTo>
                <a:lnTo>
                  <a:pt x="0" y="0"/>
                </a:lnTo>
                <a:cubicBezTo>
                  <a:pt x="0" y="762"/>
                  <a:pt x="0" y="762"/>
                  <a:pt x="0" y="762"/>
                </a:cubicBezTo>
                <a:cubicBezTo>
                  <a:pt x="1196" y="762"/>
                  <a:pt x="2170" y="1740"/>
                  <a:pt x="2174" y="2937"/>
                </a:cubicBezTo>
                <a:cubicBezTo>
                  <a:pt x="2936" y="2937"/>
                  <a:pt x="2936" y="2937"/>
                  <a:pt x="2936" y="2937"/>
                </a:cubicBezTo>
                <a:cubicBezTo>
                  <a:pt x="2932" y="2127"/>
                  <a:pt x="2605" y="1395"/>
                  <a:pt x="2071" y="861"/>
                </a:cubicBezTo>
                <a:cubicBezTo>
                  <a:pt x="1541" y="331"/>
                  <a:pt x="809" y="0"/>
                  <a:pt x="0" y="0"/>
                </a:cubicBezTo>
              </a:path>
            </a:pathLst>
          </a:custGeom>
          <a:solidFill>
            <a:schemeClr val="tx1">
              <a:alpha val="70000"/>
            </a:schemeClr>
          </a:solidFill>
          <a:ln>
            <a:noFill/>
          </a:ln>
          <a:effectLst/>
        </p:spPr>
        <p:txBody>
          <a:bodyPr wrap="none" anchor="ctr"/>
          <a:lstStyle/>
          <a:p>
            <a:endParaRPr lang="en-US"/>
          </a:p>
        </p:txBody>
      </p:sp>
      <p:sp>
        <p:nvSpPr>
          <p:cNvPr id="9" name="Freeform 39">
            <a:extLst>
              <a:ext uri="{FF2B5EF4-FFF2-40B4-BE49-F238E27FC236}">
                <a16:creationId xmlns:a16="http://schemas.microsoft.com/office/drawing/2014/main" id="{EC7D8381-5A4C-4445-9CDD-61865BC7CF2A}"/>
              </a:ext>
            </a:extLst>
          </p:cNvPr>
          <p:cNvSpPr>
            <a:spLocks noChangeArrowheads="1"/>
          </p:cNvSpPr>
          <p:nvPr userDrawn="1"/>
        </p:nvSpPr>
        <p:spPr bwMode="auto">
          <a:xfrm rot="13500000">
            <a:off x="3091591" y="-4409482"/>
            <a:ext cx="3130860" cy="8541295"/>
          </a:xfrm>
          <a:custGeom>
            <a:avLst/>
            <a:gdLst>
              <a:gd name="T0" fmla="*/ 361 w 1461"/>
              <a:gd name="T1" fmla="*/ 0 h 3980"/>
              <a:gd name="T2" fmla="*/ 361 w 1461"/>
              <a:gd name="T3" fmla="*/ 0 h 3980"/>
              <a:gd name="T4" fmla="*/ 0 w 1461"/>
              <a:gd name="T5" fmla="*/ 361 h 3980"/>
              <a:gd name="T6" fmla="*/ 0 w 1461"/>
              <a:gd name="T7" fmla="*/ 3617 h 3980"/>
              <a:gd name="T8" fmla="*/ 361 w 1461"/>
              <a:gd name="T9" fmla="*/ 3979 h 3980"/>
              <a:gd name="T10" fmla="*/ 361 w 1461"/>
              <a:gd name="T11" fmla="*/ 0 h 3980"/>
            </a:gdLst>
            <a:ahLst/>
            <a:cxnLst>
              <a:cxn ang="0">
                <a:pos x="T0" y="T1"/>
              </a:cxn>
              <a:cxn ang="0">
                <a:pos x="T2" y="T3"/>
              </a:cxn>
              <a:cxn ang="0">
                <a:pos x="T4" y="T5"/>
              </a:cxn>
              <a:cxn ang="0">
                <a:pos x="T6" y="T7"/>
              </a:cxn>
              <a:cxn ang="0">
                <a:pos x="T8" y="T9"/>
              </a:cxn>
              <a:cxn ang="0">
                <a:pos x="T10" y="T11"/>
              </a:cxn>
            </a:cxnLst>
            <a:rect l="0" t="0" r="r" b="b"/>
            <a:pathLst>
              <a:path w="1461" h="3980">
                <a:moveTo>
                  <a:pt x="361" y="0"/>
                </a:moveTo>
                <a:lnTo>
                  <a:pt x="361" y="0"/>
                </a:lnTo>
                <a:cubicBezTo>
                  <a:pt x="0" y="361"/>
                  <a:pt x="0" y="361"/>
                  <a:pt x="0" y="361"/>
                </a:cubicBezTo>
                <a:cubicBezTo>
                  <a:pt x="900" y="1257"/>
                  <a:pt x="900" y="2717"/>
                  <a:pt x="0" y="3617"/>
                </a:cubicBezTo>
                <a:cubicBezTo>
                  <a:pt x="361" y="3979"/>
                  <a:pt x="361" y="3979"/>
                  <a:pt x="361" y="3979"/>
                </a:cubicBezTo>
                <a:cubicBezTo>
                  <a:pt x="1460" y="2881"/>
                  <a:pt x="1460" y="1093"/>
                  <a:pt x="361" y="0"/>
                </a:cubicBezTo>
              </a:path>
            </a:pathLst>
          </a:custGeom>
          <a:solidFill>
            <a:schemeClr val="tx1"/>
          </a:solidFill>
          <a:ln>
            <a:noFill/>
          </a:ln>
          <a:effectLst/>
        </p:spPr>
        <p:txBody>
          <a:bodyPr wrap="none" anchor="ctr"/>
          <a:lstStyle/>
          <a:p>
            <a:endParaRPr lang="en-US"/>
          </a:p>
        </p:txBody>
      </p:sp>
      <p:sp>
        <p:nvSpPr>
          <p:cNvPr id="2" name="Title 1"/>
          <p:cNvSpPr>
            <a:spLocks noGrp="1"/>
          </p:cNvSpPr>
          <p:nvPr userDrawn="1">
            <p:ph type="title"/>
          </p:nvPr>
        </p:nvSpPr>
        <p:spPr>
          <a:xfrm>
            <a:off x="4704037" y="1418400"/>
            <a:ext cx="7404281" cy="1325563"/>
          </a:xfrm>
          <a:prstGeom prst="rect">
            <a:avLst/>
          </a:prstGeom>
        </p:spPr>
        <p:txBody>
          <a:bodyPr/>
          <a:lstStyle/>
          <a:p>
            <a:r>
              <a:rPr lang="en-US" dirty="0"/>
              <a:t>Click to edit</a:t>
            </a:r>
          </a:p>
        </p:txBody>
      </p:sp>
      <p:sp>
        <p:nvSpPr>
          <p:cNvPr id="3" name="Content Placeholder 2"/>
          <p:cNvSpPr>
            <a:spLocks noGrp="1"/>
          </p:cNvSpPr>
          <p:nvPr userDrawn="1">
            <p:ph sz="half" idx="1"/>
          </p:nvPr>
        </p:nvSpPr>
        <p:spPr>
          <a:xfrm>
            <a:off x="4704038" y="2743963"/>
            <a:ext cx="7404282" cy="3221863"/>
          </a:xfrm>
          <a:prstGeom prst="rect">
            <a:avLst/>
          </a:prstGeo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Slide Number Placeholder 5">
            <a:extLst>
              <a:ext uri="{FF2B5EF4-FFF2-40B4-BE49-F238E27FC236}">
                <a16:creationId xmlns:a16="http://schemas.microsoft.com/office/drawing/2014/main" id="{EBD4DF1C-4919-E74C-8022-BE00FD75E59D}"/>
              </a:ext>
            </a:extLst>
          </p:cNvPr>
          <p:cNvSpPr>
            <a:spLocks noGrp="1"/>
          </p:cNvSpPr>
          <p:nvPr userDrawn="1">
            <p:ph type="sldNum" sz="quarter" idx="12"/>
          </p:nvPr>
        </p:nvSpPr>
        <p:spPr>
          <a:xfrm>
            <a:off x="360000" y="6089650"/>
            <a:ext cx="444500" cy="428625"/>
          </a:xfrm>
          <a:prstGeom prst="rect">
            <a:avLst/>
          </a:prstGeom>
          <a:ln>
            <a:noFill/>
          </a:ln>
        </p:spPr>
        <p:txBody>
          <a:bodyPr wrap="square"/>
          <a:lstStyle>
            <a:lvl1pPr algn="ctr">
              <a:defRPr>
                <a:solidFill>
                  <a:schemeClr val="tx1"/>
                </a:solidFill>
              </a:defRPr>
            </a:lvl1pPr>
          </a:lstStyle>
          <a:p>
            <a:fld id="{D79EE95E-F8E2-094D-B99A-E1C9960AC8D9}" type="slidenum">
              <a:rPr lang="en-US" smtClean="0"/>
              <a:pPr/>
              <a:t>‹#›</a:t>
            </a:fld>
            <a:endParaRPr lang="en-US" dirty="0"/>
          </a:p>
        </p:txBody>
      </p:sp>
    </p:spTree>
    <p:extLst>
      <p:ext uri="{BB962C8B-B14F-4D97-AF65-F5344CB8AC3E}">
        <p14:creationId xmlns:p14="http://schemas.microsoft.com/office/powerpoint/2010/main" val="299998175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1_Large content_small image_light furnature">
    <p:bg>
      <p:bgPr>
        <a:solidFill>
          <a:schemeClr val="bg2"/>
        </a:solidFill>
        <a:effectLst/>
      </p:bgPr>
    </p:bg>
    <p:spTree>
      <p:nvGrpSpPr>
        <p:cNvPr id="1" name=""/>
        <p:cNvGrpSpPr/>
        <p:nvPr/>
      </p:nvGrpSpPr>
      <p:grpSpPr>
        <a:xfrm>
          <a:off x="0" y="0"/>
          <a:ext cx="0" cy="0"/>
          <a:chOff x="0" y="0"/>
          <a:chExt cx="0" cy="0"/>
        </a:xfrm>
      </p:grpSpPr>
      <p:sp>
        <p:nvSpPr>
          <p:cNvPr id="10" name="Freeform 9">
            <a:extLst>
              <a:ext uri="{FF2B5EF4-FFF2-40B4-BE49-F238E27FC236}">
                <a16:creationId xmlns:a16="http://schemas.microsoft.com/office/drawing/2014/main" id="{222CEF56-4FD2-6147-A8D7-61D54A83BB1A}"/>
              </a:ext>
            </a:extLst>
          </p:cNvPr>
          <p:cNvSpPr/>
          <p:nvPr userDrawn="1"/>
        </p:nvSpPr>
        <p:spPr>
          <a:xfrm>
            <a:off x="2723497" y="0"/>
            <a:ext cx="9468503" cy="6858000"/>
          </a:xfrm>
          <a:custGeom>
            <a:avLst/>
            <a:gdLst>
              <a:gd name="connsiteX0" fmla="*/ 1198547 w 9468503"/>
              <a:gd name="connsiteY0" fmla="*/ 0 h 6858000"/>
              <a:gd name="connsiteX1" fmla="*/ 9468503 w 9468503"/>
              <a:gd name="connsiteY1" fmla="*/ 0 h 6858000"/>
              <a:gd name="connsiteX2" fmla="*/ 9468503 w 9468503"/>
              <a:gd name="connsiteY2" fmla="*/ 6858000 h 6858000"/>
              <a:gd name="connsiteX3" fmla="*/ 1202744 w 9468503"/>
              <a:gd name="connsiteY3" fmla="*/ 6858000 h 6858000"/>
              <a:gd name="connsiteX4" fmla="*/ 1064453 w 9468503"/>
              <a:gd name="connsiteY4" fmla="*/ 6679477 h 6858000"/>
              <a:gd name="connsiteX5" fmla="*/ 1060776 w 9468503"/>
              <a:gd name="connsiteY5" fmla="*/ 177972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468503" h="6858000">
                <a:moveTo>
                  <a:pt x="1198547" y="0"/>
                </a:moveTo>
                <a:lnTo>
                  <a:pt x="9468503" y="0"/>
                </a:lnTo>
                <a:lnTo>
                  <a:pt x="9468503" y="6858000"/>
                </a:lnTo>
                <a:lnTo>
                  <a:pt x="1202744" y="6858000"/>
                </a:lnTo>
                <a:lnTo>
                  <a:pt x="1064453" y="6679477"/>
                </a:lnTo>
                <a:cubicBezTo>
                  <a:pt x="-351872" y="4752695"/>
                  <a:pt x="-356530" y="2107704"/>
                  <a:pt x="1060776" y="177972"/>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37">
            <a:extLst>
              <a:ext uri="{FF2B5EF4-FFF2-40B4-BE49-F238E27FC236}">
                <a16:creationId xmlns:a16="http://schemas.microsoft.com/office/drawing/2014/main" id="{F85BEC64-E208-664F-9EE0-9B7FB09BB45B}"/>
              </a:ext>
            </a:extLst>
          </p:cNvPr>
          <p:cNvSpPr>
            <a:spLocks noChangeArrowheads="1"/>
          </p:cNvSpPr>
          <p:nvPr userDrawn="1"/>
        </p:nvSpPr>
        <p:spPr bwMode="auto">
          <a:xfrm rot="13500000">
            <a:off x="610997" y="289667"/>
            <a:ext cx="6299561" cy="6299562"/>
          </a:xfrm>
          <a:custGeom>
            <a:avLst/>
            <a:gdLst>
              <a:gd name="T0" fmla="*/ 0 w 2937"/>
              <a:gd name="T1" fmla="*/ 0 h 2938"/>
              <a:gd name="T2" fmla="*/ 0 w 2937"/>
              <a:gd name="T3" fmla="*/ 0 h 2938"/>
              <a:gd name="T4" fmla="*/ 0 w 2937"/>
              <a:gd name="T5" fmla="*/ 762 h 2938"/>
              <a:gd name="T6" fmla="*/ 2174 w 2937"/>
              <a:gd name="T7" fmla="*/ 2937 h 2938"/>
              <a:gd name="T8" fmla="*/ 2936 w 2937"/>
              <a:gd name="T9" fmla="*/ 2937 h 2938"/>
              <a:gd name="T10" fmla="*/ 2071 w 2937"/>
              <a:gd name="T11" fmla="*/ 861 h 2938"/>
              <a:gd name="T12" fmla="*/ 0 w 2937"/>
              <a:gd name="T13" fmla="*/ 0 h 2938"/>
            </a:gdLst>
            <a:ahLst/>
            <a:cxnLst>
              <a:cxn ang="0">
                <a:pos x="T0" y="T1"/>
              </a:cxn>
              <a:cxn ang="0">
                <a:pos x="T2" y="T3"/>
              </a:cxn>
              <a:cxn ang="0">
                <a:pos x="T4" y="T5"/>
              </a:cxn>
              <a:cxn ang="0">
                <a:pos x="T6" y="T7"/>
              </a:cxn>
              <a:cxn ang="0">
                <a:pos x="T8" y="T9"/>
              </a:cxn>
              <a:cxn ang="0">
                <a:pos x="T10" y="T11"/>
              </a:cxn>
              <a:cxn ang="0">
                <a:pos x="T12" y="T13"/>
              </a:cxn>
            </a:cxnLst>
            <a:rect l="0" t="0" r="r" b="b"/>
            <a:pathLst>
              <a:path w="2937" h="2938">
                <a:moveTo>
                  <a:pt x="0" y="0"/>
                </a:moveTo>
                <a:lnTo>
                  <a:pt x="0" y="0"/>
                </a:lnTo>
                <a:cubicBezTo>
                  <a:pt x="0" y="762"/>
                  <a:pt x="0" y="762"/>
                  <a:pt x="0" y="762"/>
                </a:cubicBezTo>
                <a:cubicBezTo>
                  <a:pt x="1196" y="762"/>
                  <a:pt x="2170" y="1740"/>
                  <a:pt x="2174" y="2937"/>
                </a:cubicBezTo>
                <a:cubicBezTo>
                  <a:pt x="2936" y="2937"/>
                  <a:pt x="2936" y="2937"/>
                  <a:pt x="2936" y="2937"/>
                </a:cubicBezTo>
                <a:cubicBezTo>
                  <a:pt x="2932" y="2127"/>
                  <a:pt x="2605" y="1395"/>
                  <a:pt x="2071" y="861"/>
                </a:cubicBezTo>
                <a:cubicBezTo>
                  <a:pt x="1541" y="331"/>
                  <a:pt x="809" y="0"/>
                  <a:pt x="0" y="0"/>
                </a:cubicBezTo>
              </a:path>
            </a:pathLst>
          </a:custGeom>
          <a:solidFill>
            <a:schemeClr val="tx1">
              <a:alpha val="70000"/>
            </a:schemeClr>
          </a:solidFill>
          <a:ln>
            <a:noFill/>
          </a:ln>
          <a:effectLst/>
        </p:spPr>
        <p:txBody>
          <a:bodyPr wrap="none" anchor="ctr"/>
          <a:lstStyle/>
          <a:p>
            <a:endParaRPr lang="en-US"/>
          </a:p>
        </p:txBody>
      </p:sp>
      <p:sp>
        <p:nvSpPr>
          <p:cNvPr id="9" name="Freeform 39">
            <a:extLst>
              <a:ext uri="{FF2B5EF4-FFF2-40B4-BE49-F238E27FC236}">
                <a16:creationId xmlns:a16="http://schemas.microsoft.com/office/drawing/2014/main" id="{EC7D8381-5A4C-4445-9CDD-61865BC7CF2A}"/>
              </a:ext>
            </a:extLst>
          </p:cNvPr>
          <p:cNvSpPr>
            <a:spLocks noChangeArrowheads="1"/>
          </p:cNvSpPr>
          <p:nvPr userDrawn="1"/>
        </p:nvSpPr>
        <p:spPr bwMode="auto">
          <a:xfrm rot="13500000">
            <a:off x="3091591" y="-4409482"/>
            <a:ext cx="3130860" cy="8541295"/>
          </a:xfrm>
          <a:custGeom>
            <a:avLst/>
            <a:gdLst>
              <a:gd name="T0" fmla="*/ 361 w 1461"/>
              <a:gd name="T1" fmla="*/ 0 h 3980"/>
              <a:gd name="T2" fmla="*/ 361 w 1461"/>
              <a:gd name="T3" fmla="*/ 0 h 3980"/>
              <a:gd name="T4" fmla="*/ 0 w 1461"/>
              <a:gd name="T5" fmla="*/ 361 h 3980"/>
              <a:gd name="T6" fmla="*/ 0 w 1461"/>
              <a:gd name="T7" fmla="*/ 3617 h 3980"/>
              <a:gd name="T8" fmla="*/ 361 w 1461"/>
              <a:gd name="T9" fmla="*/ 3979 h 3980"/>
              <a:gd name="T10" fmla="*/ 361 w 1461"/>
              <a:gd name="T11" fmla="*/ 0 h 3980"/>
            </a:gdLst>
            <a:ahLst/>
            <a:cxnLst>
              <a:cxn ang="0">
                <a:pos x="T0" y="T1"/>
              </a:cxn>
              <a:cxn ang="0">
                <a:pos x="T2" y="T3"/>
              </a:cxn>
              <a:cxn ang="0">
                <a:pos x="T4" y="T5"/>
              </a:cxn>
              <a:cxn ang="0">
                <a:pos x="T6" y="T7"/>
              </a:cxn>
              <a:cxn ang="0">
                <a:pos x="T8" y="T9"/>
              </a:cxn>
              <a:cxn ang="0">
                <a:pos x="T10" y="T11"/>
              </a:cxn>
            </a:cxnLst>
            <a:rect l="0" t="0" r="r" b="b"/>
            <a:pathLst>
              <a:path w="1461" h="3980">
                <a:moveTo>
                  <a:pt x="361" y="0"/>
                </a:moveTo>
                <a:lnTo>
                  <a:pt x="361" y="0"/>
                </a:lnTo>
                <a:cubicBezTo>
                  <a:pt x="0" y="361"/>
                  <a:pt x="0" y="361"/>
                  <a:pt x="0" y="361"/>
                </a:cubicBezTo>
                <a:cubicBezTo>
                  <a:pt x="900" y="1257"/>
                  <a:pt x="900" y="2717"/>
                  <a:pt x="0" y="3617"/>
                </a:cubicBezTo>
                <a:cubicBezTo>
                  <a:pt x="361" y="3979"/>
                  <a:pt x="361" y="3979"/>
                  <a:pt x="361" y="3979"/>
                </a:cubicBezTo>
                <a:cubicBezTo>
                  <a:pt x="1460" y="2881"/>
                  <a:pt x="1460" y="1093"/>
                  <a:pt x="361" y="0"/>
                </a:cubicBezTo>
              </a:path>
            </a:pathLst>
          </a:custGeom>
          <a:solidFill>
            <a:schemeClr val="tx1"/>
          </a:solidFill>
          <a:ln>
            <a:noFill/>
          </a:ln>
          <a:effectLst/>
        </p:spPr>
        <p:txBody>
          <a:bodyPr wrap="none" anchor="ctr"/>
          <a:lstStyle/>
          <a:p>
            <a:endParaRPr lang="en-US"/>
          </a:p>
        </p:txBody>
      </p:sp>
      <p:sp>
        <p:nvSpPr>
          <p:cNvPr id="2" name="Title 1"/>
          <p:cNvSpPr>
            <a:spLocks noGrp="1"/>
          </p:cNvSpPr>
          <p:nvPr userDrawn="1">
            <p:ph type="title"/>
          </p:nvPr>
        </p:nvSpPr>
        <p:spPr>
          <a:xfrm>
            <a:off x="4704037" y="1418400"/>
            <a:ext cx="7404281" cy="1325563"/>
          </a:xfrm>
          <a:prstGeom prst="rect">
            <a:avLst/>
          </a:prstGeom>
        </p:spPr>
        <p:txBody>
          <a:bodyPr/>
          <a:lstStyle/>
          <a:p>
            <a:r>
              <a:rPr lang="en-US" dirty="0"/>
              <a:t>Click to edit</a:t>
            </a:r>
          </a:p>
        </p:txBody>
      </p:sp>
      <p:sp>
        <p:nvSpPr>
          <p:cNvPr id="3" name="Content Placeholder 2"/>
          <p:cNvSpPr>
            <a:spLocks noGrp="1"/>
          </p:cNvSpPr>
          <p:nvPr userDrawn="1">
            <p:ph sz="half" idx="1"/>
          </p:nvPr>
        </p:nvSpPr>
        <p:spPr>
          <a:xfrm>
            <a:off x="4704038" y="2743963"/>
            <a:ext cx="7404282" cy="3221863"/>
          </a:xfrm>
          <a:prstGeom prst="rect">
            <a:avLst/>
          </a:prstGeo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Slide Number Placeholder 5">
            <a:extLst>
              <a:ext uri="{FF2B5EF4-FFF2-40B4-BE49-F238E27FC236}">
                <a16:creationId xmlns:a16="http://schemas.microsoft.com/office/drawing/2014/main" id="{EBD4DF1C-4919-E74C-8022-BE00FD75E59D}"/>
              </a:ext>
            </a:extLst>
          </p:cNvPr>
          <p:cNvSpPr>
            <a:spLocks noGrp="1"/>
          </p:cNvSpPr>
          <p:nvPr userDrawn="1">
            <p:ph type="sldNum" sz="quarter" idx="12"/>
          </p:nvPr>
        </p:nvSpPr>
        <p:spPr>
          <a:xfrm>
            <a:off x="360000" y="6089650"/>
            <a:ext cx="444500" cy="428625"/>
          </a:xfrm>
          <a:prstGeom prst="rect">
            <a:avLst/>
          </a:prstGeom>
          <a:ln>
            <a:noFill/>
          </a:ln>
        </p:spPr>
        <p:txBody>
          <a:bodyPr wrap="square"/>
          <a:lstStyle>
            <a:lvl1pPr algn="ctr">
              <a:defRPr>
                <a:solidFill>
                  <a:schemeClr val="bg1"/>
                </a:solidFill>
              </a:defRPr>
            </a:lvl1pPr>
          </a:lstStyle>
          <a:p>
            <a:fld id="{D79EE95E-F8E2-094D-B99A-E1C9960AC8D9}" type="slidenum">
              <a:rPr lang="en-US" smtClean="0"/>
              <a:pPr/>
              <a:t>‹#›</a:t>
            </a:fld>
            <a:endParaRPr lang="en-US" dirty="0"/>
          </a:p>
        </p:txBody>
      </p:sp>
    </p:spTree>
    <p:extLst>
      <p:ext uri="{BB962C8B-B14F-4D97-AF65-F5344CB8AC3E}">
        <p14:creationId xmlns:p14="http://schemas.microsoft.com/office/powerpoint/2010/main" val="337990543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Small content_Large image_dark ">
    <p:bg>
      <p:bgPr>
        <a:solidFill>
          <a:schemeClr val="bg2"/>
        </a:solidFill>
        <a:effectLst/>
      </p:bgPr>
    </p:bg>
    <p:spTree>
      <p:nvGrpSpPr>
        <p:cNvPr id="1" name=""/>
        <p:cNvGrpSpPr/>
        <p:nvPr/>
      </p:nvGrpSpPr>
      <p:grpSpPr>
        <a:xfrm>
          <a:off x="0" y="0"/>
          <a:ext cx="0" cy="0"/>
          <a:chOff x="0" y="0"/>
          <a:chExt cx="0" cy="0"/>
        </a:xfrm>
      </p:grpSpPr>
      <p:sp>
        <p:nvSpPr>
          <p:cNvPr id="10" name="Freeform 9">
            <a:extLst>
              <a:ext uri="{FF2B5EF4-FFF2-40B4-BE49-F238E27FC236}">
                <a16:creationId xmlns:a16="http://schemas.microsoft.com/office/drawing/2014/main" id="{2A0C3588-5A07-5B48-9762-668840B2AEBD}"/>
              </a:ext>
            </a:extLst>
          </p:cNvPr>
          <p:cNvSpPr/>
          <p:nvPr userDrawn="1"/>
        </p:nvSpPr>
        <p:spPr>
          <a:xfrm>
            <a:off x="7301826" y="0"/>
            <a:ext cx="4887330" cy="6858000"/>
          </a:xfrm>
          <a:custGeom>
            <a:avLst/>
            <a:gdLst>
              <a:gd name="connsiteX0" fmla="*/ 1185133 w 4887330"/>
              <a:gd name="connsiteY0" fmla="*/ 0 h 6858000"/>
              <a:gd name="connsiteX1" fmla="*/ 4887330 w 4887330"/>
              <a:gd name="connsiteY1" fmla="*/ 0 h 6858000"/>
              <a:gd name="connsiteX2" fmla="*/ 4887330 w 4887330"/>
              <a:gd name="connsiteY2" fmla="*/ 6858000 h 6858000"/>
              <a:gd name="connsiteX3" fmla="*/ 1216167 w 4887330"/>
              <a:gd name="connsiteY3" fmla="*/ 6858000 h 6858000"/>
              <a:gd name="connsiteX4" fmla="*/ 1064454 w 4887330"/>
              <a:gd name="connsiteY4" fmla="*/ 6662149 h 6858000"/>
              <a:gd name="connsiteX5" fmla="*/ 1060776 w 4887330"/>
              <a:gd name="connsiteY5" fmla="*/ 160644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887330" h="6858000">
                <a:moveTo>
                  <a:pt x="1185133" y="0"/>
                </a:moveTo>
                <a:lnTo>
                  <a:pt x="4887330" y="0"/>
                </a:lnTo>
                <a:lnTo>
                  <a:pt x="4887330" y="6858000"/>
                </a:lnTo>
                <a:lnTo>
                  <a:pt x="1216167" y="6858000"/>
                </a:lnTo>
                <a:lnTo>
                  <a:pt x="1064454" y="6662149"/>
                </a:lnTo>
                <a:cubicBezTo>
                  <a:pt x="-351872" y="4735367"/>
                  <a:pt x="-356530" y="2090376"/>
                  <a:pt x="1060776" y="16064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37">
            <a:extLst>
              <a:ext uri="{FF2B5EF4-FFF2-40B4-BE49-F238E27FC236}">
                <a16:creationId xmlns:a16="http://schemas.microsoft.com/office/drawing/2014/main" id="{F85BEC64-E208-664F-9EE0-9B7FB09BB45B}"/>
              </a:ext>
            </a:extLst>
          </p:cNvPr>
          <p:cNvSpPr>
            <a:spLocks noChangeArrowheads="1"/>
          </p:cNvSpPr>
          <p:nvPr userDrawn="1"/>
        </p:nvSpPr>
        <p:spPr bwMode="auto">
          <a:xfrm rot="13500000">
            <a:off x="5189326" y="272339"/>
            <a:ext cx="6299561" cy="6299562"/>
          </a:xfrm>
          <a:custGeom>
            <a:avLst/>
            <a:gdLst>
              <a:gd name="T0" fmla="*/ 0 w 2937"/>
              <a:gd name="T1" fmla="*/ 0 h 2938"/>
              <a:gd name="T2" fmla="*/ 0 w 2937"/>
              <a:gd name="T3" fmla="*/ 0 h 2938"/>
              <a:gd name="T4" fmla="*/ 0 w 2937"/>
              <a:gd name="T5" fmla="*/ 762 h 2938"/>
              <a:gd name="T6" fmla="*/ 2174 w 2937"/>
              <a:gd name="T7" fmla="*/ 2937 h 2938"/>
              <a:gd name="T8" fmla="*/ 2936 w 2937"/>
              <a:gd name="T9" fmla="*/ 2937 h 2938"/>
              <a:gd name="T10" fmla="*/ 2071 w 2937"/>
              <a:gd name="T11" fmla="*/ 861 h 2938"/>
              <a:gd name="T12" fmla="*/ 0 w 2937"/>
              <a:gd name="T13" fmla="*/ 0 h 2938"/>
            </a:gdLst>
            <a:ahLst/>
            <a:cxnLst>
              <a:cxn ang="0">
                <a:pos x="T0" y="T1"/>
              </a:cxn>
              <a:cxn ang="0">
                <a:pos x="T2" y="T3"/>
              </a:cxn>
              <a:cxn ang="0">
                <a:pos x="T4" y="T5"/>
              </a:cxn>
              <a:cxn ang="0">
                <a:pos x="T6" y="T7"/>
              </a:cxn>
              <a:cxn ang="0">
                <a:pos x="T8" y="T9"/>
              </a:cxn>
              <a:cxn ang="0">
                <a:pos x="T10" y="T11"/>
              </a:cxn>
              <a:cxn ang="0">
                <a:pos x="T12" y="T13"/>
              </a:cxn>
            </a:cxnLst>
            <a:rect l="0" t="0" r="r" b="b"/>
            <a:pathLst>
              <a:path w="2937" h="2938">
                <a:moveTo>
                  <a:pt x="0" y="0"/>
                </a:moveTo>
                <a:lnTo>
                  <a:pt x="0" y="0"/>
                </a:lnTo>
                <a:cubicBezTo>
                  <a:pt x="0" y="762"/>
                  <a:pt x="0" y="762"/>
                  <a:pt x="0" y="762"/>
                </a:cubicBezTo>
                <a:cubicBezTo>
                  <a:pt x="1196" y="762"/>
                  <a:pt x="2170" y="1740"/>
                  <a:pt x="2174" y="2937"/>
                </a:cubicBezTo>
                <a:cubicBezTo>
                  <a:pt x="2936" y="2937"/>
                  <a:pt x="2936" y="2937"/>
                  <a:pt x="2936" y="2937"/>
                </a:cubicBezTo>
                <a:cubicBezTo>
                  <a:pt x="2932" y="2127"/>
                  <a:pt x="2605" y="1395"/>
                  <a:pt x="2071" y="861"/>
                </a:cubicBezTo>
                <a:cubicBezTo>
                  <a:pt x="1541" y="331"/>
                  <a:pt x="809" y="0"/>
                  <a:pt x="0" y="0"/>
                </a:cubicBezTo>
              </a:path>
            </a:pathLst>
          </a:custGeom>
          <a:solidFill>
            <a:schemeClr val="tx1">
              <a:alpha val="70000"/>
            </a:schemeClr>
          </a:solidFill>
          <a:ln>
            <a:noFill/>
          </a:ln>
          <a:effectLst/>
        </p:spPr>
        <p:txBody>
          <a:bodyPr wrap="none" anchor="ctr"/>
          <a:lstStyle/>
          <a:p>
            <a:endParaRPr lang="en-US"/>
          </a:p>
        </p:txBody>
      </p:sp>
      <p:sp>
        <p:nvSpPr>
          <p:cNvPr id="9" name="Freeform 39">
            <a:extLst>
              <a:ext uri="{FF2B5EF4-FFF2-40B4-BE49-F238E27FC236}">
                <a16:creationId xmlns:a16="http://schemas.microsoft.com/office/drawing/2014/main" id="{EC7D8381-5A4C-4445-9CDD-61865BC7CF2A}"/>
              </a:ext>
            </a:extLst>
          </p:cNvPr>
          <p:cNvSpPr>
            <a:spLocks noChangeArrowheads="1"/>
          </p:cNvSpPr>
          <p:nvPr userDrawn="1"/>
        </p:nvSpPr>
        <p:spPr bwMode="auto">
          <a:xfrm rot="13500000">
            <a:off x="7669920" y="-4426810"/>
            <a:ext cx="3130860" cy="8541295"/>
          </a:xfrm>
          <a:custGeom>
            <a:avLst/>
            <a:gdLst>
              <a:gd name="T0" fmla="*/ 361 w 1461"/>
              <a:gd name="T1" fmla="*/ 0 h 3980"/>
              <a:gd name="T2" fmla="*/ 361 w 1461"/>
              <a:gd name="T3" fmla="*/ 0 h 3980"/>
              <a:gd name="T4" fmla="*/ 0 w 1461"/>
              <a:gd name="T5" fmla="*/ 361 h 3980"/>
              <a:gd name="T6" fmla="*/ 0 w 1461"/>
              <a:gd name="T7" fmla="*/ 3617 h 3980"/>
              <a:gd name="T8" fmla="*/ 361 w 1461"/>
              <a:gd name="T9" fmla="*/ 3979 h 3980"/>
              <a:gd name="T10" fmla="*/ 361 w 1461"/>
              <a:gd name="T11" fmla="*/ 0 h 3980"/>
            </a:gdLst>
            <a:ahLst/>
            <a:cxnLst>
              <a:cxn ang="0">
                <a:pos x="T0" y="T1"/>
              </a:cxn>
              <a:cxn ang="0">
                <a:pos x="T2" y="T3"/>
              </a:cxn>
              <a:cxn ang="0">
                <a:pos x="T4" y="T5"/>
              </a:cxn>
              <a:cxn ang="0">
                <a:pos x="T6" y="T7"/>
              </a:cxn>
              <a:cxn ang="0">
                <a:pos x="T8" y="T9"/>
              </a:cxn>
              <a:cxn ang="0">
                <a:pos x="T10" y="T11"/>
              </a:cxn>
            </a:cxnLst>
            <a:rect l="0" t="0" r="r" b="b"/>
            <a:pathLst>
              <a:path w="1461" h="3980">
                <a:moveTo>
                  <a:pt x="361" y="0"/>
                </a:moveTo>
                <a:lnTo>
                  <a:pt x="361" y="0"/>
                </a:lnTo>
                <a:cubicBezTo>
                  <a:pt x="0" y="361"/>
                  <a:pt x="0" y="361"/>
                  <a:pt x="0" y="361"/>
                </a:cubicBezTo>
                <a:cubicBezTo>
                  <a:pt x="900" y="1257"/>
                  <a:pt x="900" y="2717"/>
                  <a:pt x="0" y="3617"/>
                </a:cubicBezTo>
                <a:cubicBezTo>
                  <a:pt x="361" y="3979"/>
                  <a:pt x="361" y="3979"/>
                  <a:pt x="361" y="3979"/>
                </a:cubicBezTo>
                <a:cubicBezTo>
                  <a:pt x="1460" y="2881"/>
                  <a:pt x="1460" y="1093"/>
                  <a:pt x="361" y="0"/>
                </a:cubicBezTo>
              </a:path>
            </a:pathLst>
          </a:custGeom>
          <a:solidFill>
            <a:schemeClr val="tx1"/>
          </a:solidFill>
          <a:ln>
            <a:noFill/>
          </a:ln>
          <a:effectLst/>
        </p:spPr>
        <p:txBody>
          <a:bodyPr wrap="none" anchor="ctr"/>
          <a:lstStyle/>
          <a:p>
            <a:endParaRPr lang="en-US"/>
          </a:p>
        </p:txBody>
      </p:sp>
      <p:sp>
        <p:nvSpPr>
          <p:cNvPr id="2" name="Title 1"/>
          <p:cNvSpPr>
            <a:spLocks noGrp="1"/>
          </p:cNvSpPr>
          <p:nvPr userDrawn="1">
            <p:ph type="title"/>
          </p:nvPr>
        </p:nvSpPr>
        <p:spPr>
          <a:xfrm>
            <a:off x="8592000" y="1418400"/>
            <a:ext cx="3600000" cy="1325563"/>
          </a:xfrm>
          <a:prstGeom prst="rect">
            <a:avLst/>
          </a:prstGeom>
        </p:spPr>
        <p:txBody>
          <a:bodyPr/>
          <a:lstStyle/>
          <a:p>
            <a:r>
              <a:rPr lang="en-US" dirty="0"/>
              <a:t>Click to edit</a:t>
            </a:r>
          </a:p>
        </p:txBody>
      </p:sp>
      <p:sp>
        <p:nvSpPr>
          <p:cNvPr id="3" name="Content Placeholder 2"/>
          <p:cNvSpPr>
            <a:spLocks noGrp="1"/>
          </p:cNvSpPr>
          <p:nvPr userDrawn="1">
            <p:ph sz="half" idx="1"/>
          </p:nvPr>
        </p:nvSpPr>
        <p:spPr>
          <a:xfrm>
            <a:off x="8592000" y="2743963"/>
            <a:ext cx="3600000" cy="3221863"/>
          </a:xfrm>
          <a:prstGeom prst="rect">
            <a:avLst/>
          </a:prstGeo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Slide Number Placeholder 5">
            <a:extLst>
              <a:ext uri="{FF2B5EF4-FFF2-40B4-BE49-F238E27FC236}">
                <a16:creationId xmlns:a16="http://schemas.microsoft.com/office/drawing/2014/main" id="{EBD4DF1C-4919-E74C-8022-BE00FD75E59D}"/>
              </a:ext>
            </a:extLst>
          </p:cNvPr>
          <p:cNvSpPr>
            <a:spLocks noGrp="1"/>
          </p:cNvSpPr>
          <p:nvPr userDrawn="1">
            <p:ph type="sldNum" sz="quarter" idx="12"/>
          </p:nvPr>
        </p:nvSpPr>
        <p:spPr>
          <a:xfrm>
            <a:off x="360000" y="6089650"/>
            <a:ext cx="444500" cy="428625"/>
          </a:xfrm>
          <a:prstGeom prst="rect">
            <a:avLst/>
          </a:prstGeom>
          <a:ln>
            <a:noFill/>
          </a:ln>
        </p:spPr>
        <p:txBody>
          <a:bodyPr wrap="square"/>
          <a:lstStyle>
            <a:lvl1pPr algn="ctr">
              <a:defRPr>
                <a:solidFill>
                  <a:schemeClr val="tx1"/>
                </a:solidFill>
              </a:defRPr>
            </a:lvl1pPr>
          </a:lstStyle>
          <a:p>
            <a:fld id="{D79EE95E-F8E2-094D-B99A-E1C9960AC8D9}" type="slidenum">
              <a:rPr lang="en-US" smtClean="0"/>
              <a:pPr/>
              <a:t>‹#›</a:t>
            </a:fld>
            <a:endParaRPr lang="en-US" dirty="0"/>
          </a:p>
        </p:txBody>
      </p:sp>
    </p:spTree>
    <p:extLst>
      <p:ext uri="{BB962C8B-B14F-4D97-AF65-F5344CB8AC3E}">
        <p14:creationId xmlns:p14="http://schemas.microsoft.com/office/powerpoint/2010/main" val="427737226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2_Small content_Large image_dark ">
    <p:bg>
      <p:bgPr>
        <a:solidFill>
          <a:schemeClr val="bg2"/>
        </a:solidFill>
        <a:effectLst/>
      </p:bgPr>
    </p:bg>
    <p:spTree>
      <p:nvGrpSpPr>
        <p:cNvPr id="1" name=""/>
        <p:cNvGrpSpPr/>
        <p:nvPr/>
      </p:nvGrpSpPr>
      <p:grpSpPr>
        <a:xfrm>
          <a:off x="0" y="0"/>
          <a:ext cx="0" cy="0"/>
          <a:chOff x="0" y="0"/>
          <a:chExt cx="0" cy="0"/>
        </a:xfrm>
      </p:grpSpPr>
      <p:sp>
        <p:nvSpPr>
          <p:cNvPr id="10" name="Freeform 9">
            <a:extLst>
              <a:ext uri="{FF2B5EF4-FFF2-40B4-BE49-F238E27FC236}">
                <a16:creationId xmlns:a16="http://schemas.microsoft.com/office/drawing/2014/main" id="{D00B4311-D73D-624F-B72B-4853C28EE50D}"/>
              </a:ext>
            </a:extLst>
          </p:cNvPr>
          <p:cNvSpPr/>
          <p:nvPr userDrawn="1"/>
        </p:nvSpPr>
        <p:spPr>
          <a:xfrm>
            <a:off x="7301826" y="0"/>
            <a:ext cx="4887330" cy="6858000"/>
          </a:xfrm>
          <a:custGeom>
            <a:avLst/>
            <a:gdLst>
              <a:gd name="connsiteX0" fmla="*/ 1185133 w 4887330"/>
              <a:gd name="connsiteY0" fmla="*/ 0 h 6858000"/>
              <a:gd name="connsiteX1" fmla="*/ 4887330 w 4887330"/>
              <a:gd name="connsiteY1" fmla="*/ 0 h 6858000"/>
              <a:gd name="connsiteX2" fmla="*/ 4887330 w 4887330"/>
              <a:gd name="connsiteY2" fmla="*/ 6858000 h 6858000"/>
              <a:gd name="connsiteX3" fmla="*/ 1216167 w 4887330"/>
              <a:gd name="connsiteY3" fmla="*/ 6858000 h 6858000"/>
              <a:gd name="connsiteX4" fmla="*/ 1064454 w 4887330"/>
              <a:gd name="connsiteY4" fmla="*/ 6662149 h 6858000"/>
              <a:gd name="connsiteX5" fmla="*/ 1060776 w 4887330"/>
              <a:gd name="connsiteY5" fmla="*/ 160644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887330" h="6858000">
                <a:moveTo>
                  <a:pt x="1185133" y="0"/>
                </a:moveTo>
                <a:lnTo>
                  <a:pt x="4887330" y="0"/>
                </a:lnTo>
                <a:lnTo>
                  <a:pt x="4887330" y="6858000"/>
                </a:lnTo>
                <a:lnTo>
                  <a:pt x="1216167" y="6858000"/>
                </a:lnTo>
                <a:lnTo>
                  <a:pt x="1064454" y="6662149"/>
                </a:lnTo>
                <a:cubicBezTo>
                  <a:pt x="-351872" y="4735367"/>
                  <a:pt x="-356530" y="2090376"/>
                  <a:pt x="1060776" y="16064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37">
            <a:extLst>
              <a:ext uri="{FF2B5EF4-FFF2-40B4-BE49-F238E27FC236}">
                <a16:creationId xmlns:a16="http://schemas.microsoft.com/office/drawing/2014/main" id="{F85BEC64-E208-664F-9EE0-9B7FB09BB45B}"/>
              </a:ext>
            </a:extLst>
          </p:cNvPr>
          <p:cNvSpPr>
            <a:spLocks noChangeArrowheads="1"/>
          </p:cNvSpPr>
          <p:nvPr userDrawn="1"/>
        </p:nvSpPr>
        <p:spPr bwMode="auto">
          <a:xfrm rot="13500000">
            <a:off x="5189326" y="272339"/>
            <a:ext cx="6299561" cy="6299562"/>
          </a:xfrm>
          <a:custGeom>
            <a:avLst/>
            <a:gdLst>
              <a:gd name="T0" fmla="*/ 0 w 2937"/>
              <a:gd name="T1" fmla="*/ 0 h 2938"/>
              <a:gd name="T2" fmla="*/ 0 w 2937"/>
              <a:gd name="T3" fmla="*/ 0 h 2938"/>
              <a:gd name="T4" fmla="*/ 0 w 2937"/>
              <a:gd name="T5" fmla="*/ 762 h 2938"/>
              <a:gd name="T6" fmla="*/ 2174 w 2937"/>
              <a:gd name="T7" fmla="*/ 2937 h 2938"/>
              <a:gd name="T8" fmla="*/ 2936 w 2937"/>
              <a:gd name="T9" fmla="*/ 2937 h 2938"/>
              <a:gd name="T10" fmla="*/ 2071 w 2937"/>
              <a:gd name="T11" fmla="*/ 861 h 2938"/>
              <a:gd name="T12" fmla="*/ 0 w 2937"/>
              <a:gd name="T13" fmla="*/ 0 h 2938"/>
            </a:gdLst>
            <a:ahLst/>
            <a:cxnLst>
              <a:cxn ang="0">
                <a:pos x="T0" y="T1"/>
              </a:cxn>
              <a:cxn ang="0">
                <a:pos x="T2" y="T3"/>
              </a:cxn>
              <a:cxn ang="0">
                <a:pos x="T4" y="T5"/>
              </a:cxn>
              <a:cxn ang="0">
                <a:pos x="T6" y="T7"/>
              </a:cxn>
              <a:cxn ang="0">
                <a:pos x="T8" y="T9"/>
              </a:cxn>
              <a:cxn ang="0">
                <a:pos x="T10" y="T11"/>
              </a:cxn>
              <a:cxn ang="0">
                <a:pos x="T12" y="T13"/>
              </a:cxn>
            </a:cxnLst>
            <a:rect l="0" t="0" r="r" b="b"/>
            <a:pathLst>
              <a:path w="2937" h="2938">
                <a:moveTo>
                  <a:pt x="0" y="0"/>
                </a:moveTo>
                <a:lnTo>
                  <a:pt x="0" y="0"/>
                </a:lnTo>
                <a:cubicBezTo>
                  <a:pt x="0" y="762"/>
                  <a:pt x="0" y="762"/>
                  <a:pt x="0" y="762"/>
                </a:cubicBezTo>
                <a:cubicBezTo>
                  <a:pt x="1196" y="762"/>
                  <a:pt x="2170" y="1740"/>
                  <a:pt x="2174" y="2937"/>
                </a:cubicBezTo>
                <a:cubicBezTo>
                  <a:pt x="2936" y="2937"/>
                  <a:pt x="2936" y="2937"/>
                  <a:pt x="2936" y="2937"/>
                </a:cubicBezTo>
                <a:cubicBezTo>
                  <a:pt x="2932" y="2127"/>
                  <a:pt x="2605" y="1395"/>
                  <a:pt x="2071" y="861"/>
                </a:cubicBezTo>
                <a:cubicBezTo>
                  <a:pt x="1541" y="331"/>
                  <a:pt x="809" y="0"/>
                  <a:pt x="0" y="0"/>
                </a:cubicBezTo>
              </a:path>
            </a:pathLst>
          </a:custGeom>
          <a:solidFill>
            <a:schemeClr val="tx1">
              <a:alpha val="70000"/>
            </a:schemeClr>
          </a:solidFill>
          <a:ln>
            <a:noFill/>
          </a:ln>
          <a:effectLst/>
        </p:spPr>
        <p:txBody>
          <a:bodyPr wrap="none" anchor="ctr"/>
          <a:lstStyle/>
          <a:p>
            <a:endParaRPr lang="en-US"/>
          </a:p>
        </p:txBody>
      </p:sp>
      <p:sp>
        <p:nvSpPr>
          <p:cNvPr id="9" name="Freeform 39">
            <a:extLst>
              <a:ext uri="{FF2B5EF4-FFF2-40B4-BE49-F238E27FC236}">
                <a16:creationId xmlns:a16="http://schemas.microsoft.com/office/drawing/2014/main" id="{EC7D8381-5A4C-4445-9CDD-61865BC7CF2A}"/>
              </a:ext>
            </a:extLst>
          </p:cNvPr>
          <p:cNvSpPr>
            <a:spLocks noChangeArrowheads="1"/>
          </p:cNvSpPr>
          <p:nvPr userDrawn="1"/>
        </p:nvSpPr>
        <p:spPr bwMode="auto">
          <a:xfrm rot="13500000">
            <a:off x="7669920" y="-4426810"/>
            <a:ext cx="3130860" cy="8541295"/>
          </a:xfrm>
          <a:custGeom>
            <a:avLst/>
            <a:gdLst>
              <a:gd name="T0" fmla="*/ 361 w 1461"/>
              <a:gd name="T1" fmla="*/ 0 h 3980"/>
              <a:gd name="T2" fmla="*/ 361 w 1461"/>
              <a:gd name="T3" fmla="*/ 0 h 3980"/>
              <a:gd name="T4" fmla="*/ 0 w 1461"/>
              <a:gd name="T5" fmla="*/ 361 h 3980"/>
              <a:gd name="T6" fmla="*/ 0 w 1461"/>
              <a:gd name="T7" fmla="*/ 3617 h 3980"/>
              <a:gd name="T8" fmla="*/ 361 w 1461"/>
              <a:gd name="T9" fmla="*/ 3979 h 3980"/>
              <a:gd name="T10" fmla="*/ 361 w 1461"/>
              <a:gd name="T11" fmla="*/ 0 h 3980"/>
            </a:gdLst>
            <a:ahLst/>
            <a:cxnLst>
              <a:cxn ang="0">
                <a:pos x="T0" y="T1"/>
              </a:cxn>
              <a:cxn ang="0">
                <a:pos x="T2" y="T3"/>
              </a:cxn>
              <a:cxn ang="0">
                <a:pos x="T4" y="T5"/>
              </a:cxn>
              <a:cxn ang="0">
                <a:pos x="T6" y="T7"/>
              </a:cxn>
              <a:cxn ang="0">
                <a:pos x="T8" y="T9"/>
              </a:cxn>
              <a:cxn ang="0">
                <a:pos x="T10" y="T11"/>
              </a:cxn>
            </a:cxnLst>
            <a:rect l="0" t="0" r="r" b="b"/>
            <a:pathLst>
              <a:path w="1461" h="3980">
                <a:moveTo>
                  <a:pt x="361" y="0"/>
                </a:moveTo>
                <a:lnTo>
                  <a:pt x="361" y="0"/>
                </a:lnTo>
                <a:cubicBezTo>
                  <a:pt x="0" y="361"/>
                  <a:pt x="0" y="361"/>
                  <a:pt x="0" y="361"/>
                </a:cubicBezTo>
                <a:cubicBezTo>
                  <a:pt x="900" y="1257"/>
                  <a:pt x="900" y="2717"/>
                  <a:pt x="0" y="3617"/>
                </a:cubicBezTo>
                <a:cubicBezTo>
                  <a:pt x="361" y="3979"/>
                  <a:pt x="361" y="3979"/>
                  <a:pt x="361" y="3979"/>
                </a:cubicBezTo>
                <a:cubicBezTo>
                  <a:pt x="1460" y="2881"/>
                  <a:pt x="1460" y="1093"/>
                  <a:pt x="361" y="0"/>
                </a:cubicBezTo>
              </a:path>
            </a:pathLst>
          </a:custGeom>
          <a:solidFill>
            <a:schemeClr val="tx1"/>
          </a:solidFill>
          <a:ln>
            <a:noFill/>
          </a:ln>
          <a:effectLst/>
        </p:spPr>
        <p:txBody>
          <a:bodyPr wrap="none" anchor="ctr"/>
          <a:lstStyle/>
          <a:p>
            <a:endParaRPr lang="en-US"/>
          </a:p>
        </p:txBody>
      </p:sp>
      <p:sp>
        <p:nvSpPr>
          <p:cNvPr id="2" name="Title 1"/>
          <p:cNvSpPr>
            <a:spLocks noGrp="1"/>
          </p:cNvSpPr>
          <p:nvPr userDrawn="1">
            <p:ph type="title"/>
          </p:nvPr>
        </p:nvSpPr>
        <p:spPr>
          <a:xfrm>
            <a:off x="8592000" y="1418400"/>
            <a:ext cx="3600000" cy="1325563"/>
          </a:xfrm>
          <a:prstGeom prst="rect">
            <a:avLst/>
          </a:prstGeom>
        </p:spPr>
        <p:txBody>
          <a:bodyPr/>
          <a:lstStyle/>
          <a:p>
            <a:r>
              <a:rPr lang="en-US" dirty="0"/>
              <a:t>Click to edit</a:t>
            </a:r>
          </a:p>
        </p:txBody>
      </p:sp>
      <p:sp>
        <p:nvSpPr>
          <p:cNvPr id="3" name="Content Placeholder 2"/>
          <p:cNvSpPr>
            <a:spLocks noGrp="1"/>
          </p:cNvSpPr>
          <p:nvPr userDrawn="1">
            <p:ph sz="half" idx="1"/>
          </p:nvPr>
        </p:nvSpPr>
        <p:spPr>
          <a:xfrm>
            <a:off x="8592000" y="2743963"/>
            <a:ext cx="3600000" cy="3221863"/>
          </a:xfrm>
          <a:prstGeom prst="rect">
            <a:avLst/>
          </a:prstGeo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Slide Number Placeholder 5">
            <a:extLst>
              <a:ext uri="{FF2B5EF4-FFF2-40B4-BE49-F238E27FC236}">
                <a16:creationId xmlns:a16="http://schemas.microsoft.com/office/drawing/2014/main" id="{EBD4DF1C-4919-E74C-8022-BE00FD75E59D}"/>
              </a:ext>
            </a:extLst>
          </p:cNvPr>
          <p:cNvSpPr>
            <a:spLocks noGrp="1"/>
          </p:cNvSpPr>
          <p:nvPr userDrawn="1">
            <p:ph type="sldNum" sz="quarter" idx="12"/>
          </p:nvPr>
        </p:nvSpPr>
        <p:spPr>
          <a:xfrm>
            <a:off x="360000" y="6089650"/>
            <a:ext cx="444500" cy="428625"/>
          </a:xfrm>
          <a:prstGeom prst="rect">
            <a:avLst/>
          </a:prstGeom>
          <a:ln>
            <a:noFill/>
          </a:ln>
        </p:spPr>
        <p:txBody>
          <a:bodyPr wrap="square"/>
          <a:lstStyle>
            <a:lvl1pPr algn="ctr">
              <a:defRPr>
                <a:solidFill>
                  <a:schemeClr val="bg1"/>
                </a:solidFill>
              </a:defRPr>
            </a:lvl1pPr>
          </a:lstStyle>
          <a:p>
            <a:fld id="{D79EE95E-F8E2-094D-B99A-E1C9960AC8D9}" type="slidenum">
              <a:rPr lang="en-US" smtClean="0"/>
              <a:pPr/>
              <a:t>‹#›</a:t>
            </a:fld>
            <a:endParaRPr lang="en-US" dirty="0"/>
          </a:p>
        </p:txBody>
      </p:sp>
    </p:spTree>
    <p:extLst>
      <p:ext uri="{BB962C8B-B14F-4D97-AF65-F5344CB8AC3E}">
        <p14:creationId xmlns:p14="http://schemas.microsoft.com/office/powerpoint/2010/main" val="68795083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2_Large content_small image_dark furnature">
    <p:bg>
      <p:bgPr>
        <a:solidFill>
          <a:schemeClr val="bg2"/>
        </a:solidFill>
        <a:effectLst/>
      </p:bgPr>
    </p:bg>
    <p:spTree>
      <p:nvGrpSpPr>
        <p:cNvPr id="1" name=""/>
        <p:cNvGrpSpPr/>
        <p:nvPr/>
      </p:nvGrpSpPr>
      <p:grpSpPr>
        <a:xfrm>
          <a:off x="0" y="0"/>
          <a:ext cx="0" cy="0"/>
          <a:chOff x="0" y="0"/>
          <a:chExt cx="0" cy="0"/>
        </a:xfrm>
      </p:grpSpPr>
      <p:sp>
        <p:nvSpPr>
          <p:cNvPr id="10" name="Freeform 9">
            <a:extLst>
              <a:ext uri="{FF2B5EF4-FFF2-40B4-BE49-F238E27FC236}">
                <a16:creationId xmlns:a16="http://schemas.microsoft.com/office/drawing/2014/main" id="{08F2F6FF-048A-DB40-B117-554DB38D180D}"/>
              </a:ext>
            </a:extLst>
          </p:cNvPr>
          <p:cNvSpPr/>
          <p:nvPr userDrawn="1"/>
        </p:nvSpPr>
        <p:spPr>
          <a:xfrm>
            <a:off x="2723497" y="0"/>
            <a:ext cx="9468503" cy="6858000"/>
          </a:xfrm>
          <a:custGeom>
            <a:avLst/>
            <a:gdLst>
              <a:gd name="connsiteX0" fmla="*/ 1198547 w 9468503"/>
              <a:gd name="connsiteY0" fmla="*/ 0 h 6858000"/>
              <a:gd name="connsiteX1" fmla="*/ 9468503 w 9468503"/>
              <a:gd name="connsiteY1" fmla="*/ 0 h 6858000"/>
              <a:gd name="connsiteX2" fmla="*/ 9468503 w 9468503"/>
              <a:gd name="connsiteY2" fmla="*/ 6858000 h 6858000"/>
              <a:gd name="connsiteX3" fmla="*/ 1202744 w 9468503"/>
              <a:gd name="connsiteY3" fmla="*/ 6858000 h 6858000"/>
              <a:gd name="connsiteX4" fmla="*/ 1064453 w 9468503"/>
              <a:gd name="connsiteY4" fmla="*/ 6679477 h 6858000"/>
              <a:gd name="connsiteX5" fmla="*/ 1060776 w 9468503"/>
              <a:gd name="connsiteY5" fmla="*/ 177972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468503" h="6858000">
                <a:moveTo>
                  <a:pt x="1198547" y="0"/>
                </a:moveTo>
                <a:lnTo>
                  <a:pt x="9468503" y="0"/>
                </a:lnTo>
                <a:lnTo>
                  <a:pt x="9468503" y="6858000"/>
                </a:lnTo>
                <a:lnTo>
                  <a:pt x="1202744" y="6858000"/>
                </a:lnTo>
                <a:lnTo>
                  <a:pt x="1064453" y="6679477"/>
                </a:lnTo>
                <a:cubicBezTo>
                  <a:pt x="-351872" y="4752695"/>
                  <a:pt x="-356530" y="2107704"/>
                  <a:pt x="1060776" y="177972"/>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37">
            <a:extLst>
              <a:ext uri="{FF2B5EF4-FFF2-40B4-BE49-F238E27FC236}">
                <a16:creationId xmlns:a16="http://schemas.microsoft.com/office/drawing/2014/main" id="{F85BEC64-E208-664F-9EE0-9B7FB09BB45B}"/>
              </a:ext>
            </a:extLst>
          </p:cNvPr>
          <p:cNvSpPr>
            <a:spLocks noChangeArrowheads="1"/>
          </p:cNvSpPr>
          <p:nvPr userDrawn="1"/>
        </p:nvSpPr>
        <p:spPr bwMode="auto">
          <a:xfrm rot="13500000">
            <a:off x="610997" y="289667"/>
            <a:ext cx="6299561" cy="6299562"/>
          </a:xfrm>
          <a:custGeom>
            <a:avLst/>
            <a:gdLst>
              <a:gd name="T0" fmla="*/ 0 w 2937"/>
              <a:gd name="T1" fmla="*/ 0 h 2938"/>
              <a:gd name="T2" fmla="*/ 0 w 2937"/>
              <a:gd name="T3" fmla="*/ 0 h 2938"/>
              <a:gd name="T4" fmla="*/ 0 w 2937"/>
              <a:gd name="T5" fmla="*/ 762 h 2938"/>
              <a:gd name="T6" fmla="*/ 2174 w 2937"/>
              <a:gd name="T7" fmla="*/ 2937 h 2938"/>
              <a:gd name="T8" fmla="*/ 2936 w 2937"/>
              <a:gd name="T9" fmla="*/ 2937 h 2938"/>
              <a:gd name="T10" fmla="*/ 2071 w 2937"/>
              <a:gd name="T11" fmla="*/ 861 h 2938"/>
              <a:gd name="T12" fmla="*/ 0 w 2937"/>
              <a:gd name="T13" fmla="*/ 0 h 2938"/>
            </a:gdLst>
            <a:ahLst/>
            <a:cxnLst>
              <a:cxn ang="0">
                <a:pos x="T0" y="T1"/>
              </a:cxn>
              <a:cxn ang="0">
                <a:pos x="T2" y="T3"/>
              </a:cxn>
              <a:cxn ang="0">
                <a:pos x="T4" y="T5"/>
              </a:cxn>
              <a:cxn ang="0">
                <a:pos x="T6" y="T7"/>
              </a:cxn>
              <a:cxn ang="0">
                <a:pos x="T8" y="T9"/>
              </a:cxn>
              <a:cxn ang="0">
                <a:pos x="T10" y="T11"/>
              </a:cxn>
              <a:cxn ang="0">
                <a:pos x="T12" y="T13"/>
              </a:cxn>
            </a:cxnLst>
            <a:rect l="0" t="0" r="r" b="b"/>
            <a:pathLst>
              <a:path w="2937" h="2938">
                <a:moveTo>
                  <a:pt x="0" y="0"/>
                </a:moveTo>
                <a:lnTo>
                  <a:pt x="0" y="0"/>
                </a:lnTo>
                <a:cubicBezTo>
                  <a:pt x="0" y="762"/>
                  <a:pt x="0" y="762"/>
                  <a:pt x="0" y="762"/>
                </a:cubicBezTo>
                <a:cubicBezTo>
                  <a:pt x="1196" y="762"/>
                  <a:pt x="2170" y="1740"/>
                  <a:pt x="2174" y="2937"/>
                </a:cubicBezTo>
                <a:cubicBezTo>
                  <a:pt x="2936" y="2937"/>
                  <a:pt x="2936" y="2937"/>
                  <a:pt x="2936" y="2937"/>
                </a:cubicBezTo>
                <a:cubicBezTo>
                  <a:pt x="2932" y="2127"/>
                  <a:pt x="2605" y="1395"/>
                  <a:pt x="2071" y="861"/>
                </a:cubicBezTo>
                <a:cubicBezTo>
                  <a:pt x="1541" y="331"/>
                  <a:pt x="809" y="0"/>
                  <a:pt x="0" y="0"/>
                </a:cubicBezTo>
              </a:path>
            </a:pathLst>
          </a:custGeom>
          <a:solidFill>
            <a:schemeClr val="accent5">
              <a:alpha val="70000"/>
            </a:schemeClr>
          </a:solidFill>
          <a:ln>
            <a:noFill/>
          </a:ln>
          <a:effectLst/>
        </p:spPr>
        <p:txBody>
          <a:bodyPr wrap="none" anchor="ctr"/>
          <a:lstStyle/>
          <a:p>
            <a:endParaRPr lang="en-US"/>
          </a:p>
        </p:txBody>
      </p:sp>
      <p:sp>
        <p:nvSpPr>
          <p:cNvPr id="9" name="Freeform 39">
            <a:extLst>
              <a:ext uri="{FF2B5EF4-FFF2-40B4-BE49-F238E27FC236}">
                <a16:creationId xmlns:a16="http://schemas.microsoft.com/office/drawing/2014/main" id="{EC7D8381-5A4C-4445-9CDD-61865BC7CF2A}"/>
              </a:ext>
            </a:extLst>
          </p:cNvPr>
          <p:cNvSpPr>
            <a:spLocks noChangeArrowheads="1"/>
          </p:cNvSpPr>
          <p:nvPr userDrawn="1"/>
        </p:nvSpPr>
        <p:spPr bwMode="auto">
          <a:xfrm rot="13500000">
            <a:off x="3091591" y="-4409482"/>
            <a:ext cx="3130860" cy="8541295"/>
          </a:xfrm>
          <a:custGeom>
            <a:avLst/>
            <a:gdLst>
              <a:gd name="T0" fmla="*/ 361 w 1461"/>
              <a:gd name="T1" fmla="*/ 0 h 3980"/>
              <a:gd name="T2" fmla="*/ 361 w 1461"/>
              <a:gd name="T3" fmla="*/ 0 h 3980"/>
              <a:gd name="T4" fmla="*/ 0 w 1461"/>
              <a:gd name="T5" fmla="*/ 361 h 3980"/>
              <a:gd name="T6" fmla="*/ 0 w 1461"/>
              <a:gd name="T7" fmla="*/ 3617 h 3980"/>
              <a:gd name="T8" fmla="*/ 361 w 1461"/>
              <a:gd name="T9" fmla="*/ 3979 h 3980"/>
              <a:gd name="T10" fmla="*/ 361 w 1461"/>
              <a:gd name="T11" fmla="*/ 0 h 3980"/>
            </a:gdLst>
            <a:ahLst/>
            <a:cxnLst>
              <a:cxn ang="0">
                <a:pos x="T0" y="T1"/>
              </a:cxn>
              <a:cxn ang="0">
                <a:pos x="T2" y="T3"/>
              </a:cxn>
              <a:cxn ang="0">
                <a:pos x="T4" y="T5"/>
              </a:cxn>
              <a:cxn ang="0">
                <a:pos x="T6" y="T7"/>
              </a:cxn>
              <a:cxn ang="0">
                <a:pos x="T8" y="T9"/>
              </a:cxn>
              <a:cxn ang="0">
                <a:pos x="T10" y="T11"/>
              </a:cxn>
            </a:cxnLst>
            <a:rect l="0" t="0" r="r" b="b"/>
            <a:pathLst>
              <a:path w="1461" h="3980">
                <a:moveTo>
                  <a:pt x="361" y="0"/>
                </a:moveTo>
                <a:lnTo>
                  <a:pt x="361" y="0"/>
                </a:lnTo>
                <a:cubicBezTo>
                  <a:pt x="0" y="361"/>
                  <a:pt x="0" y="361"/>
                  <a:pt x="0" y="361"/>
                </a:cubicBezTo>
                <a:cubicBezTo>
                  <a:pt x="900" y="1257"/>
                  <a:pt x="900" y="2717"/>
                  <a:pt x="0" y="3617"/>
                </a:cubicBezTo>
                <a:cubicBezTo>
                  <a:pt x="361" y="3979"/>
                  <a:pt x="361" y="3979"/>
                  <a:pt x="361" y="3979"/>
                </a:cubicBezTo>
                <a:cubicBezTo>
                  <a:pt x="1460" y="2881"/>
                  <a:pt x="1460" y="1093"/>
                  <a:pt x="361" y="0"/>
                </a:cubicBezTo>
              </a:path>
            </a:pathLst>
          </a:custGeom>
          <a:solidFill>
            <a:schemeClr val="accent5"/>
          </a:solidFill>
          <a:ln>
            <a:noFill/>
          </a:ln>
          <a:effectLst/>
        </p:spPr>
        <p:txBody>
          <a:bodyPr wrap="none" anchor="ctr"/>
          <a:lstStyle/>
          <a:p>
            <a:endParaRPr lang="en-US"/>
          </a:p>
        </p:txBody>
      </p:sp>
      <p:sp>
        <p:nvSpPr>
          <p:cNvPr id="2" name="Title 1"/>
          <p:cNvSpPr>
            <a:spLocks noGrp="1"/>
          </p:cNvSpPr>
          <p:nvPr userDrawn="1">
            <p:ph type="title"/>
          </p:nvPr>
        </p:nvSpPr>
        <p:spPr>
          <a:xfrm>
            <a:off x="4704037" y="1418400"/>
            <a:ext cx="7404281" cy="1325563"/>
          </a:xfrm>
          <a:prstGeom prst="rect">
            <a:avLst/>
          </a:prstGeom>
        </p:spPr>
        <p:txBody>
          <a:bodyPr/>
          <a:lstStyle/>
          <a:p>
            <a:r>
              <a:rPr lang="en-US" dirty="0"/>
              <a:t>Click to edit</a:t>
            </a:r>
          </a:p>
        </p:txBody>
      </p:sp>
      <p:sp>
        <p:nvSpPr>
          <p:cNvPr id="3" name="Content Placeholder 2"/>
          <p:cNvSpPr>
            <a:spLocks noGrp="1"/>
          </p:cNvSpPr>
          <p:nvPr userDrawn="1">
            <p:ph sz="half" idx="1"/>
          </p:nvPr>
        </p:nvSpPr>
        <p:spPr>
          <a:xfrm>
            <a:off x="4704038" y="2743963"/>
            <a:ext cx="7404282" cy="3221863"/>
          </a:xfrm>
          <a:prstGeom prst="rect">
            <a:avLst/>
          </a:prstGeo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Slide Number Placeholder 5">
            <a:extLst>
              <a:ext uri="{FF2B5EF4-FFF2-40B4-BE49-F238E27FC236}">
                <a16:creationId xmlns:a16="http://schemas.microsoft.com/office/drawing/2014/main" id="{EBD4DF1C-4919-E74C-8022-BE00FD75E59D}"/>
              </a:ext>
            </a:extLst>
          </p:cNvPr>
          <p:cNvSpPr>
            <a:spLocks noGrp="1"/>
          </p:cNvSpPr>
          <p:nvPr userDrawn="1">
            <p:ph type="sldNum" sz="quarter" idx="12"/>
          </p:nvPr>
        </p:nvSpPr>
        <p:spPr>
          <a:xfrm>
            <a:off x="360000" y="6089650"/>
            <a:ext cx="444500" cy="428625"/>
          </a:xfrm>
          <a:prstGeom prst="rect">
            <a:avLst/>
          </a:prstGeom>
          <a:ln>
            <a:noFill/>
          </a:ln>
        </p:spPr>
        <p:txBody>
          <a:bodyPr wrap="square"/>
          <a:lstStyle>
            <a:lvl1pPr algn="ctr">
              <a:defRPr>
                <a:solidFill>
                  <a:schemeClr val="tx1"/>
                </a:solidFill>
              </a:defRPr>
            </a:lvl1pPr>
          </a:lstStyle>
          <a:p>
            <a:fld id="{D79EE95E-F8E2-094D-B99A-E1C9960AC8D9}" type="slidenum">
              <a:rPr lang="en-US" smtClean="0"/>
              <a:pPr/>
              <a:t>‹#›</a:t>
            </a:fld>
            <a:endParaRPr lang="en-US" dirty="0"/>
          </a:p>
        </p:txBody>
      </p:sp>
    </p:spTree>
    <p:extLst>
      <p:ext uri="{BB962C8B-B14F-4D97-AF65-F5344CB8AC3E}">
        <p14:creationId xmlns:p14="http://schemas.microsoft.com/office/powerpoint/2010/main" val="156247828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ntent Two column_with image">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838200" y="1825625"/>
            <a:ext cx="5181600" cy="3692525"/>
          </a:xfrm>
          <a:prstGeom prst="rect">
            <a:avLst/>
          </a:prstGeo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Title 1">
            <a:extLst>
              <a:ext uri="{FF2B5EF4-FFF2-40B4-BE49-F238E27FC236}">
                <a16:creationId xmlns:a16="http://schemas.microsoft.com/office/drawing/2014/main" id="{4BFF0B85-EA38-D543-A9E7-81E2FCAF62A3}"/>
              </a:ext>
            </a:extLst>
          </p:cNvPr>
          <p:cNvSpPr>
            <a:spLocks noGrp="1"/>
          </p:cNvSpPr>
          <p:nvPr>
            <p:ph type="title"/>
          </p:nvPr>
        </p:nvSpPr>
        <p:spPr>
          <a:xfrm>
            <a:off x="838200" y="500062"/>
            <a:ext cx="10515600" cy="1325563"/>
          </a:xfrm>
          <a:prstGeom prst="rect">
            <a:avLst/>
          </a:prstGeom>
        </p:spPr>
        <p:txBody>
          <a:bodyPr/>
          <a:lstStyle/>
          <a:p>
            <a:r>
              <a:rPr lang="en-US" dirty="0"/>
              <a:t>Click to edit Master title style</a:t>
            </a:r>
          </a:p>
        </p:txBody>
      </p:sp>
      <p:sp>
        <p:nvSpPr>
          <p:cNvPr id="8" name="Slide Number Placeholder 5">
            <a:extLst>
              <a:ext uri="{FF2B5EF4-FFF2-40B4-BE49-F238E27FC236}">
                <a16:creationId xmlns:a16="http://schemas.microsoft.com/office/drawing/2014/main" id="{07E08DEC-A96F-9A47-A8E4-0FA7FFA1A142}"/>
              </a:ext>
            </a:extLst>
          </p:cNvPr>
          <p:cNvSpPr>
            <a:spLocks noGrp="1"/>
          </p:cNvSpPr>
          <p:nvPr>
            <p:ph type="sldNum" sz="quarter" idx="12"/>
          </p:nvPr>
        </p:nvSpPr>
        <p:spPr>
          <a:xfrm>
            <a:off x="11410950" y="6089650"/>
            <a:ext cx="444500" cy="428625"/>
          </a:xfrm>
          <a:prstGeom prst="rect">
            <a:avLst/>
          </a:prstGeom>
          <a:ln>
            <a:noFill/>
          </a:ln>
        </p:spPr>
        <p:txBody>
          <a:bodyPr wrap="square"/>
          <a:lstStyle>
            <a:lvl1pPr algn="ctr">
              <a:defRPr>
                <a:solidFill>
                  <a:schemeClr val="tx1"/>
                </a:solidFill>
              </a:defRPr>
            </a:lvl1pPr>
          </a:lstStyle>
          <a:p>
            <a:fld id="{D79EE95E-F8E2-094D-B99A-E1C9960AC8D9}" type="slidenum">
              <a:rPr lang="en-US" smtClean="0"/>
              <a:pPr/>
              <a:t>‹#›</a:t>
            </a:fld>
            <a:endParaRPr lang="en-US" dirty="0"/>
          </a:p>
        </p:txBody>
      </p:sp>
      <p:sp>
        <p:nvSpPr>
          <p:cNvPr id="5" name="Picture Placeholder 4">
            <a:extLst>
              <a:ext uri="{FF2B5EF4-FFF2-40B4-BE49-F238E27FC236}">
                <a16:creationId xmlns:a16="http://schemas.microsoft.com/office/drawing/2014/main" id="{32F17D6B-3660-6243-A16E-99AF1195E9A0}"/>
              </a:ext>
            </a:extLst>
          </p:cNvPr>
          <p:cNvSpPr>
            <a:spLocks noGrp="1"/>
          </p:cNvSpPr>
          <p:nvPr>
            <p:ph type="pic" sz="quarter" idx="13"/>
          </p:nvPr>
        </p:nvSpPr>
        <p:spPr>
          <a:xfrm>
            <a:off x="6172203" y="1825625"/>
            <a:ext cx="5181597" cy="3692525"/>
          </a:xfrm>
        </p:spPr>
        <p:txBody>
          <a:bodyPr/>
          <a:lstStyle/>
          <a:p>
            <a:endParaRPr lang="en-US"/>
          </a:p>
        </p:txBody>
      </p:sp>
    </p:spTree>
    <p:extLst>
      <p:ext uri="{BB962C8B-B14F-4D97-AF65-F5344CB8AC3E}">
        <p14:creationId xmlns:p14="http://schemas.microsoft.com/office/powerpoint/2010/main" val="111079960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6_Large content_small image_light furnature">
    <p:bg>
      <p:bgPr>
        <a:solidFill>
          <a:schemeClr val="bg2"/>
        </a:solidFill>
        <a:effectLst/>
      </p:bgPr>
    </p:bg>
    <p:spTree>
      <p:nvGrpSpPr>
        <p:cNvPr id="1" name=""/>
        <p:cNvGrpSpPr/>
        <p:nvPr/>
      </p:nvGrpSpPr>
      <p:grpSpPr>
        <a:xfrm>
          <a:off x="0" y="0"/>
          <a:ext cx="0" cy="0"/>
          <a:chOff x="0" y="0"/>
          <a:chExt cx="0" cy="0"/>
        </a:xfrm>
      </p:grpSpPr>
      <p:sp>
        <p:nvSpPr>
          <p:cNvPr id="10" name="Freeform 9">
            <a:extLst>
              <a:ext uri="{FF2B5EF4-FFF2-40B4-BE49-F238E27FC236}">
                <a16:creationId xmlns:a16="http://schemas.microsoft.com/office/drawing/2014/main" id="{85A3CC3B-F229-AE47-8281-1F905CBD5C11}"/>
              </a:ext>
            </a:extLst>
          </p:cNvPr>
          <p:cNvSpPr/>
          <p:nvPr userDrawn="1"/>
        </p:nvSpPr>
        <p:spPr>
          <a:xfrm>
            <a:off x="2723497" y="0"/>
            <a:ext cx="9468503" cy="6858000"/>
          </a:xfrm>
          <a:custGeom>
            <a:avLst/>
            <a:gdLst>
              <a:gd name="connsiteX0" fmla="*/ 1198547 w 9468503"/>
              <a:gd name="connsiteY0" fmla="*/ 0 h 6858000"/>
              <a:gd name="connsiteX1" fmla="*/ 9468503 w 9468503"/>
              <a:gd name="connsiteY1" fmla="*/ 0 h 6858000"/>
              <a:gd name="connsiteX2" fmla="*/ 9468503 w 9468503"/>
              <a:gd name="connsiteY2" fmla="*/ 6858000 h 6858000"/>
              <a:gd name="connsiteX3" fmla="*/ 1202744 w 9468503"/>
              <a:gd name="connsiteY3" fmla="*/ 6858000 h 6858000"/>
              <a:gd name="connsiteX4" fmla="*/ 1064453 w 9468503"/>
              <a:gd name="connsiteY4" fmla="*/ 6679477 h 6858000"/>
              <a:gd name="connsiteX5" fmla="*/ 1060776 w 9468503"/>
              <a:gd name="connsiteY5" fmla="*/ 177972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468503" h="6858000">
                <a:moveTo>
                  <a:pt x="1198547" y="0"/>
                </a:moveTo>
                <a:lnTo>
                  <a:pt x="9468503" y="0"/>
                </a:lnTo>
                <a:lnTo>
                  <a:pt x="9468503" y="6858000"/>
                </a:lnTo>
                <a:lnTo>
                  <a:pt x="1202744" y="6858000"/>
                </a:lnTo>
                <a:lnTo>
                  <a:pt x="1064453" y="6679477"/>
                </a:lnTo>
                <a:cubicBezTo>
                  <a:pt x="-351872" y="4752695"/>
                  <a:pt x="-356530" y="2107704"/>
                  <a:pt x="1060776" y="177972"/>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37">
            <a:extLst>
              <a:ext uri="{FF2B5EF4-FFF2-40B4-BE49-F238E27FC236}">
                <a16:creationId xmlns:a16="http://schemas.microsoft.com/office/drawing/2014/main" id="{F85BEC64-E208-664F-9EE0-9B7FB09BB45B}"/>
              </a:ext>
            </a:extLst>
          </p:cNvPr>
          <p:cNvSpPr>
            <a:spLocks noChangeArrowheads="1"/>
          </p:cNvSpPr>
          <p:nvPr userDrawn="1"/>
        </p:nvSpPr>
        <p:spPr bwMode="auto">
          <a:xfrm rot="13500000">
            <a:off x="610997" y="289667"/>
            <a:ext cx="6299561" cy="6299562"/>
          </a:xfrm>
          <a:custGeom>
            <a:avLst/>
            <a:gdLst>
              <a:gd name="T0" fmla="*/ 0 w 2937"/>
              <a:gd name="T1" fmla="*/ 0 h 2938"/>
              <a:gd name="T2" fmla="*/ 0 w 2937"/>
              <a:gd name="T3" fmla="*/ 0 h 2938"/>
              <a:gd name="T4" fmla="*/ 0 w 2937"/>
              <a:gd name="T5" fmla="*/ 762 h 2938"/>
              <a:gd name="T6" fmla="*/ 2174 w 2937"/>
              <a:gd name="T7" fmla="*/ 2937 h 2938"/>
              <a:gd name="T8" fmla="*/ 2936 w 2937"/>
              <a:gd name="T9" fmla="*/ 2937 h 2938"/>
              <a:gd name="T10" fmla="*/ 2071 w 2937"/>
              <a:gd name="T11" fmla="*/ 861 h 2938"/>
              <a:gd name="T12" fmla="*/ 0 w 2937"/>
              <a:gd name="T13" fmla="*/ 0 h 2938"/>
            </a:gdLst>
            <a:ahLst/>
            <a:cxnLst>
              <a:cxn ang="0">
                <a:pos x="T0" y="T1"/>
              </a:cxn>
              <a:cxn ang="0">
                <a:pos x="T2" y="T3"/>
              </a:cxn>
              <a:cxn ang="0">
                <a:pos x="T4" y="T5"/>
              </a:cxn>
              <a:cxn ang="0">
                <a:pos x="T6" y="T7"/>
              </a:cxn>
              <a:cxn ang="0">
                <a:pos x="T8" y="T9"/>
              </a:cxn>
              <a:cxn ang="0">
                <a:pos x="T10" y="T11"/>
              </a:cxn>
              <a:cxn ang="0">
                <a:pos x="T12" y="T13"/>
              </a:cxn>
            </a:cxnLst>
            <a:rect l="0" t="0" r="r" b="b"/>
            <a:pathLst>
              <a:path w="2937" h="2938">
                <a:moveTo>
                  <a:pt x="0" y="0"/>
                </a:moveTo>
                <a:lnTo>
                  <a:pt x="0" y="0"/>
                </a:lnTo>
                <a:cubicBezTo>
                  <a:pt x="0" y="762"/>
                  <a:pt x="0" y="762"/>
                  <a:pt x="0" y="762"/>
                </a:cubicBezTo>
                <a:cubicBezTo>
                  <a:pt x="1196" y="762"/>
                  <a:pt x="2170" y="1740"/>
                  <a:pt x="2174" y="2937"/>
                </a:cubicBezTo>
                <a:cubicBezTo>
                  <a:pt x="2936" y="2937"/>
                  <a:pt x="2936" y="2937"/>
                  <a:pt x="2936" y="2937"/>
                </a:cubicBezTo>
                <a:cubicBezTo>
                  <a:pt x="2932" y="2127"/>
                  <a:pt x="2605" y="1395"/>
                  <a:pt x="2071" y="861"/>
                </a:cubicBezTo>
                <a:cubicBezTo>
                  <a:pt x="1541" y="331"/>
                  <a:pt x="809" y="0"/>
                  <a:pt x="0" y="0"/>
                </a:cubicBezTo>
              </a:path>
            </a:pathLst>
          </a:custGeom>
          <a:solidFill>
            <a:schemeClr val="accent5">
              <a:alpha val="70000"/>
            </a:schemeClr>
          </a:solidFill>
          <a:ln>
            <a:noFill/>
          </a:ln>
          <a:effectLst/>
        </p:spPr>
        <p:txBody>
          <a:bodyPr wrap="none" anchor="ctr"/>
          <a:lstStyle/>
          <a:p>
            <a:endParaRPr lang="en-US"/>
          </a:p>
        </p:txBody>
      </p:sp>
      <p:sp>
        <p:nvSpPr>
          <p:cNvPr id="9" name="Freeform 39">
            <a:extLst>
              <a:ext uri="{FF2B5EF4-FFF2-40B4-BE49-F238E27FC236}">
                <a16:creationId xmlns:a16="http://schemas.microsoft.com/office/drawing/2014/main" id="{EC7D8381-5A4C-4445-9CDD-61865BC7CF2A}"/>
              </a:ext>
            </a:extLst>
          </p:cNvPr>
          <p:cNvSpPr>
            <a:spLocks noChangeArrowheads="1"/>
          </p:cNvSpPr>
          <p:nvPr userDrawn="1"/>
        </p:nvSpPr>
        <p:spPr bwMode="auto">
          <a:xfrm rot="13500000">
            <a:off x="3091591" y="-4409482"/>
            <a:ext cx="3130860" cy="8541295"/>
          </a:xfrm>
          <a:custGeom>
            <a:avLst/>
            <a:gdLst>
              <a:gd name="T0" fmla="*/ 361 w 1461"/>
              <a:gd name="T1" fmla="*/ 0 h 3980"/>
              <a:gd name="T2" fmla="*/ 361 w 1461"/>
              <a:gd name="T3" fmla="*/ 0 h 3980"/>
              <a:gd name="T4" fmla="*/ 0 w 1461"/>
              <a:gd name="T5" fmla="*/ 361 h 3980"/>
              <a:gd name="T6" fmla="*/ 0 w 1461"/>
              <a:gd name="T7" fmla="*/ 3617 h 3980"/>
              <a:gd name="T8" fmla="*/ 361 w 1461"/>
              <a:gd name="T9" fmla="*/ 3979 h 3980"/>
              <a:gd name="T10" fmla="*/ 361 w 1461"/>
              <a:gd name="T11" fmla="*/ 0 h 3980"/>
            </a:gdLst>
            <a:ahLst/>
            <a:cxnLst>
              <a:cxn ang="0">
                <a:pos x="T0" y="T1"/>
              </a:cxn>
              <a:cxn ang="0">
                <a:pos x="T2" y="T3"/>
              </a:cxn>
              <a:cxn ang="0">
                <a:pos x="T4" y="T5"/>
              </a:cxn>
              <a:cxn ang="0">
                <a:pos x="T6" y="T7"/>
              </a:cxn>
              <a:cxn ang="0">
                <a:pos x="T8" y="T9"/>
              </a:cxn>
              <a:cxn ang="0">
                <a:pos x="T10" y="T11"/>
              </a:cxn>
            </a:cxnLst>
            <a:rect l="0" t="0" r="r" b="b"/>
            <a:pathLst>
              <a:path w="1461" h="3980">
                <a:moveTo>
                  <a:pt x="361" y="0"/>
                </a:moveTo>
                <a:lnTo>
                  <a:pt x="361" y="0"/>
                </a:lnTo>
                <a:cubicBezTo>
                  <a:pt x="0" y="361"/>
                  <a:pt x="0" y="361"/>
                  <a:pt x="0" y="361"/>
                </a:cubicBezTo>
                <a:cubicBezTo>
                  <a:pt x="900" y="1257"/>
                  <a:pt x="900" y="2717"/>
                  <a:pt x="0" y="3617"/>
                </a:cubicBezTo>
                <a:cubicBezTo>
                  <a:pt x="361" y="3979"/>
                  <a:pt x="361" y="3979"/>
                  <a:pt x="361" y="3979"/>
                </a:cubicBezTo>
                <a:cubicBezTo>
                  <a:pt x="1460" y="2881"/>
                  <a:pt x="1460" y="1093"/>
                  <a:pt x="361" y="0"/>
                </a:cubicBezTo>
              </a:path>
            </a:pathLst>
          </a:custGeom>
          <a:solidFill>
            <a:schemeClr val="accent5"/>
          </a:solidFill>
          <a:ln>
            <a:noFill/>
          </a:ln>
          <a:effectLst/>
        </p:spPr>
        <p:txBody>
          <a:bodyPr wrap="none" anchor="ctr"/>
          <a:lstStyle/>
          <a:p>
            <a:endParaRPr lang="en-US"/>
          </a:p>
        </p:txBody>
      </p:sp>
      <p:sp>
        <p:nvSpPr>
          <p:cNvPr id="2" name="Title 1"/>
          <p:cNvSpPr>
            <a:spLocks noGrp="1"/>
          </p:cNvSpPr>
          <p:nvPr userDrawn="1">
            <p:ph type="title"/>
          </p:nvPr>
        </p:nvSpPr>
        <p:spPr>
          <a:xfrm>
            <a:off x="4704037" y="1418400"/>
            <a:ext cx="7404281" cy="1325563"/>
          </a:xfrm>
          <a:prstGeom prst="rect">
            <a:avLst/>
          </a:prstGeom>
        </p:spPr>
        <p:txBody>
          <a:bodyPr/>
          <a:lstStyle/>
          <a:p>
            <a:r>
              <a:rPr lang="en-US" dirty="0"/>
              <a:t>Click to edit</a:t>
            </a:r>
          </a:p>
        </p:txBody>
      </p:sp>
      <p:sp>
        <p:nvSpPr>
          <p:cNvPr id="3" name="Content Placeholder 2"/>
          <p:cNvSpPr>
            <a:spLocks noGrp="1"/>
          </p:cNvSpPr>
          <p:nvPr userDrawn="1">
            <p:ph sz="half" idx="1"/>
          </p:nvPr>
        </p:nvSpPr>
        <p:spPr>
          <a:xfrm>
            <a:off x="4704038" y="2743963"/>
            <a:ext cx="7404282" cy="3221863"/>
          </a:xfrm>
          <a:prstGeom prst="rect">
            <a:avLst/>
          </a:prstGeo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Slide Number Placeholder 5">
            <a:extLst>
              <a:ext uri="{FF2B5EF4-FFF2-40B4-BE49-F238E27FC236}">
                <a16:creationId xmlns:a16="http://schemas.microsoft.com/office/drawing/2014/main" id="{EBD4DF1C-4919-E74C-8022-BE00FD75E59D}"/>
              </a:ext>
            </a:extLst>
          </p:cNvPr>
          <p:cNvSpPr>
            <a:spLocks noGrp="1"/>
          </p:cNvSpPr>
          <p:nvPr userDrawn="1">
            <p:ph type="sldNum" sz="quarter" idx="12"/>
          </p:nvPr>
        </p:nvSpPr>
        <p:spPr>
          <a:xfrm>
            <a:off x="360000" y="6089650"/>
            <a:ext cx="444500" cy="428625"/>
          </a:xfrm>
          <a:prstGeom prst="rect">
            <a:avLst/>
          </a:prstGeom>
          <a:ln>
            <a:noFill/>
          </a:ln>
        </p:spPr>
        <p:txBody>
          <a:bodyPr wrap="square"/>
          <a:lstStyle>
            <a:lvl1pPr algn="ctr">
              <a:defRPr>
                <a:solidFill>
                  <a:schemeClr val="bg1"/>
                </a:solidFill>
              </a:defRPr>
            </a:lvl1pPr>
          </a:lstStyle>
          <a:p>
            <a:fld id="{D79EE95E-F8E2-094D-B99A-E1C9960AC8D9}" type="slidenum">
              <a:rPr lang="en-US" smtClean="0"/>
              <a:pPr/>
              <a:t>‹#›</a:t>
            </a:fld>
            <a:endParaRPr lang="en-US" dirty="0"/>
          </a:p>
        </p:txBody>
      </p:sp>
    </p:spTree>
    <p:extLst>
      <p:ext uri="{BB962C8B-B14F-4D97-AF65-F5344CB8AC3E}">
        <p14:creationId xmlns:p14="http://schemas.microsoft.com/office/powerpoint/2010/main" val="283738853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1_Small content_Large image_dark ">
    <p:bg>
      <p:bgPr>
        <a:solidFill>
          <a:schemeClr val="bg2"/>
        </a:solidFill>
        <a:effectLst/>
      </p:bgPr>
    </p:bg>
    <p:spTree>
      <p:nvGrpSpPr>
        <p:cNvPr id="1" name=""/>
        <p:cNvGrpSpPr/>
        <p:nvPr/>
      </p:nvGrpSpPr>
      <p:grpSpPr>
        <a:xfrm>
          <a:off x="0" y="0"/>
          <a:ext cx="0" cy="0"/>
          <a:chOff x="0" y="0"/>
          <a:chExt cx="0" cy="0"/>
        </a:xfrm>
      </p:grpSpPr>
      <p:sp>
        <p:nvSpPr>
          <p:cNvPr id="10" name="Freeform 9">
            <a:extLst>
              <a:ext uri="{FF2B5EF4-FFF2-40B4-BE49-F238E27FC236}">
                <a16:creationId xmlns:a16="http://schemas.microsoft.com/office/drawing/2014/main" id="{C02F00E2-49B9-FD42-B62E-EB0280311A0B}"/>
              </a:ext>
            </a:extLst>
          </p:cNvPr>
          <p:cNvSpPr/>
          <p:nvPr userDrawn="1"/>
        </p:nvSpPr>
        <p:spPr>
          <a:xfrm>
            <a:off x="7301826" y="0"/>
            <a:ext cx="4887330" cy="6858000"/>
          </a:xfrm>
          <a:custGeom>
            <a:avLst/>
            <a:gdLst>
              <a:gd name="connsiteX0" fmla="*/ 1185133 w 4887330"/>
              <a:gd name="connsiteY0" fmla="*/ 0 h 6858000"/>
              <a:gd name="connsiteX1" fmla="*/ 4887330 w 4887330"/>
              <a:gd name="connsiteY1" fmla="*/ 0 h 6858000"/>
              <a:gd name="connsiteX2" fmla="*/ 4887330 w 4887330"/>
              <a:gd name="connsiteY2" fmla="*/ 6858000 h 6858000"/>
              <a:gd name="connsiteX3" fmla="*/ 1216167 w 4887330"/>
              <a:gd name="connsiteY3" fmla="*/ 6858000 h 6858000"/>
              <a:gd name="connsiteX4" fmla="*/ 1064454 w 4887330"/>
              <a:gd name="connsiteY4" fmla="*/ 6662149 h 6858000"/>
              <a:gd name="connsiteX5" fmla="*/ 1060776 w 4887330"/>
              <a:gd name="connsiteY5" fmla="*/ 160644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887330" h="6858000">
                <a:moveTo>
                  <a:pt x="1185133" y="0"/>
                </a:moveTo>
                <a:lnTo>
                  <a:pt x="4887330" y="0"/>
                </a:lnTo>
                <a:lnTo>
                  <a:pt x="4887330" y="6858000"/>
                </a:lnTo>
                <a:lnTo>
                  <a:pt x="1216167" y="6858000"/>
                </a:lnTo>
                <a:lnTo>
                  <a:pt x="1064454" y="6662149"/>
                </a:lnTo>
                <a:cubicBezTo>
                  <a:pt x="-351872" y="4735367"/>
                  <a:pt x="-356530" y="2090376"/>
                  <a:pt x="1060776" y="16064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37">
            <a:extLst>
              <a:ext uri="{FF2B5EF4-FFF2-40B4-BE49-F238E27FC236}">
                <a16:creationId xmlns:a16="http://schemas.microsoft.com/office/drawing/2014/main" id="{F85BEC64-E208-664F-9EE0-9B7FB09BB45B}"/>
              </a:ext>
            </a:extLst>
          </p:cNvPr>
          <p:cNvSpPr>
            <a:spLocks noChangeArrowheads="1"/>
          </p:cNvSpPr>
          <p:nvPr userDrawn="1"/>
        </p:nvSpPr>
        <p:spPr bwMode="auto">
          <a:xfrm rot="13500000">
            <a:off x="5189326" y="272339"/>
            <a:ext cx="6299561" cy="6299562"/>
          </a:xfrm>
          <a:custGeom>
            <a:avLst/>
            <a:gdLst>
              <a:gd name="T0" fmla="*/ 0 w 2937"/>
              <a:gd name="T1" fmla="*/ 0 h 2938"/>
              <a:gd name="T2" fmla="*/ 0 w 2937"/>
              <a:gd name="T3" fmla="*/ 0 h 2938"/>
              <a:gd name="T4" fmla="*/ 0 w 2937"/>
              <a:gd name="T5" fmla="*/ 762 h 2938"/>
              <a:gd name="T6" fmla="*/ 2174 w 2937"/>
              <a:gd name="T7" fmla="*/ 2937 h 2938"/>
              <a:gd name="T8" fmla="*/ 2936 w 2937"/>
              <a:gd name="T9" fmla="*/ 2937 h 2938"/>
              <a:gd name="T10" fmla="*/ 2071 w 2937"/>
              <a:gd name="T11" fmla="*/ 861 h 2938"/>
              <a:gd name="T12" fmla="*/ 0 w 2937"/>
              <a:gd name="T13" fmla="*/ 0 h 2938"/>
            </a:gdLst>
            <a:ahLst/>
            <a:cxnLst>
              <a:cxn ang="0">
                <a:pos x="T0" y="T1"/>
              </a:cxn>
              <a:cxn ang="0">
                <a:pos x="T2" y="T3"/>
              </a:cxn>
              <a:cxn ang="0">
                <a:pos x="T4" y="T5"/>
              </a:cxn>
              <a:cxn ang="0">
                <a:pos x="T6" y="T7"/>
              </a:cxn>
              <a:cxn ang="0">
                <a:pos x="T8" y="T9"/>
              </a:cxn>
              <a:cxn ang="0">
                <a:pos x="T10" y="T11"/>
              </a:cxn>
              <a:cxn ang="0">
                <a:pos x="T12" y="T13"/>
              </a:cxn>
            </a:cxnLst>
            <a:rect l="0" t="0" r="r" b="b"/>
            <a:pathLst>
              <a:path w="2937" h="2938">
                <a:moveTo>
                  <a:pt x="0" y="0"/>
                </a:moveTo>
                <a:lnTo>
                  <a:pt x="0" y="0"/>
                </a:lnTo>
                <a:cubicBezTo>
                  <a:pt x="0" y="762"/>
                  <a:pt x="0" y="762"/>
                  <a:pt x="0" y="762"/>
                </a:cubicBezTo>
                <a:cubicBezTo>
                  <a:pt x="1196" y="762"/>
                  <a:pt x="2170" y="1740"/>
                  <a:pt x="2174" y="2937"/>
                </a:cubicBezTo>
                <a:cubicBezTo>
                  <a:pt x="2936" y="2937"/>
                  <a:pt x="2936" y="2937"/>
                  <a:pt x="2936" y="2937"/>
                </a:cubicBezTo>
                <a:cubicBezTo>
                  <a:pt x="2932" y="2127"/>
                  <a:pt x="2605" y="1395"/>
                  <a:pt x="2071" y="861"/>
                </a:cubicBezTo>
                <a:cubicBezTo>
                  <a:pt x="1541" y="331"/>
                  <a:pt x="809" y="0"/>
                  <a:pt x="0" y="0"/>
                </a:cubicBezTo>
              </a:path>
            </a:pathLst>
          </a:custGeom>
          <a:solidFill>
            <a:schemeClr val="accent5">
              <a:alpha val="70000"/>
            </a:schemeClr>
          </a:solidFill>
          <a:ln>
            <a:noFill/>
          </a:ln>
          <a:effectLst/>
        </p:spPr>
        <p:txBody>
          <a:bodyPr wrap="none" anchor="ctr"/>
          <a:lstStyle/>
          <a:p>
            <a:endParaRPr lang="en-US"/>
          </a:p>
        </p:txBody>
      </p:sp>
      <p:sp>
        <p:nvSpPr>
          <p:cNvPr id="9" name="Freeform 39">
            <a:extLst>
              <a:ext uri="{FF2B5EF4-FFF2-40B4-BE49-F238E27FC236}">
                <a16:creationId xmlns:a16="http://schemas.microsoft.com/office/drawing/2014/main" id="{EC7D8381-5A4C-4445-9CDD-61865BC7CF2A}"/>
              </a:ext>
            </a:extLst>
          </p:cNvPr>
          <p:cNvSpPr>
            <a:spLocks noChangeArrowheads="1"/>
          </p:cNvSpPr>
          <p:nvPr userDrawn="1"/>
        </p:nvSpPr>
        <p:spPr bwMode="auto">
          <a:xfrm rot="13500000">
            <a:off x="7669920" y="-4426810"/>
            <a:ext cx="3130860" cy="8541295"/>
          </a:xfrm>
          <a:custGeom>
            <a:avLst/>
            <a:gdLst>
              <a:gd name="T0" fmla="*/ 361 w 1461"/>
              <a:gd name="T1" fmla="*/ 0 h 3980"/>
              <a:gd name="T2" fmla="*/ 361 w 1461"/>
              <a:gd name="T3" fmla="*/ 0 h 3980"/>
              <a:gd name="T4" fmla="*/ 0 w 1461"/>
              <a:gd name="T5" fmla="*/ 361 h 3980"/>
              <a:gd name="T6" fmla="*/ 0 w 1461"/>
              <a:gd name="T7" fmla="*/ 3617 h 3980"/>
              <a:gd name="T8" fmla="*/ 361 w 1461"/>
              <a:gd name="T9" fmla="*/ 3979 h 3980"/>
              <a:gd name="T10" fmla="*/ 361 w 1461"/>
              <a:gd name="T11" fmla="*/ 0 h 3980"/>
            </a:gdLst>
            <a:ahLst/>
            <a:cxnLst>
              <a:cxn ang="0">
                <a:pos x="T0" y="T1"/>
              </a:cxn>
              <a:cxn ang="0">
                <a:pos x="T2" y="T3"/>
              </a:cxn>
              <a:cxn ang="0">
                <a:pos x="T4" y="T5"/>
              </a:cxn>
              <a:cxn ang="0">
                <a:pos x="T6" y="T7"/>
              </a:cxn>
              <a:cxn ang="0">
                <a:pos x="T8" y="T9"/>
              </a:cxn>
              <a:cxn ang="0">
                <a:pos x="T10" y="T11"/>
              </a:cxn>
            </a:cxnLst>
            <a:rect l="0" t="0" r="r" b="b"/>
            <a:pathLst>
              <a:path w="1461" h="3980">
                <a:moveTo>
                  <a:pt x="361" y="0"/>
                </a:moveTo>
                <a:lnTo>
                  <a:pt x="361" y="0"/>
                </a:lnTo>
                <a:cubicBezTo>
                  <a:pt x="0" y="361"/>
                  <a:pt x="0" y="361"/>
                  <a:pt x="0" y="361"/>
                </a:cubicBezTo>
                <a:cubicBezTo>
                  <a:pt x="900" y="1257"/>
                  <a:pt x="900" y="2717"/>
                  <a:pt x="0" y="3617"/>
                </a:cubicBezTo>
                <a:cubicBezTo>
                  <a:pt x="361" y="3979"/>
                  <a:pt x="361" y="3979"/>
                  <a:pt x="361" y="3979"/>
                </a:cubicBezTo>
                <a:cubicBezTo>
                  <a:pt x="1460" y="2881"/>
                  <a:pt x="1460" y="1093"/>
                  <a:pt x="361" y="0"/>
                </a:cubicBezTo>
              </a:path>
            </a:pathLst>
          </a:custGeom>
          <a:solidFill>
            <a:schemeClr val="accent5"/>
          </a:solidFill>
          <a:ln>
            <a:noFill/>
          </a:ln>
          <a:effectLst/>
        </p:spPr>
        <p:txBody>
          <a:bodyPr wrap="none" anchor="ctr"/>
          <a:lstStyle/>
          <a:p>
            <a:endParaRPr lang="en-US"/>
          </a:p>
        </p:txBody>
      </p:sp>
      <p:sp>
        <p:nvSpPr>
          <p:cNvPr id="2" name="Title 1"/>
          <p:cNvSpPr>
            <a:spLocks noGrp="1"/>
          </p:cNvSpPr>
          <p:nvPr userDrawn="1">
            <p:ph type="title"/>
          </p:nvPr>
        </p:nvSpPr>
        <p:spPr>
          <a:xfrm>
            <a:off x="8592000" y="1418400"/>
            <a:ext cx="3600000" cy="1325563"/>
          </a:xfrm>
          <a:prstGeom prst="rect">
            <a:avLst/>
          </a:prstGeom>
        </p:spPr>
        <p:txBody>
          <a:bodyPr/>
          <a:lstStyle/>
          <a:p>
            <a:r>
              <a:rPr lang="en-US" dirty="0"/>
              <a:t>Click to edit</a:t>
            </a:r>
          </a:p>
        </p:txBody>
      </p:sp>
      <p:sp>
        <p:nvSpPr>
          <p:cNvPr id="3" name="Content Placeholder 2"/>
          <p:cNvSpPr>
            <a:spLocks noGrp="1"/>
          </p:cNvSpPr>
          <p:nvPr userDrawn="1">
            <p:ph sz="half" idx="1"/>
          </p:nvPr>
        </p:nvSpPr>
        <p:spPr>
          <a:xfrm>
            <a:off x="8592000" y="2743963"/>
            <a:ext cx="3600000" cy="3221863"/>
          </a:xfrm>
          <a:prstGeom prst="rect">
            <a:avLst/>
          </a:prstGeo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Slide Number Placeholder 5">
            <a:extLst>
              <a:ext uri="{FF2B5EF4-FFF2-40B4-BE49-F238E27FC236}">
                <a16:creationId xmlns:a16="http://schemas.microsoft.com/office/drawing/2014/main" id="{EBD4DF1C-4919-E74C-8022-BE00FD75E59D}"/>
              </a:ext>
            </a:extLst>
          </p:cNvPr>
          <p:cNvSpPr>
            <a:spLocks noGrp="1"/>
          </p:cNvSpPr>
          <p:nvPr userDrawn="1">
            <p:ph type="sldNum" sz="quarter" idx="12"/>
          </p:nvPr>
        </p:nvSpPr>
        <p:spPr>
          <a:xfrm>
            <a:off x="360000" y="6089650"/>
            <a:ext cx="444500" cy="428625"/>
          </a:xfrm>
          <a:prstGeom prst="rect">
            <a:avLst/>
          </a:prstGeom>
          <a:ln>
            <a:noFill/>
          </a:ln>
        </p:spPr>
        <p:txBody>
          <a:bodyPr wrap="square"/>
          <a:lstStyle>
            <a:lvl1pPr algn="ctr">
              <a:defRPr>
                <a:solidFill>
                  <a:schemeClr val="tx1"/>
                </a:solidFill>
              </a:defRPr>
            </a:lvl1pPr>
          </a:lstStyle>
          <a:p>
            <a:fld id="{D79EE95E-F8E2-094D-B99A-E1C9960AC8D9}" type="slidenum">
              <a:rPr lang="en-US" smtClean="0"/>
              <a:pPr/>
              <a:t>‹#›</a:t>
            </a:fld>
            <a:endParaRPr lang="en-US" dirty="0"/>
          </a:p>
        </p:txBody>
      </p:sp>
    </p:spTree>
    <p:extLst>
      <p:ext uri="{BB962C8B-B14F-4D97-AF65-F5344CB8AC3E}">
        <p14:creationId xmlns:p14="http://schemas.microsoft.com/office/powerpoint/2010/main" val="7198300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3_Small content_Large image_dark ">
    <p:bg>
      <p:bgPr>
        <a:solidFill>
          <a:schemeClr val="bg2"/>
        </a:solidFill>
        <a:effectLst/>
      </p:bgPr>
    </p:bg>
    <p:spTree>
      <p:nvGrpSpPr>
        <p:cNvPr id="1" name=""/>
        <p:cNvGrpSpPr/>
        <p:nvPr/>
      </p:nvGrpSpPr>
      <p:grpSpPr>
        <a:xfrm>
          <a:off x="0" y="0"/>
          <a:ext cx="0" cy="0"/>
          <a:chOff x="0" y="0"/>
          <a:chExt cx="0" cy="0"/>
        </a:xfrm>
      </p:grpSpPr>
      <p:sp>
        <p:nvSpPr>
          <p:cNvPr id="10" name="Freeform 9">
            <a:extLst>
              <a:ext uri="{FF2B5EF4-FFF2-40B4-BE49-F238E27FC236}">
                <a16:creationId xmlns:a16="http://schemas.microsoft.com/office/drawing/2014/main" id="{2D3D70D2-2482-554A-8236-C9FF35142026}"/>
              </a:ext>
            </a:extLst>
          </p:cNvPr>
          <p:cNvSpPr/>
          <p:nvPr userDrawn="1"/>
        </p:nvSpPr>
        <p:spPr>
          <a:xfrm>
            <a:off x="7301826" y="0"/>
            <a:ext cx="4887330" cy="6858000"/>
          </a:xfrm>
          <a:custGeom>
            <a:avLst/>
            <a:gdLst>
              <a:gd name="connsiteX0" fmla="*/ 1185133 w 4887330"/>
              <a:gd name="connsiteY0" fmla="*/ 0 h 6858000"/>
              <a:gd name="connsiteX1" fmla="*/ 4887330 w 4887330"/>
              <a:gd name="connsiteY1" fmla="*/ 0 h 6858000"/>
              <a:gd name="connsiteX2" fmla="*/ 4887330 w 4887330"/>
              <a:gd name="connsiteY2" fmla="*/ 6858000 h 6858000"/>
              <a:gd name="connsiteX3" fmla="*/ 1216167 w 4887330"/>
              <a:gd name="connsiteY3" fmla="*/ 6858000 h 6858000"/>
              <a:gd name="connsiteX4" fmla="*/ 1064454 w 4887330"/>
              <a:gd name="connsiteY4" fmla="*/ 6662149 h 6858000"/>
              <a:gd name="connsiteX5" fmla="*/ 1060776 w 4887330"/>
              <a:gd name="connsiteY5" fmla="*/ 160644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887330" h="6858000">
                <a:moveTo>
                  <a:pt x="1185133" y="0"/>
                </a:moveTo>
                <a:lnTo>
                  <a:pt x="4887330" y="0"/>
                </a:lnTo>
                <a:lnTo>
                  <a:pt x="4887330" y="6858000"/>
                </a:lnTo>
                <a:lnTo>
                  <a:pt x="1216167" y="6858000"/>
                </a:lnTo>
                <a:lnTo>
                  <a:pt x="1064454" y="6662149"/>
                </a:lnTo>
                <a:cubicBezTo>
                  <a:pt x="-351872" y="4735367"/>
                  <a:pt x="-356530" y="2090376"/>
                  <a:pt x="1060776" y="16064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8" name="Freeform 37">
            <a:extLst>
              <a:ext uri="{FF2B5EF4-FFF2-40B4-BE49-F238E27FC236}">
                <a16:creationId xmlns:a16="http://schemas.microsoft.com/office/drawing/2014/main" id="{F85BEC64-E208-664F-9EE0-9B7FB09BB45B}"/>
              </a:ext>
            </a:extLst>
          </p:cNvPr>
          <p:cNvSpPr>
            <a:spLocks noChangeArrowheads="1"/>
          </p:cNvSpPr>
          <p:nvPr userDrawn="1"/>
        </p:nvSpPr>
        <p:spPr bwMode="auto">
          <a:xfrm rot="13500000">
            <a:off x="5189326" y="272339"/>
            <a:ext cx="6299561" cy="6299562"/>
          </a:xfrm>
          <a:custGeom>
            <a:avLst/>
            <a:gdLst>
              <a:gd name="T0" fmla="*/ 0 w 2937"/>
              <a:gd name="T1" fmla="*/ 0 h 2938"/>
              <a:gd name="T2" fmla="*/ 0 w 2937"/>
              <a:gd name="T3" fmla="*/ 0 h 2938"/>
              <a:gd name="T4" fmla="*/ 0 w 2937"/>
              <a:gd name="T5" fmla="*/ 762 h 2938"/>
              <a:gd name="T6" fmla="*/ 2174 w 2937"/>
              <a:gd name="T7" fmla="*/ 2937 h 2938"/>
              <a:gd name="T8" fmla="*/ 2936 w 2937"/>
              <a:gd name="T9" fmla="*/ 2937 h 2938"/>
              <a:gd name="T10" fmla="*/ 2071 w 2937"/>
              <a:gd name="T11" fmla="*/ 861 h 2938"/>
              <a:gd name="T12" fmla="*/ 0 w 2937"/>
              <a:gd name="T13" fmla="*/ 0 h 2938"/>
            </a:gdLst>
            <a:ahLst/>
            <a:cxnLst>
              <a:cxn ang="0">
                <a:pos x="T0" y="T1"/>
              </a:cxn>
              <a:cxn ang="0">
                <a:pos x="T2" y="T3"/>
              </a:cxn>
              <a:cxn ang="0">
                <a:pos x="T4" y="T5"/>
              </a:cxn>
              <a:cxn ang="0">
                <a:pos x="T6" y="T7"/>
              </a:cxn>
              <a:cxn ang="0">
                <a:pos x="T8" y="T9"/>
              </a:cxn>
              <a:cxn ang="0">
                <a:pos x="T10" y="T11"/>
              </a:cxn>
              <a:cxn ang="0">
                <a:pos x="T12" y="T13"/>
              </a:cxn>
            </a:cxnLst>
            <a:rect l="0" t="0" r="r" b="b"/>
            <a:pathLst>
              <a:path w="2937" h="2938">
                <a:moveTo>
                  <a:pt x="0" y="0"/>
                </a:moveTo>
                <a:lnTo>
                  <a:pt x="0" y="0"/>
                </a:lnTo>
                <a:cubicBezTo>
                  <a:pt x="0" y="762"/>
                  <a:pt x="0" y="762"/>
                  <a:pt x="0" y="762"/>
                </a:cubicBezTo>
                <a:cubicBezTo>
                  <a:pt x="1196" y="762"/>
                  <a:pt x="2170" y="1740"/>
                  <a:pt x="2174" y="2937"/>
                </a:cubicBezTo>
                <a:cubicBezTo>
                  <a:pt x="2936" y="2937"/>
                  <a:pt x="2936" y="2937"/>
                  <a:pt x="2936" y="2937"/>
                </a:cubicBezTo>
                <a:cubicBezTo>
                  <a:pt x="2932" y="2127"/>
                  <a:pt x="2605" y="1395"/>
                  <a:pt x="2071" y="861"/>
                </a:cubicBezTo>
                <a:cubicBezTo>
                  <a:pt x="1541" y="331"/>
                  <a:pt x="809" y="0"/>
                  <a:pt x="0" y="0"/>
                </a:cubicBezTo>
              </a:path>
            </a:pathLst>
          </a:custGeom>
          <a:solidFill>
            <a:schemeClr val="accent5">
              <a:alpha val="70000"/>
            </a:schemeClr>
          </a:solidFill>
          <a:ln>
            <a:noFill/>
          </a:ln>
          <a:effectLst/>
        </p:spPr>
        <p:txBody>
          <a:bodyPr wrap="none" anchor="ctr"/>
          <a:lstStyle/>
          <a:p>
            <a:endParaRPr lang="en-US"/>
          </a:p>
        </p:txBody>
      </p:sp>
      <p:sp>
        <p:nvSpPr>
          <p:cNvPr id="9" name="Freeform 39">
            <a:extLst>
              <a:ext uri="{FF2B5EF4-FFF2-40B4-BE49-F238E27FC236}">
                <a16:creationId xmlns:a16="http://schemas.microsoft.com/office/drawing/2014/main" id="{EC7D8381-5A4C-4445-9CDD-61865BC7CF2A}"/>
              </a:ext>
            </a:extLst>
          </p:cNvPr>
          <p:cNvSpPr>
            <a:spLocks noChangeArrowheads="1"/>
          </p:cNvSpPr>
          <p:nvPr userDrawn="1"/>
        </p:nvSpPr>
        <p:spPr bwMode="auto">
          <a:xfrm rot="13500000">
            <a:off x="7669920" y="-4426810"/>
            <a:ext cx="3130860" cy="8541295"/>
          </a:xfrm>
          <a:custGeom>
            <a:avLst/>
            <a:gdLst>
              <a:gd name="T0" fmla="*/ 361 w 1461"/>
              <a:gd name="T1" fmla="*/ 0 h 3980"/>
              <a:gd name="T2" fmla="*/ 361 w 1461"/>
              <a:gd name="T3" fmla="*/ 0 h 3980"/>
              <a:gd name="T4" fmla="*/ 0 w 1461"/>
              <a:gd name="T5" fmla="*/ 361 h 3980"/>
              <a:gd name="T6" fmla="*/ 0 w 1461"/>
              <a:gd name="T7" fmla="*/ 3617 h 3980"/>
              <a:gd name="T8" fmla="*/ 361 w 1461"/>
              <a:gd name="T9" fmla="*/ 3979 h 3980"/>
              <a:gd name="T10" fmla="*/ 361 w 1461"/>
              <a:gd name="T11" fmla="*/ 0 h 3980"/>
            </a:gdLst>
            <a:ahLst/>
            <a:cxnLst>
              <a:cxn ang="0">
                <a:pos x="T0" y="T1"/>
              </a:cxn>
              <a:cxn ang="0">
                <a:pos x="T2" y="T3"/>
              </a:cxn>
              <a:cxn ang="0">
                <a:pos x="T4" y="T5"/>
              </a:cxn>
              <a:cxn ang="0">
                <a:pos x="T6" y="T7"/>
              </a:cxn>
              <a:cxn ang="0">
                <a:pos x="T8" y="T9"/>
              </a:cxn>
              <a:cxn ang="0">
                <a:pos x="T10" y="T11"/>
              </a:cxn>
            </a:cxnLst>
            <a:rect l="0" t="0" r="r" b="b"/>
            <a:pathLst>
              <a:path w="1461" h="3980">
                <a:moveTo>
                  <a:pt x="361" y="0"/>
                </a:moveTo>
                <a:lnTo>
                  <a:pt x="361" y="0"/>
                </a:lnTo>
                <a:cubicBezTo>
                  <a:pt x="0" y="361"/>
                  <a:pt x="0" y="361"/>
                  <a:pt x="0" y="361"/>
                </a:cubicBezTo>
                <a:cubicBezTo>
                  <a:pt x="900" y="1257"/>
                  <a:pt x="900" y="2717"/>
                  <a:pt x="0" y="3617"/>
                </a:cubicBezTo>
                <a:cubicBezTo>
                  <a:pt x="361" y="3979"/>
                  <a:pt x="361" y="3979"/>
                  <a:pt x="361" y="3979"/>
                </a:cubicBezTo>
                <a:cubicBezTo>
                  <a:pt x="1460" y="2881"/>
                  <a:pt x="1460" y="1093"/>
                  <a:pt x="361" y="0"/>
                </a:cubicBezTo>
              </a:path>
            </a:pathLst>
          </a:custGeom>
          <a:solidFill>
            <a:schemeClr val="accent5"/>
          </a:solidFill>
          <a:ln>
            <a:noFill/>
          </a:ln>
          <a:effectLst/>
        </p:spPr>
        <p:txBody>
          <a:bodyPr wrap="none" anchor="ctr"/>
          <a:lstStyle/>
          <a:p>
            <a:endParaRPr lang="en-US"/>
          </a:p>
        </p:txBody>
      </p:sp>
      <p:sp>
        <p:nvSpPr>
          <p:cNvPr id="2" name="Title 1"/>
          <p:cNvSpPr>
            <a:spLocks noGrp="1"/>
          </p:cNvSpPr>
          <p:nvPr userDrawn="1">
            <p:ph type="title"/>
          </p:nvPr>
        </p:nvSpPr>
        <p:spPr>
          <a:xfrm>
            <a:off x="8592000" y="1418400"/>
            <a:ext cx="3600000" cy="1325563"/>
          </a:xfrm>
          <a:prstGeom prst="rect">
            <a:avLst/>
          </a:prstGeom>
        </p:spPr>
        <p:txBody>
          <a:bodyPr/>
          <a:lstStyle/>
          <a:p>
            <a:r>
              <a:rPr lang="en-US" dirty="0"/>
              <a:t>Click to edit</a:t>
            </a:r>
          </a:p>
        </p:txBody>
      </p:sp>
      <p:sp>
        <p:nvSpPr>
          <p:cNvPr id="3" name="Content Placeholder 2"/>
          <p:cNvSpPr>
            <a:spLocks noGrp="1"/>
          </p:cNvSpPr>
          <p:nvPr userDrawn="1">
            <p:ph sz="half" idx="1"/>
          </p:nvPr>
        </p:nvSpPr>
        <p:spPr>
          <a:xfrm>
            <a:off x="8592000" y="2743963"/>
            <a:ext cx="3600000" cy="3221863"/>
          </a:xfrm>
          <a:prstGeom prst="rect">
            <a:avLst/>
          </a:prstGeo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Slide Number Placeholder 5">
            <a:extLst>
              <a:ext uri="{FF2B5EF4-FFF2-40B4-BE49-F238E27FC236}">
                <a16:creationId xmlns:a16="http://schemas.microsoft.com/office/drawing/2014/main" id="{EBD4DF1C-4919-E74C-8022-BE00FD75E59D}"/>
              </a:ext>
            </a:extLst>
          </p:cNvPr>
          <p:cNvSpPr>
            <a:spLocks noGrp="1"/>
          </p:cNvSpPr>
          <p:nvPr userDrawn="1">
            <p:ph type="sldNum" sz="quarter" idx="12"/>
          </p:nvPr>
        </p:nvSpPr>
        <p:spPr>
          <a:xfrm>
            <a:off x="360000" y="6089650"/>
            <a:ext cx="444500" cy="428625"/>
          </a:xfrm>
          <a:prstGeom prst="rect">
            <a:avLst/>
          </a:prstGeom>
          <a:ln>
            <a:noFill/>
          </a:ln>
        </p:spPr>
        <p:txBody>
          <a:bodyPr wrap="square"/>
          <a:lstStyle>
            <a:lvl1pPr algn="ctr">
              <a:defRPr>
                <a:solidFill>
                  <a:schemeClr val="bg1"/>
                </a:solidFill>
              </a:defRPr>
            </a:lvl1pPr>
          </a:lstStyle>
          <a:p>
            <a:fld id="{D79EE95E-F8E2-094D-B99A-E1C9960AC8D9}" type="slidenum">
              <a:rPr lang="en-US" smtClean="0"/>
              <a:pPr/>
              <a:t>‹#›</a:t>
            </a:fld>
            <a:endParaRPr lang="en-US" dirty="0"/>
          </a:p>
        </p:txBody>
      </p:sp>
    </p:spTree>
    <p:extLst>
      <p:ext uri="{BB962C8B-B14F-4D97-AF65-F5344CB8AC3E}">
        <p14:creationId xmlns:p14="http://schemas.microsoft.com/office/powerpoint/2010/main" val="120051010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5_Large content_small image_dark furnature">
    <p:bg>
      <p:bgPr>
        <a:solidFill>
          <a:schemeClr val="bg2"/>
        </a:solidFill>
        <a:effectLst/>
      </p:bgPr>
    </p:bg>
    <p:spTree>
      <p:nvGrpSpPr>
        <p:cNvPr id="1" name=""/>
        <p:cNvGrpSpPr/>
        <p:nvPr/>
      </p:nvGrpSpPr>
      <p:grpSpPr>
        <a:xfrm>
          <a:off x="0" y="0"/>
          <a:ext cx="0" cy="0"/>
          <a:chOff x="0" y="0"/>
          <a:chExt cx="0" cy="0"/>
        </a:xfrm>
      </p:grpSpPr>
      <p:sp>
        <p:nvSpPr>
          <p:cNvPr id="10" name="Freeform 9">
            <a:extLst>
              <a:ext uri="{FF2B5EF4-FFF2-40B4-BE49-F238E27FC236}">
                <a16:creationId xmlns:a16="http://schemas.microsoft.com/office/drawing/2014/main" id="{FCC7562C-C84F-F649-8314-CC2489A8F9C0}"/>
              </a:ext>
            </a:extLst>
          </p:cNvPr>
          <p:cNvSpPr/>
          <p:nvPr userDrawn="1"/>
        </p:nvSpPr>
        <p:spPr>
          <a:xfrm>
            <a:off x="2723497" y="0"/>
            <a:ext cx="9468503" cy="6858000"/>
          </a:xfrm>
          <a:custGeom>
            <a:avLst/>
            <a:gdLst>
              <a:gd name="connsiteX0" fmla="*/ 1198547 w 9468503"/>
              <a:gd name="connsiteY0" fmla="*/ 0 h 6858000"/>
              <a:gd name="connsiteX1" fmla="*/ 9468503 w 9468503"/>
              <a:gd name="connsiteY1" fmla="*/ 0 h 6858000"/>
              <a:gd name="connsiteX2" fmla="*/ 9468503 w 9468503"/>
              <a:gd name="connsiteY2" fmla="*/ 6858000 h 6858000"/>
              <a:gd name="connsiteX3" fmla="*/ 1202744 w 9468503"/>
              <a:gd name="connsiteY3" fmla="*/ 6858000 h 6858000"/>
              <a:gd name="connsiteX4" fmla="*/ 1064453 w 9468503"/>
              <a:gd name="connsiteY4" fmla="*/ 6679477 h 6858000"/>
              <a:gd name="connsiteX5" fmla="*/ 1060776 w 9468503"/>
              <a:gd name="connsiteY5" fmla="*/ 177972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468503" h="6858000">
                <a:moveTo>
                  <a:pt x="1198547" y="0"/>
                </a:moveTo>
                <a:lnTo>
                  <a:pt x="9468503" y="0"/>
                </a:lnTo>
                <a:lnTo>
                  <a:pt x="9468503" y="6858000"/>
                </a:lnTo>
                <a:lnTo>
                  <a:pt x="1202744" y="6858000"/>
                </a:lnTo>
                <a:lnTo>
                  <a:pt x="1064453" y="6679477"/>
                </a:lnTo>
                <a:cubicBezTo>
                  <a:pt x="-351872" y="4752695"/>
                  <a:pt x="-356530" y="2107704"/>
                  <a:pt x="1060776" y="177972"/>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37">
            <a:extLst>
              <a:ext uri="{FF2B5EF4-FFF2-40B4-BE49-F238E27FC236}">
                <a16:creationId xmlns:a16="http://schemas.microsoft.com/office/drawing/2014/main" id="{F85BEC64-E208-664F-9EE0-9B7FB09BB45B}"/>
              </a:ext>
            </a:extLst>
          </p:cNvPr>
          <p:cNvSpPr>
            <a:spLocks noChangeArrowheads="1"/>
          </p:cNvSpPr>
          <p:nvPr userDrawn="1"/>
        </p:nvSpPr>
        <p:spPr bwMode="auto">
          <a:xfrm rot="13500000">
            <a:off x="610997" y="289667"/>
            <a:ext cx="6299561" cy="6299562"/>
          </a:xfrm>
          <a:custGeom>
            <a:avLst/>
            <a:gdLst>
              <a:gd name="T0" fmla="*/ 0 w 2937"/>
              <a:gd name="T1" fmla="*/ 0 h 2938"/>
              <a:gd name="T2" fmla="*/ 0 w 2937"/>
              <a:gd name="T3" fmla="*/ 0 h 2938"/>
              <a:gd name="T4" fmla="*/ 0 w 2937"/>
              <a:gd name="T5" fmla="*/ 762 h 2938"/>
              <a:gd name="T6" fmla="*/ 2174 w 2937"/>
              <a:gd name="T7" fmla="*/ 2937 h 2938"/>
              <a:gd name="T8" fmla="*/ 2936 w 2937"/>
              <a:gd name="T9" fmla="*/ 2937 h 2938"/>
              <a:gd name="T10" fmla="*/ 2071 w 2937"/>
              <a:gd name="T11" fmla="*/ 861 h 2938"/>
              <a:gd name="T12" fmla="*/ 0 w 2937"/>
              <a:gd name="T13" fmla="*/ 0 h 2938"/>
            </a:gdLst>
            <a:ahLst/>
            <a:cxnLst>
              <a:cxn ang="0">
                <a:pos x="T0" y="T1"/>
              </a:cxn>
              <a:cxn ang="0">
                <a:pos x="T2" y="T3"/>
              </a:cxn>
              <a:cxn ang="0">
                <a:pos x="T4" y="T5"/>
              </a:cxn>
              <a:cxn ang="0">
                <a:pos x="T6" y="T7"/>
              </a:cxn>
              <a:cxn ang="0">
                <a:pos x="T8" y="T9"/>
              </a:cxn>
              <a:cxn ang="0">
                <a:pos x="T10" y="T11"/>
              </a:cxn>
              <a:cxn ang="0">
                <a:pos x="T12" y="T13"/>
              </a:cxn>
            </a:cxnLst>
            <a:rect l="0" t="0" r="r" b="b"/>
            <a:pathLst>
              <a:path w="2937" h="2938">
                <a:moveTo>
                  <a:pt x="0" y="0"/>
                </a:moveTo>
                <a:lnTo>
                  <a:pt x="0" y="0"/>
                </a:lnTo>
                <a:cubicBezTo>
                  <a:pt x="0" y="762"/>
                  <a:pt x="0" y="762"/>
                  <a:pt x="0" y="762"/>
                </a:cubicBezTo>
                <a:cubicBezTo>
                  <a:pt x="1196" y="762"/>
                  <a:pt x="2170" y="1740"/>
                  <a:pt x="2174" y="2937"/>
                </a:cubicBezTo>
                <a:cubicBezTo>
                  <a:pt x="2936" y="2937"/>
                  <a:pt x="2936" y="2937"/>
                  <a:pt x="2936" y="2937"/>
                </a:cubicBezTo>
                <a:cubicBezTo>
                  <a:pt x="2932" y="2127"/>
                  <a:pt x="2605" y="1395"/>
                  <a:pt x="2071" y="861"/>
                </a:cubicBezTo>
                <a:cubicBezTo>
                  <a:pt x="1541" y="331"/>
                  <a:pt x="809" y="0"/>
                  <a:pt x="0" y="0"/>
                </a:cubicBezTo>
              </a:path>
            </a:pathLst>
          </a:custGeom>
          <a:solidFill>
            <a:srgbClr val="97D700">
              <a:alpha val="70000"/>
            </a:srgbClr>
          </a:solidFill>
          <a:ln>
            <a:noFill/>
          </a:ln>
          <a:effectLst/>
        </p:spPr>
        <p:txBody>
          <a:bodyPr wrap="none" anchor="ctr"/>
          <a:lstStyle/>
          <a:p>
            <a:endParaRPr lang="en-US"/>
          </a:p>
        </p:txBody>
      </p:sp>
      <p:sp>
        <p:nvSpPr>
          <p:cNvPr id="9" name="Freeform 39">
            <a:extLst>
              <a:ext uri="{FF2B5EF4-FFF2-40B4-BE49-F238E27FC236}">
                <a16:creationId xmlns:a16="http://schemas.microsoft.com/office/drawing/2014/main" id="{EC7D8381-5A4C-4445-9CDD-61865BC7CF2A}"/>
              </a:ext>
            </a:extLst>
          </p:cNvPr>
          <p:cNvSpPr>
            <a:spLocks noChangeArrowheads="1"/>
          </p:cNvSpPr>
          <p:nvPr userDrawn="1"/>
        </p:nvSpPr>
        <p:spPr bwMode="auto">
          <a:xfrm rot="13500000">
            <a:off x="3091591" y="-4409482"/>
            <a:ext cx="3130860" cy="8541295"/>
          </a:xfrm>
          <a:custGeom>
            <a:avLst/>
            <a:gdLst>
              <a:gd name="T0" fmla="*/ 361 w 1461"/>
              <a:gd name="T1" fmla="*/ 0 h 3980"/>
              <a:gd name="T2" fmla="*/ 361 w 1461"/>
              <a:gd name="T3" fmla="*/ 0 h 3980"/>
              <a:gd name="T4" fmla="*/ 0 w 1461"/>
              <a:gd name="T5" fmla="*/ 361 h 3980"/>
              <a:gd name="T6" fmla="*/ 0 w 1461"/>
              <a:gd name="T7" fmla="*/ 3617 h 3980"/>
              <a:gd name="T8" fmla="*/ 361 w 1461"/>
              <a:gd name="T9" fmla="*/ 3979 h 3980"/>
              <a:gd name="T10" fmla="*/ 361 w 1461"/>
              <a:gd name="T11" fmla="*/ 0 h 3980"/>
            </a:gdLst>
            <a:ahLst/>
            <a:cxnLst>
              <a:cxn ang="0">
                <a:pos x="T0" y="T1"/>
              </a:cxn>
              <a:cxn ang="0">
                <a:pos x="T2" y="T3"/>
              </a:cxn>
              <a:cxn ang="0">
                <a:pos x="T4" y="T5"/>
              </a:cxn>
              <a:cxn ang="0">
                <a:pos x="T6" y="T7"/>
              </a:cxn>
              <a:cxn ang="0">
                <a:pos x="T8" y="T9"/>
              </a:cxn>
              <a:cxn ang="0">
                <a:pos x="T10" y="T11"/>
              </a:cxn>
            </a:cxnLst>
            <a:rect l="0" t="0" r="r" b="b"/>
            <a:pathLst>
              <a:path w="1461" h="3980">
                <a:moveTo>
                  <a:pt x="361" y="0"/>
                </a:moveTo>
                <a:lnTo>
                  <a:pt x="361" y="0"/>
                </a:lnTo>
                <a:cubicBezTo>
                  <a:pt x="0" y="361"/>
                  <a:pt x="0" y="361"/>
                  <a:pt x="0" y="361"/>
                </a:cubicBezTo>
                <a:cubicBezTo>
                  <a:pt x="900" y="1257"/>
                  <a:pt x="900" y="2717"/>
                  <a:pt x="0" y="3617"/>
                </a:cubicBezTo>
                <a:cubicBezTo>
                  <a:pt x="361" y="3979"/>
                  <a:pt x="361" y="3979"/>
                  <a:pt x="361" y="3979"/>
                </a:cubicBezTo>
                <a:cubicBezTo>
                  <a:pt x="1460" y="2881"/>
                  <a:pt x="1460" y="1093"/>
                  <a:pt x="361" y="0"/>
                </a:cubicBezTo>
              </a:path>
            </a:pathLst>
          </a:custGeom>
          <a:solidFill>
            <a:srgbClr val="97D700"/>
          </a:solidFill>
          <a:ln>
            <a:noFill/>
          </a:ln>
          <a:effectLst/>
        </p:spPr>
        <p:txBody>
          <a:bodyPr wrap="none" anchor="ctr"/>
          <a:lstStyle/>
          <a:p>
            <a:endParaRPr lang="en-US"/>
          </a:p>
        </p:txBody>
      </p:sp>
      <p:sp>
        <p:nvSpPr>
          <p:cNvPr id="2" name="Title 1"/>
          <p:cNvSpPr>
            <a:spLocks noGrp="1"/>
          </p:cNvSpPr>
          <p:nvPr userDrawn="1">
            <p:ph type="title"/>
          </p:nvPr>
        </p:nvSpPr>
        <p:spPr>
          <a:xfrm>
            <a:off x="4704037" y="1418400"/>
            <a:ext cx="7404281" cy="1325563"/>
          </a:xfrm>
          <a:prstGeom prst="rect">
            <a:avLst/>
          </a:prstGeom>
        </p:spPr>
        <p:txBody>
          <a:bodyPr/>
          <a:lstStyle/>
          <a:p>
            <a:r>
              <a:rPr lang="en-US" dirty="0"/>
              <a:t>Click to edit</a:t>
            </a:r>
          </a:p>
        </p:txBody>
      </p:sp>
      <p:sp>
        <p:nvSpPr>
          <p:cNvPr id="3" name="Content Placeholder 2"/>
          <p:cNvSpPr>
            <a:spLocks noGrp="1"/>
          </p:cNvSpPr>
          <p:nvPr userDrawn="1">
            <p:ph sz="half" idx="1"/>
          </p:nvPr>
        </p:nvSpPr>
        <p:spPr>
          <a:xfrm>
            <a:off x="4704038" y="2743963"/>
            <a:ext cx="7404282" cy="3221863"/>
          </a:xfrm>
          <a:prstGeom prst="rect">
            <a:avLst/>
          </a:prstGeo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Slide Number Placeholder 5">
            <a:extLst>
              <a:ext uri="{FF2B5EF4-FFF2-40B4-BE49-F238E27FC236}">
                <a16:creationId xmlns:a16="http://schemas.microsoft.com/office/drawing/2014/main" id="{EBD4DF1C-4919-E74C-8022-BE00FD75E59D}"/>
              </a:ext>
            </a:extLst>
          </p:cNvPr>
          <p:cNvSpPr>
            <a:spLocks noGrp="1"/>
          </p:cNvSpPr>
          <p:nvPr userDrawn="1">
            <p:ph type="sldNum" sz="quarter" idx="12"/>
          </p:nvPr>
        </p:nvSpPr>
        <p:spPr>
          <a:xfrm>
            <a:off x="360000" y="6089650"/>
            <a:ext cx="444500" cy="428625"/>
          </a:xfrm>
          <a:prstGeom prst="rect">
            <a:avLst/>
          </a:prstGeom>
          <a:ln>
            <a:noFill/>
          </a:ln>
        </p:spPr>
        <p:txBody>
          <a:bodyPr wrap="square"/>
          <a:lstStyle>
            <a:lvl1pPr algn="ctr">
              <a:defRPr>
                <a:solidFill>
                  <a:schemeClr val="tx1"/>
                </a:solidFill>
              </a:defRPr>
            </a:lvl1pPr>
          </a:lstStyle>
          <a:p>
            <a:fld id="{D79EE95E-F8E2-094D-B99A-E1C9960AC8D9}" type="slidenum">
              <a:rPr lang="en-US" smtClean="0"/>
              <a:pPr/>
              <a:t>‹#›</a:t>
            </a:fld>
            <a:endParaRPr lang="en-US" dirty="0"/>
          </a:p>
        </p:txBody>
      </p:sp>
    </p:spTree>
    <p:extLst>
      <p:ext uri="{BB962C8B-B14F-4D97-AF65-F5344CB8AC3E}">
        <p14:creationId xmlns:p14="http://schemas.microsoft.com/office/powerpoint/2010/main" val="157848453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7_Large content_small image_light furnature">
    <p:bg>
      <p:bgPr>
        <a:solidFill>
          <a:schemeClr val="bg2"/>
        </a:solidFill>
        <a:effectLst/>
      </p:bgPr>
    </p:bg>
    <p:spTree>
      <p:nvGrpSpPr>
        <p:cNvPr id="1" name=""/>
        <p:cNvGrpSpPr/>
        <p:nvPr/>
      </p:nvGrpSpPr>
      <p:grpSpPr>
        <a:xfrm>
          <a:off x="0" y="0"/>
          <a:ext cx="0" cy="0"/>
          <a:chOff x="0" y="0"/>
          <a:chExt cx="0" cy="0"/>
        </a:xfrm>
      </p:grpSpPr>
      <p:sp>
        <p:nvSpPr>
          <p:cNvPr id="10" name="Freeform 9">
            <a:extLst>
              <a:ext uri="{FF2B5EF4-FFF2-40B4-BE49-F238E27FC236}">
                <a16:creationId xmlns:a16="http://schemas.microsoft.com/office/drawing/2014/main" id="{B5DE62AF-3622-A046-94E1-56FF78DD1577}"/>
              </a:ext>
            </a:extLst>
          </p:cNvPr>
          <p:cNvSpPr/>
          <p:nvPr userDrawn="1"/>
        </p:nvSpPr>
        <p:spPr>
          <a:xfrm>
            <a:off x="2723497" y="0"/>
            <a:ext cx="9468503" cy="6858000"/>
          </a:xfrm>
          <a:custGeom>
            <a:avLst/>
            <a:gdLst>
              <a:gd name="connsiteX0" fmla="*/ 1198547 w 9468503"/>
              <a:gd name="connsiteY0" fmla="*/ 0 h 6858000"/>
              <a:gd name="connsiteX1" fmla="*/ 9468503 w 9468503"/>
              <a:gd name="connsiteY1" fmla="*/ 0 h 6858000"/>
              <a:gd name="connsiteX2" fmla="*/ 9468503 w 9468503"/>
              <a:gd name="connsiteY2" fmla="*/ 6858000 h 6858000"/>
              <a:gd name="connsiteX3" fmla="*/ 1202744 w 9468503"/>
              <a:gd name="connsiteY3" fmla="*/ 6858000 h 6858000"/>
              <a:gd name="connsiteX4" fmla="*/ 1064453 w 9468503"/>
              <a:gd name="connsiteY4" fmla="*/ 6679477 h 6858000"/>
              <a:gd name="connsiteX5" fmla="*/ 1060776 w 9468503"/>
              <a:gd name="connsiteY5" fmla="*/ 177972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468503" h="6858000">
                <a:moveTo>
                  <a:pt x="1198547" y="0"/>
                </a:moveTo>
                <a:lnTo>
                  <a:pt x="9468503" y="0"/>
                </a:lnTo>
                <a:lnTo>
                  <a:pt x="9468503" y="6858000"/>
                </a:lnTo>
                <a:lnTo>
                  <a:pt x="1202744" y="6858000"/>
                </a:lnTo>
                <a:lnTo>
                  <a:pt x="1064453" y="6679477"/>
                </a:lnTo>
                <a:cubicBezTo>
                  <a:pt x="-351872" y="4752695"/>
                  <a:pt x="-356530" y="2107704"/>
                  <a:pt x="1060776" y="177972"/>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37">
            <a:extLst>
              <a:ext uri="{FF2B5EF4-FFF2-40B4-BE49-F238E27FC236}">
                <a16:creationId xmlns:a16="http://schemas.microsoft.com/office/drawing/2014/main" id="{F85BEC64-E208-664F-9EE0-9B7FB09BB45B}"/>
              </a:ext>
            </a:extLst>
          </p:cNvPr>
          <p:cNvSpPr>
            <a:spLocks noChangeArrowheads="1"/>
          </p:cNvSpPr>
          <p:nvPr userDrawn="1"/>
        </p:nvSpPr>
        <p:spPr bwMode="auto">
          <a:xfrm rot="13500000">
            <a:off x="610997" y="289667"/>
            <a:ext cx="6299561" cy="6299562"/>
          </a:xfrm>
          <a:custGeom>
            <a:avLst/>
            <a:gdLst>
              <a:gd name="T0" fmla="*/ 0 w 2937"/>
              <a:gd name="T1" fmla="*/ 0 h 2938"/>
              <a:gd name="T2" fmla="*/ 0 w 2937"/>
              <a:gd name="T3" fmla="*/ 0 h 2938"/>
              <a:gd name="T4" fmla="*/ 0 w 2937"/>
              <a:gd name="T5" fmla="*/ 762 h 2938"/>
              <a:gd name="T6" fmla="*/ 2174 w 2937"/>
              <a:gd name="T7" fmla="*/ 2937 h 2938"/>
              <a:gd name="T8" fmla="*/ 2936 w 2937"/>
              <a:gd name="T9" fmla="*/ 2937 h 2938"/>
              <a:gd name="T10" fmla="*/ 2071 w 2937"/>
              <a:gd name="T11" fmla="*/ 861 h 2938"/>
              <a:gd name="T12" fmla="*/ 0 w 2937"/>
              <a:gd name="T13" fmla="*/ 0 h 2938"/>
            </a:gdLst>
            <a:ahLst/>
            <a:cxnLst>
              <a:cxn ang="0">
                <a:pos x="T0" y="T1"/>
              </a:cxn>
              <a:cxn ang="0">
                <a:pos x="T2" y="T3"/>
              </a:cxn>
              <a:cxn ang="0">
                <a:pos x="T4" y="T5"/>
              </a:cxn>
              <a:cxn ang="0">
                <a:pos x="T6" y="T7"/>
              </a:cxn>
              <a:cxn ang="0">
                <a:pos x="T8" y="T9"/>
              </a:cxn>
              <a:cxn ang="0">
                <a:pos x="T10" y="T11"/>
              </a:cxn>
              <a:cxn ang="0">
                <a:pos x="T12" y="T13"/>
              </a:cxn>
            </a:cxnLst>
            <a:rect l="0" t="0" r="r" b="b"/>
            <a:pathLst>
              <a:path w="2937" h="2938">
                <a:moveTo>
                  <a:pt x="0" y="0"/>
                </a:moveTo>
                <a:lnTo>
                  <a:pt x="0" y="0"/>
                </a:lnTo>
                <a:cubicBezTo>
                  <a:pt x="0" y="762"/>
                  <a:pt x="0" y="762"/>
                  <a:pt x="0" y="762"/>
                </a:cubicBezTo>
                <a:cubicBezTo>
                  <a:pt x="1196" y="762"/>
                  <a:pt x="2170" y="1740"/>
                  <a:pt x="2174" y="2937"/>
                </a:cubicBezTo>
                <a:cubicBezTo>
                  <a:pt x="2936" y="2937"/>
                  <a:pt x="2936" y="2937"/>
                  <a:pt x="2936" y="2937"/>
                </a:cubicBezTo>
                <a:cubicBezTo>
                  <a:pt x="2932" y="2127"/>
                  <a:pt x="2605" y="1395"/>
                  <a:pt x="2071" y="861"/>
                </a:cubicBezTo>
                <a:cubicBezTo>
                  <a:pt x="1541" y="331"/>
                  <a:pt x="809" y="0"/>
                  <a:pt x="0" y="0"/>
                </a:cubicBezTo>
              </a:path>
            </a:pathLst>
          </a:custGeom>
          <a:solidFill>
            <a:srgbClr val="97D700">
              <a:alpha val="70000"/>
            </a:srgbClr>
          </a:solidFill>
          <a:ln>
            <a:noFill/>
          </a:ln>
          <a:effectLst/>
        </p:spPr>
        <p:txBody>
          <a:bodyPr wrap="none" anchor="ctr"/>
          <a:lstStyle/>
          <a:p>
            <a:endParaRPr lang="en-US"/>
          </a:p>
        </p:txBody>
      </p:sp>
      <p:sp>
        <p:nvSpPr>
          <p:cNvPr id="9" name="Freeform 39">
            <a:extLst>
              <a:ext uri="{FF2B5EF4-FFF2-40B4-BE49-F238E27FC236}">
                <a16:creationId xmlns:a16="http://schemas.microsoft.com/office/drawing/2014/main" id="{EC7D8381-5A4C-4445-9CDD-61865BC7CF2A}"/>
              </a:ext>
            </a:extLst>
          </p:cNvPr>
          <p:cNvSpPr>
            <a:spLocks noChangeArrowheads="1"/>
          </p:cNvSpPr>
          <p:nvPr userDrawn="1"/>
        </p:nvSpPr>
        <p:spPr bwMode="auto">
          <a:xfrm rot="13500000">
            <a:off x="3091591" y="-4409482"/>
            <a:ext cx="3130860" cy="8541295"/>
          </a:xfrm>
          <a:custGeom>
            <a:avLst/>
            <a:gdLst>
              <a:gd name="T0" fmla="*/ 361 w 1461"/>
              <a:gd name="T1" fmla="*/ 0 h 3980"/>
              <a:gd name="T2" fmla="*/ 361 w 1461"/>
              <a:gd name="T3" fmla="*/ 0 h 3980"/>
              <a:gd name="T4" fmla="*/ 0 w 1461"/>
              <a:gd name="T5" fmla="*/ 361 h 3980"/>
              <a:gd name="T6" fmla="*/ 0 w 1461"/>
              <a:gd name="T7" fmla="*/ 3617 h 3980"/>
              <a:gd name="T8" fmla="*/ 361 w 1461"/>
              <a:gd name="T9" fmla="*/ 3979 h 3980"/>
              <a:gd name="T10" fmla="*/ 361 w 1461"/>
              <a:gd name="T11" fmla="*/ 0 h 3980"/>
            </a:gdLst>
            <a:ahLst/>
            <a:cxnLst>
              <a:cxn ang="0">
                <a:pos x="T0" y="T1"/>
              </a:cxn>
              <a:cxn ang="0">
                <a:pos x="T2" y="T3"/>
              </a:cxn>
              <a:cxn ang="0">
                <a:pos x="T4" y="T5"/>
              </a:cxn>
              <a:cxn ang="0">
                <a:pos x="T6" y="T7"/>
              </a:cxn>
              <a:cxn ang="0">
                <a:pos x="T8" y="T9"/>
              </a:cxn>
              <a:cxn ang="0">
                <a:pos x="T10" y="T11"/>
              </a:cxn>
            </a:cxnLst>
            <a:rect l="0" t="0" r="r" b="b"/>
            <a:pathLst>
              <a:path w="1461" h="3980">
                <a:moveTo>
                  <a:pt x="361" y="0"/>
                </a:moveTo>
                <a:lnTo>
                  <a:pt x="361" y="0"/>
                </a:lnTo>
                <a:cubicBezTo>
                  <a:pt x="0" y="361"/>
                  <a:pt x="0" y="361"/>
                  <a:pt x="0" y="361"/>
                </a:cubicBezTo>
                <a:cubicBezTo>
                  <a:pt x="900" y="1257"/>
                  <a:pt x="900" y="2717"/>
                  <a:pt x="0" y="3617"/>
                </a:cubicBezTo>
                <a:cubicBezTo>
                  <a:pt x="361" y="3979"/>
                  <a:pt x="361" y="3979"/>
                  <a:pt x="361" y="3979"/>
                </a:cubicBezTo>
                <a:cubicBezTo>
                  <a:pt x="1460" y="2881"/>
                  <a:pt x="1460" y="1093"/>
                  <a:pt x="361" y="0"/>
                </a:cubicBezTo>
              </a:path>
            </a:pathLst>
          </a:custGeom>
          <a:solidFill>
            <a:srgbClr val="97D700"/>
          </a:solidFill>
          <a:ln>
            <a:noFill/>
          </a:ln>
          <a:effectLst/>
        </p:spPr>
        <p:txBody>
          <a:bodyPr wrap="none" anchor="ctr"/>
          <a:lstStyle/>
          <a:p>
            <a:endParaRPr lang="en-US"/>
          </a:p>
        </p:txBody>
      </p:sp>
      <p:sp>
        <p:nvSpPr>
          <p:cNvPr id="2" name="Title 1"/>
          <p:cNvSpPr>
            <a:spLocks noGrp="1"/>
          </p:cNvSpPr>
          <p:nvPr userDrawn="1">
            <p:ph type="title"/>
          </p:nvPr>
        </p:nvSpPr>
        <p:spPr>
          <a:xfrm>
            <a:off x="4704037" y="1418400"/>
            <a:ext cx="7404281" cy="1325563"/>
          </a:xfrm>
          <a:prstGeom prst="rect">
            <a:avLst/>
          </a:prstGeom>
        </p:spPr>
        <p:txBody>
          <a:bodyPr/>
          <a:lstStyle/>
          <a:p>
            <a:r>
              <a:rPr lang="en-US" dirty="0"/>
              <a:t>Click to edit</a:t>
            </a:r>
          </a:p>
        </p:txBody>
      </p:sp>
      <p:sp>
        <p:nvSpPr>
          <p:cNvPr id="3" name="Content Placeholder 2"/>
          <p:cNvSpPr>
            <a:spLocks noGrp="1"/>
          </p:cNvSpPr>
          <p:nvPr userDrawn="1">
            <p:ph sz="half" idx="1"/>
          </p:nvPr>
        </p:nvSpPr>
        <p:spPr>
          <a:xfrm>
            <a:off x="4704038" y="2743963"/>
            <a:ext cx="7404282" cy="3221863"/>
          </a:xfrm>
          <a:prstGeom prst="rect">
            <a:avLst/>
          </a:prstGeo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Slide Number Placeholder 5">
            <a:extLst>
              <a:ext uri="{FF2B5EF4-FFF2-40B4-BE49-F238E27FC236}">
                <a16:creationId xmlns:a16="http://schemas.microsoft.com/office/drawing/2014/main" id="{EBD4DF1C-4919-E74C-8022-BE00FD75E59D}"/>
              </a:ext>
            </a:extLst>
          </p:cNvPr>
          <p:cNvSpPr>
            <a:spLocks noGrp="1"/>
          </p:cNvSpPr>
          <p:nvPr userDrawn="1">
            <p:ph type="sldNum" sz="quarter" idx="12"/>
          </p:nvPr>
        </p:nvSpPr>
        <p:spPr>
          <a:xfrm>
            <a:off x="360000" y="6089650"/>
            <a:ext cx="444500" cy="428625"/>
          </a:xfrm>
          <a:prstGeom prst="rect">
            <a:avLst/>
          </a:prstGeom>
          <a:ln>
            <a:noFill/>
          </a:ln>
        </p:spPr>
        <p:txBody>
          <a:bodyPr wrap="square"/>
          <a:lstStyle>
            <a:lvl1pPr algn="ctr">
              <a:defRPr>
                <a:solidFill>
                  <a:schemeClr val="bg1"/>
                </a:solidFill>
              </a:defRPr>
            </a:lvl1pPr>
          </a:lstStyle>
          <a:p>
            <a:fld id="{D79EE95E-F8E2-094D-B99A-E1C9960AC8D9}" type="slidenum">
              <a:rPr lang="en-US" smtClean="0"/>
              <a:pPr/>
              <a:t>‹#›</a:t>
            </a:fld>
            <a:endParaRPr lang="en-US" dirty="0"/>
          </a:p>
        </p:txBody>
      </p:sp>
    </p:spTree>
    <p:extLst>
      <p:ext uri="{BB962C8B-B14F-4D97-AF65-F5344CB8AC3E}">
        <p14:creationId xmlns:p14="http://schemas.microsoft.com/office/powerpoint/2010/main" val="4142597934"/>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4_Small content_Large image_dark ">
    <p:bg>
      <p:bgPr>
        <a:solidFill>
          <a:schemeClr val="bg2"/>
        </a:solidFill>
        <a:effectLst/>
      </p:bgPr>
    </p:bg>
    <p:spTree>
      <p:nvGrpSpPr>
        <p:cNvPr id="1" name=""/>
        <p:cNvGrpSpPr/>
        <p:nvPr/>
      </p:nvGrpSpPr>
      <p:grpSpPr>
        <a:xfrm>
          <a:off x="0" y="0"/>
          <a:ext cx="0" cy="0"/>
          <a:chOff x="0" y="0"/>
          <a:chExt cx="0" cy="0"/>
        </a:xfrm>
      </p:grpSpPr>
      <p:sp>
        <p:nvSpPr>
          <p:cNvPr id="11" name="Freeform 10">
            <a:extLst>
              <a:ext uri="{FF2B5EF4-FFF2-40B4-BE49-F238E27FC236}">
                <a16:creationId xmlns:a16="http://schemas.microsoft.com/office/drawing/2014/main" id="{9086E9E9-1273-094F-B241-9A982CCF14A5}"/>
              </a:ext>
            </a:extLst>
          </p:cNvPr>
          <p:cNvSpPr/>
          <p:nvPr userDrawn="1"/>
        </p:nvSpPr>
        <p:spPr>
          <a:xfrm>
            <a:off x="7301826" y="0"/>
            <a:ext cx="4887330" cy="6858000"/>
          </a:xfrm>
          <a:custGeom>
            <a:avLst/>
            <a:gdLst>
              <a:gd name="connsiteX0" fmla="*/ 1185133 w 4887330"/>
              <a:gd name="connsiteY0" fmla="*/ 0 h 6858000"/>
              <a:gd name="connsiteX1" fmla="*/ 4887330 w 4887330"/>
              <a:gd name="connsiteY1" fmla="*/ 0 h 6858000"/>
              <a:gd name="connsiteX2" fmla="*/ 4887330 w 4887330"/>
              <a:gd name="connsiteY2" fmla="*/ 6858000 h 6858000"/>
              <a:gd name="connsiteX3" fmla="*/ 1216167 w 4887330"/>
              <a:gd name="connsiteY3" fmla="*/ 6858000 h 6858000"/>
              <a:gd name="connsiteX4" fmla="*/ 1064454 w 4887330"/>
              <a:gd name="connsiteY4" fmla="*/ 6662149 h 6858000"/>
              <a:gd name="connsiteX5" fmla="*/ 1060776 w 4887330"/>
              <a:gd name="connsiteY5" fmla="*/ 160644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887330" h="6858000">
                <a:moveTo>
                  <a:pt x="1185133" y="0"/>
                </a:moveTo>
                <a:lnTo>
                  <a:pt x="4887330" y="0"/>
                </a:lnTo>
                <a:lnTo>
                  <a:pt x="4887330" y="6858000"/>
                </a:lnTo>
                <a:lnTo>
                  <a:pt x="1216167" y="6858000"/>
                </a:lnTo>
                <a:lnTo>
                  <a:pt x="1064454" y="6662149"/>
                </a:lnTo>
                <a:cubicBezTo>
                  <a:pt x="-351872" y="4735367"/>
                  <a:pt x="-356530" y="2090376"/>
                  <a:pt x="1060776" y="16064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8" name="Freeform 37">
            <a:extLst>
              <a:ext uri="{FF2B5EF4-FFF2-40B4-BE49-F238E27FC236}">
                <a16:creationId xmlns:a16="http://schemas.microsoft.com/office/drawing/2014/main" id="{F85BEC64-E208-664F-9EE0-9B7FB09BB45B}"/>
              </a:ext>
            </a:extLst>
          </p:cNvPr>
          <p:cNvSpPr>
            <a:spLocks noChangeArrowheads="1"/>
          </p:cNvSpPr>
          <p:nvPr userDrawn="1"/>
        </p:nvSpPr>
        <p:spPr bwMode="auto">
          <a:xfrm rot="13500000">
            <a:off x="5189326" y="272339"/>
            <a:ext cx="6299561" cy="6299562"/>
          </a:xfrm>
          <a:custGeom>
            <a:avLst/>
            <a:gdLst>
              <a:gd name="T0" fmla="*/ 0 w 2937"/>
              <a:gd name="T1" fmla="*/ 0 h 2938"/>
              <a:gd name="T2" fmla="*/ 0 w 2937"/>
              <a:gd name="T3" fmla="*/ 0 h 2938"/>
              <a:gd name="T4" fmla="*/ 0 w 2937"/>
              <a:gd name="T5" fmla="*/ 762 h 2938"/>
              <a:gd name="T6" fmla="*/ 2174 w 2937"/>
              <a:gd name="T7" fmla="*/ 2937 h 2938"/>
              <a:gd name="T8" fmla="*/ 2936 w 2937"/>
              <a:gd name="T9" fmla="*/ 2937 h 2938"/>
              <a:gd name="T10" fmla="*/ 2071 w 2937"/>
              <a:gd name="T11" fmla="*/ 861 h 2938"/>
              <a:gd name="T12" fmla="*/ 0 w 2937"/>
              <a:gd name="T13" fmla="*/ 0 h 2938"/>
            </a:gdLst>
            <a:ahLst/>
            <a:cxnLst>
              <a:cxn ang="0">
                <a:pos x="T0" y="T1"/>
              </a:cxn>
              <a:cxn ang="0">
                <a:pos x="T2" y="T3"/>
              </a:cxn>
              <a:cxn ang="0">
                <a:pos x="T4" y="T5"/>
              </a:cxn>
              <a:cxn ang="0">
                <a:pos x="T6" y="T7"/>
              </a:cxn>
              <a:cxn ang="0">
                <a:pos x="T8" y="T9"/>
              </a:cxn>
              <a:cxn ang="0">
                <a:pos x="T10" y="T11"/>
              </a:cxn>
              <a:cxn ang="0">
                <a:pos x="T12" y="T13"/>
              </a:cxn>
            </a:cxnLst>
            <a:rect l="0" t="0" r="r" b="b"/>
            <a:pathLst>
              <a:path w="2937" h="2938">
                <a:moveTo>
                  <a:pt x="0" y="0"/>
                </a:moveTo>
                <a:lnTo>
                  <a:pt x="0" y="0"/>
                </a:lnTo>
                <a:cubicBezTo>
                  <a:pt x="0" y="762"/>
                  <a:pt x="0" y="762"/>
                  <a:pt x="0" y="762"/>
                </a:cubicBezTo>
                <a:cubicBezTo>
                  <a:pt x="1196" y="762"/>
                  <a:pt x="2170" y="1740"/>
                  <a:pt x="2174" y="2937"/>
                </a:cubicBezTo>
                <a:cubicBezTo>
                  <a:pt x="2936" y="2937"/>
                  <a:pt x="2936" y="2937"/>
                  <a:pt x="2936" y="2937"/>
                </a:cubicBezTo>
                <a:cubicBezTo>
                  <a:pt x="2932" y="2127"/>
                  <a:pt x="2605" y="1395"/>
                  <a:pt x="2071" y="861"/>
                </a:cubicBezTo>
                <a:cubicBezTo>
                  <a:pt x="1541" y="331"/>
                  <a:pt x="809" y="0"/>
                  <a:pt x="0" y="0"/>
                </a:cubicBezTo>
              </a:path>
            </a:pathLst>
          </a:custGeom>
          <a:solidFill>
            <a:srgbClr val="97D700">
              <a:alpha val="70000"/>
            </a:srgbClr>
          </a:solidFill>
          <a:ln>
            <a:noFill/>
          </a:ln>
          <a:effectLst/>
        </p:spPr>
        <p:txBody>
          <a:bodyPr wrap="none" anchor="ctr"/>
          <a:lstStyle/>
          <a:p>
            <a:endParaRPr lang="en-US"/>
          </a:p>
        </p:txBody>
      </p:sp>
      <p:sp>
        <p:nvSpPr>
          <p:cNvPr id="9" name="Freeform 39">
            <a:extLst>
              <a:ext uri="{FF2B5EF4-FFF2-40B4-BE49-F238E27FC236}">
                <a16:creationId xmlns:a16="http://schemas.microsoft.com/office/drawing/2014/main" id="{EC7D8381-5A4C-4445-9CDD-61865BC7CF2A}"/>
              </a:ext>
            </a:extLst>
          </p:cNvPr>
          <p:cNvSpPr>
            <a:spLocks noChangeArrowheads="1"/>
          </p:cNvSpPr>
          <p:nvPr userDrawn="1"/>
        </p:nvSpPr>
        <p:spPr bwMode="auto">
          <a:xfrm rot="13500000">
            <a:off x="7669920" y="-4426810"/>
            <a:ext cx="3130860" cy="8541295"/>
          </a:xfrm>
          <a:custGeom>
            <a:avLst/>
            <a:gdLst>
              <a:gd name="T0" fmla="*/ 361 w 1461"/>
              <a:gd name="T1" fmla="*/ 0 h 3980"/>
              <a:gd name="T2" fmla="*/ 361 w 1461"/>
              <a:gd name="T3" fmla="*/ 0 h 3980"/>
              <a:gd name="T4" fmla="*/ 0 w 1461"/>
              <a:gd name="T5" fmla="*/ 361 h 3980"/>
              <a:gd name="T6" fmla="*/ 0 w 1461"/>
              <a:gd name="T7" fmla="*/ 3617 h 3980"/>
              <a:gd name="T8" fmla="*/ 361 w 1461"/>
              <a:gd name="T9" fmla="*/ 3979 h 3980"/>
              <a:gd name="T10" fmla="*/ 361 w 1461"/>
              <a:gd name="T11" fmla="*/ 0 h 3980"/>
            </a:gdLst>
            <a:ahLst/>
            <a:cxnLst>
              <a:cxn ang="0">
                <a:pos x="T0" y="T1"/>
              </a:cxn>
              <a:cxn ang="0">
                <a:pos x="T2" y="T3"/>
              </a:cxn>
              <a:cxn ang="0">
                <a:pos x="T4" y="T5"/>
              </a:cxn>
              <a:cxn ang="0">
                <a:pos x="T6" y="T7"/>
              </a:cxn>
              <a:cxn ang="0">
                <a:pos x="T8" y="T9"/>
              </a:cxn>
              <a:cxn ang="0">
                <a:pos x="T10" y="T11"/>
              </a:cxn>
            </a:cxnLst>
            <a:rect l="0" t="0" r="r" b="b"/>
            <a:pathLst>
              <a:path w="1461" h="3980">
                <a:moveTo>
                  <a:pt x="361" y="0"/>
                </a:moveTo>
                <a:lnTo>
                  <a:pt x="361" y="0"/>
                </a:lnTo>
                <a:cubicBezTo>
                  <a:pt x="0" y="361"/>
                  <a:pt x="0" y="361"/>
                  <a:pt x="0" y="361"/>
                </a:cubicBezTo>
                <a:cubicBezTo>
                  <a:pt x="900" y="1257"/>
                  <a:pt x="900" y="2717"/>
                  <a:pt x="0" y="3617"/>
                </a:cubicBezTo>
                <a:cubicBezTo>
                  <a:pt x="361" y="3979"/>
                  <a:pt x="361" y="3979"/>
                  <a:pt x="361" y="3979"/>
                </a:cubicBezTo>
                <a:cubicBezTo>
                  <a:pt x="1460" y="2881"/>
                  <a:pt x="1460" y="1093"/>
                  <a:pt x="361" y="0"/>
                </a:cubicBezTo>
              </a:path>
            </a:pathLst>
          </a:custGeom>
          <a:solidFill>
            <a:srgbClr val="97D700"/>
          </a:solidFill>
          <a:ln>
            <a:noFill/>
          </a:ln>
          <a:effectLst/>
        </p:spPr>
        <p:txBody>
          <a:bodyPr wrap="none" anchor="ctr"/>
          <a:lstStyle/>
          <a:p>
            <a:endParaRPr lang="en-US"/>
          </a:p>
        </p:txBody>
      </p:sp>
      <p:sp>
        <p:nvSpPr>
          <p:cNvPr id="2" name="Title 1"/>
          <p:cNvSpPr>
            <a:spLocks noGrp="1"/>
          </p:cNvSpPr>
          <p:nvPr userDrawn="1">
            <p:ph type="title"/>
          </p:nvPr>
        </p:nvSpPr>
        <p:spPr>
          <a:xfrm>
            <a:off x="8592000" y="1418400"/>
            <a:ext cx="3600000" cy="1325563"/>
          </a:xfrm>
          <a:prstGeom prst="rect">
            <a:avLst/>
          </a:prstGeom>
        </p:spPr>
        <p:txBody>
          <a:bodyPr/>
          <a:lstStyle/>
          <a:p>
            <a:r>
              <a:rPr lang="en-US" dirty="0"/>
              <a:t>Click to edit</a:t>
            </a:r>
          </a:p>
        </p:txBody>
      </p:sp>
      <p:sp>
        <p:nvSpPr>
          <p:cNvPr id="3" name="Content Placeholder 2"/>
          <p:cNvSpPr>
            <a:spLocks noGrp="1"/>
          </p:cNvSpPr>
          <p:nvPr userDrawn="1">
            <p:ph sz="half" idx="1"/>
          </p:nvPr>
        </p:nvSpPr>
        <p:spPr>
          <a:xfrm>
            <a:off x="8592000" y="2743963"/>
            <a:ext cx="3600000" cy="3221863"/>
          </a:xfrm>
          <a:prstGeom prst="rect">
            <a:avLst/>
          </a:prstGeo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Slide Number Placeholder 5">
            <a:extLst>
              <a:ext uri="{FF2B5EF4-FFF2-40B4-BE49-F238E27FC236}">
                <a16:creationId xmlns:a16="http://schemas.microsoft.com/office/drawing/2014/main" id="{EBD4DF1C-4919-E74C-8022-BE00FD75E59D}"/>
              </a:ext>
            </a:extLst>
          </p:cNvPr>
          <p:cNvSpPr>
            <a:spLocks noGrp="1"/>
          </p:cNvSpPr>
          <p:nvPr userDrawn="1">
            <p:ph type="sldNum" sz="quarter" idx="12"/>
          </p:nvPr>
        </p:nvSpPr>
        <p:spPr>
          <a:xfrm>
            <a:off x="360000" y="6089650"/>
            <a:ext cx="444500" cy="428625"/>
          </a:xfrm>
          <a:prstGeom prst="rect">
            <a:avLst/>
          </a:prstGeom>
          <a:ln>
            <a:noFill/>
          </a:ln>
        </p:spPr>
        <p:txBody>
          <a:bodyPr wrap="square"/>
          <a:lstStyle>
            <a:lvl1pPr algn="ctr">
              <a:defRPr>
                <a:solidFill>
                  <a:schemeClr val="tx1"/>
                </a:solidFill>
              </a:defRPr>
            </a:lvl1pPr>
          </a:lstStyle>
          <a:p>
            <a:fld id="{D79EE95E-F8E2-094D-B99A-E1C9960AC8D9}" type="slidenum">
              <a:rPr lang="en-US" smtClean="0"/>
              <a:pPr/>
              <a:t>‹#›</a:t>
            </a:fld>
            <a:endParaRPr lang="en-US" dirty="0"/>
          </a:p>
        </p:txBody>
      </p:sp>
    </p:spTree>
    <p:extLst>
      <p:ext uri="{BB962C8B-B14F-4D97-AF65-F5344CB8AC3E}">
        <p14:creationId xmlns:p14="http://schemas.microsoft.com/office/powerpoint/2010/main" val="1855194143"/>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5_Small content_Large image_dark ">
    <p:bg>
      <p:bgPr>
        <a:solidFill>
          <a:schemeClr val="bg2"/>
        </a:solidFill>
        <a:effectLst/>
      </p:bgPr>
    </p:bg>
    <p:spTree>
      <p:nvGrpSpPr>
        <p:cNvPr id="1" name=""/>
        <p:cNvGrpSpPr/>
        <p:nvPr/>
      </p:nvGrpSpPr>
      <p:grpSpPr>
        <a:xfrm>
          <a:off x="0" y="0"/>
          <a:ext cx="0" cy="0"/>
          <a:chOff x="0" y="0"/>
          <a:chExt cx="0" cy="0"/>
        </a:xfrm>
      </p:grpSpPr>
      <p:sp>
        <p:nvSpPr>
          <p:cNvPr id="10" name="Freeform 9">
            <a:extLst>
              <a:ext uri="{FF2B5EF4-FFF2-40B4-BE49-F238E27FC236}">
                <a16:creationId xmlns:a16="http://schemas.microsoft.com/office/drawing/2014/main" id="{48259A03-8FFE-B047-93AC-E5C4D77B48A8}"/>
              </a:ext>
            </a:extLst>
          </p:cNvPr>
          <p:cNvSpPr/>
          <p:nvPr userDrawn="1"/>
        </p:nvSpPr>
        <p:spPr>
          <a:xfrm>
            <a:off x="7301826" y="0"/>
            <a:ext cx="4887330" cy="6858000"/>
          </a:xfrm>
          <a:custGeom>
            <a:avLst/>
            <a:gdLst>
              <a:gd name="connsiteX0" fmla="*/ 1185133 w 4887330"/>
              <a:gd name="connsiteY0" fmla="*/ 0 h 6858000"/>
              <a:gd name="connsiteX1" fmla="*/ 4887330 w 4887330"/>
              <a:gd name="connsiteY1" fmla="*/ 0 h 6858000"/>
              <a:gd name="connsiteX2" fmla="*/ 4887330 w 4887330"/>
              <a:gd name="connsiteY2" fmla="*/ 6858000 h 6858000"/>
              <a:gd name="connsiteX3" fmla="*/ 1216167 w 4887330"/>
              <a:gd name="connsiteY3" fmla="*/ 6858000 h 6858000"/>
              <a:gd name="connsiteX4" fmla="*/ 1064454 w 4887330"/>
              <a:gd name="connsiteY4" fmla="*/ 6662149 h 6858000"/>
              <a:gd name="connsiteX5" fmla="*/ 1060776 w 4887330"/>
              <a:gd name="connsiteY5" fmla="*/ 160644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887330" h="6858000">
                <a:moveTo>
                  <a:pt x="1185133" y="0"/>
                </a:moveTo>
                <a:lnTo>
                  <a:pt x="4887330" y="0"/>
                </a:lnTo>
                <a:lnTo>
                  <a:pt x="4887330" y="6858000"/>
                </a:lnTo>
                <a:lnTo>
                  <a:pt x="1216167" y="6858000"/>
                </a:lnTo>
                <a:lnTo>
                  <a:pt x="1064454" y="6662149"/>
                </a:lnTo>
                <a:cubicBezTo>
                  <a:pt x="-351872" y="4735367"/>
                  <a:pt x="-356530" y="2090376"/>
                  <a:pt x="1060776" y="16064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8" name="Freeform 37">
            <a:extLst>
              <a:ext uri="{FF2B5EF4-FFF2-40B4-BE49-F238E27FC236}">
                <a16:creationId xmlns:a16="http://schemas.microsoft.com/office/drawing/2014/main" id="{F85BEC64-E208-664F-9EE0-9B7FB09BB45B}"/>
              </a:ext>
            </a:extLst>
          </p:cNvPr>
          <p:cNvSpPr>
            <a:spLocks noChangeArrowheads="1"/>
          </p:cNvSpPr>
          <p:nvPr userDrawn="1"/>
        </p:nvSpPr>
        <p:spPr bwMode="auto">
          <a:xfrm rot="13500000">
            <a:off x="5189326" y="272339"/>
            <a:ext cx="6299561" cy="6299562"/>
          </a:xfrm>
          <a:custGeom>
            <a:avLst/>
            <a:gdLst>
              <a:gd name="T0" fmla="*/ 0 w 2937"/>
              <a:gd name="T1" fmla="*/ 0 h 2938"/>
              <a:gd name="T2" fmla="*/ 0 w 2937"/>
              <a:gd name="T3" fmla="*/ 0 h 2938"/>
              <a:gd name="T4" fmla="*/ 0 w 2937"/>
              <a:gd name="T5" fmla="*/ 762 h 2938"/>
              <a:gd name="T6" fmla="*/ 2174 w 2937"/>
              <a:gd name="T7" fmla="*/ 2937 h 2938"/>
              <a:gd name="T8" fmla="*/ 2936 w 2937"/>
              <a:gd name="T9" fmla="*/ 2937 h 2938"/>
              <a:gd name="T10" fmla="*/ 2071 w 2937"/>
              <a:gd name="T11" fmla="*/ 861 h 2938"/>
              <a:gd name="T12" fmla="*/ 0 w 2937"/>
              <a:gd name="T13" fmla="*/ 0 h 2938"/>
            </a:gdLst>
            <a:ahLst/>
            <a:cxnLst>
              <a:cxn ang="0">
                <a:pos x="T0" y="T1"/>
              </a:cxn>
              <a:cxn ang="0">
                <a:pos x="T2" y="T3"/>
              </a:cxn>
              <a:cxn ang="0">
                <a:pos x="T4" y="T5"/>
              </a:cxn>
              <a:cxn ang="0">
                <a:pos x="T6" y="T7"/>
              </a:cxn>
              <a:cxn ang="0">
                <a:pos x="T8" y="T9"/>
              </a:cxn>
              <a:cxn ang="0">
                <a:pos x="T10" y="T11"/>
              </a:cxn>
              <a:cxn ang="0">
                <a:pos x="T12" y="T13"/>
              </a:cxn>
            </a:cxnLst>
            <a:rect l="0" t="0" r="r" b="b"/>
            <a:pathLst>
              <a:path w="2937" h="2938">
                <a:moveTo>
                  <a:pt x="0" y="0"/>
                </a:moveTo>
                <a:lnTo>
                  <a:pt x="0" y="0"/>
                </a:lnTo>
                <a:cubicBezTo>
                  <a:pt x="0" y="762"/>
                  <a:pt x="0" y="762"/>
                  <a:pt x="0" y="762"/>
                </a:cubicBezTo>
                <a:cubicBezTo>
                  <a:pt x="1196" y="762"/>
                  <a:pt x="2170" y="1740"/>
                  <a:pt x="2174" y="2937"/>
                </a:cubicBezTo>
                <a:cubicBezTo>
                  <a:pt x="2936" y="2937"/>
                  <a:pt x="2936" y="2937"/>
                  <a:pt x="2936" y="2937"/>
                </a:cubicBezTo>
                <a:cubicBezTo>
                  <a:pt x="2932" y="2127"/>
                  <a:pt x="2605" y="1395"/>
                  <a:pt x="2071" y="861"/>
                </a:cubicBezTo>
                <a:cubicBezTo>
                  <a:pt x="1541" y="331"/>
                  <a:pt x="809" y="0"/>
                  <a:pt x="0" y="0"/>
                </a:cubicBezTo>
              </a:path>
            </a:pathLst>
          </a:custGeom>
          <a:solidFill>
            <a:srgbClr val="97D700">
              <a:alpha val="70000"/>
            </a:srgbClr>
          </a:solidFill>
          <a:ln>
            <a:noFill/>
          </a:ln>
          <a:effectLst/>
        </p:spPr>
        <p:txBody>
          <a:bodyPr wrap="none" anchor="ctr"/>
          <a:lstStyle/>
          <a:p>
            <a:endParaRPr lang="en-US"/>
          </a:p>
        </p:txBody>
      </p:sp>
      <p:sp>
        <p:nvSpPr>
          <p:cNvPr id="9" name="Freeform 39">
            <a:extLst>
              <a:ext uri="{FF2B5EF4-FFF2-40B4-BE49-F238E27FC236}">
                <a16:creationId xmlns:a16="http://schemas.microsoft.com/office/drawing/2014/main" id="{EC7D8381-5A4C-4445-9CDD-61865BC7CF2A}"/>
              </a:ext>
            </a:extLst>
          </p:cNvPr>
          <p:cNvSpPr>
            <a:spLocks noChangeArrowheads="1"/>
          </p:cNvSpPr>
          <p:nvPr userDrawn="1"/>
        </p:nvSpPr>
        <p:spPr bwMode="auto">
          <a:xfrm rot="13500000">
            <a:off x="7669920" y="-4426810"/>
            <a:ext cx="3130860" cy="8541295"/>
          </a:xfrm>
          <a:custGeom>
            <a:avLst/>
            <a:gdLst>
              <a:gd name="T0" fmla="*/ 361 w 1461"/>
              <a:gd name="T1" fmla="*/ 0 h 3980"/>
              <a:gd name="T2" fmla="*/ 361 w 1461"/>
              <a:gd name="T3" fmla="*/ 0 h 3980"/>
              <a:gd name="T4" fmla="*/ 0 w 1461"/>
              <a:gd name="T5" fmla="*/ 361 h 3980"/>
              <a:gd name="T6" fmla="*/ 0 w 1461"/>
              <a:gd name="T7" fmla="*/ 3617 h 3980"/>
              <a:gd name="T8" fmla="*/ 361 w 1461"/>
              <a:gd name="T9" fmla="*/ 3979 h 3980"/>
              <a:gd name="T10" fmla="*/ 361 w 1461"/>
              <a:gd name="T11" fmla="*/ 0 h 3980"/>
            </a:gdLst>
            <a:ahLst/>
            <a:cxnLst>
              <a:cxn ang="0">
                <a:pos x="T0" y="T1"/>
              </a:cxn>
              <a:cxn ang="0">
                <a:pos x="T2" y="T3"/>
              </a:cxn>
              <a:cxn ang="0">
                <a:pos x="T4" y="T5"/>
              </a:cxn>
              <a:cxn ang="0">
                <a:pos x="T6" y="T7"/>
              </a:cxn>
              <a:cxn ang="0">
                <a:pos x="T8" y="T9"/>
              </a:cxn>
              <a:cxn ang="0">
                <a:pos x="T10" y="T11"/>
              </a:cxn>
            </a:cxnLst>
            <a:rect l="0" t="0" r="r" b="b"/>
            <a:pathLst>
              <a:path w="1461" h="3980">
                <a:moveTo>
                  <a:pt x="361" y="0"/>
                </a:moveTo>
                <a:lnTo>
                  <a:pt x="361" y="0"/>
                </a:lnTo>
                <a:cubicBezTo>
                  <a:pt x="0" y="361"/>
                  <a:pt x="0" y="361"/>
                  <a:pt x="0" y="361"/>
                </a:cubicBezTo>
                <a:cubicBezTo>
                  <a:pt x="900" y="1257"/>
                  <a:pt x="900" y="2717"/>
                  <a:pt x="0" y="3617"/>
                </a:cubicBezTo>
                <a:cubicBezTo>
                  <a:pt x="361" y="3979"/>
                  <a:pt x="361" y="3979"/>
                  <a:pt x="361" y="3979"/>
                </a:cubicBezTo>
                <a:cubicBezTo>
                  <a:pt x="1460" y="2881"/>
                  <a:pt x="1460" y="1093"/>
                  <a:pt x="361" y="0"/>
                </a:cubicBezTo>
              </a:path>
            </a:pathLst>
          </a:custGeom>
          <a:solidFill>
            <a:srgbClr val="97D700"/>
          </a:solidFill>
          <a:ln>
            <a:noFill/>
          </a:ln>
          <a:effectLst/>
        </p:spPr>
        <p:txBody>
          <a:bodyPr wrap="none" anchor="ctr"/>
          <a:lstStyle/>
          <a:p>
            <a:endParaRPr lang="en-US"/>
          </a:p>
        </p:txBody>
      </p:sp>
      <p:sp>
        <p:nvSpPr>
          <p:cNvPr id="2" name="Title 1"/>
          <p:cNvSpPr>
            <a:spLocks noGrp="1"/>
          </p:cNvSpPr>
          <p:nvPr userDrawn="1">
            <p:ph type="title"/>
          </p:nvPr>
        </p:nvSpPr>
        <p:spPr>
          <a:xfrm>
            <a:off x="8592000" y="1418400"/>
            <a:ext cx="3600000" cy="1325563"/>
          </a:xfrm>
          <a:prstGeom prst="rect">
            <a:avLst/>
          </a:prstGeom>
        </p:spPr>
        <p:txBody>
          <a:bodyPr/>
          <a:lstStyle/>
          <a:p>
            <a:r>
              <a:rPr lang="en-US" dirty="0"/>
              <a:t>Click to edit</a:t>
            </a:r>
          </a:p>
        </p:txBody>
      </p:sp>
      <p:sp>
        <p:nvSpPr>
          <p:cNvPr id="3" name="Content Placeholder 2"/>
          <p:cNvSpPr>
            <a:spLocks noGrp="1"/>
          </p:cNvSpPr>
          <p:nvPr userDrawn="1">
            <p:ph sz="half" idx="1"/>
          </p:nvPr>
        </p:nvSpPr>
        <p:spPr>
          <a:xfrm>
            <a:off x="8592000" y="2743963"/>
            <a:ext cx="3600000" cy="3221863"/>
          </a:xfrm>
          <a:prstGeom prst="rect">
            <a:avLst/>
          </a:prstGeo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Slide Number Placeholder 5">
            <a:extLst>
              <a:ext uri="{FF2B5EF4-FFF2-40B4-BE49-F238E27FC236}">
                <a16:creationId xmlns:a16="http://schemas.microsoft.com/office/drawing/2014/main" id="{EBD4DF1C-4919-E74C-8022-BE00FD75E59D}"/>
              </a:ext>
            </a:extLst>
          </p:cNvPr>
          <p:cNvSpPr>
            <a:spLocks noGrp="1"/>
          </p:cNvSpPr>
          <p:nvPr userDrawn="1">
            <p:ph type="sldNum" sz="quarter" idx="12"/>
          </p:nvPr>
        </p:nvSpPr>
        <p:spPr>
          <a:xfrm>
            <a:off x="360000" y="6089650"/>
            <a:ext cx="444500" cy="428625"/>
          </a:xfrm>
          <a:prstGeom prst="rect">
            <a:avLst/>
          </a:prstGeom>
          <a:ln>
            <a:noFill/>
          </a:ln>
        </p:spPr>
        <p:txBody>
          <a:bodyPr wrap="square"/>
          <a:lstStyle>
            <a:lvl1pPr algn="ctr">
              <a:defRPr>
                <a:solidFill>
                  <a:schemeClr val="bg1"/>
                </a:solidFill>
              </a:defRPr>
            </a:lvl1pPr>
          </a:lstStyle>
          <a:p>
            <a:fld id="{D79EE95E-F8E2-094D-B99A-E1C9960AC8D9}" type="slidenum">
              <a:rPr lang="en-US" smtClean="0"/>
              <a:pPr/>
              <a:t>‹#›</a:t>
            </a:fld>
            <a:endParaRPr lang="en-US" dirty="0"/>
          </a:p>
        </p:txBody>
      </p:sp>
    </p:spTree>
    <p:extLst>
      <p:ext uri="{BB962C8B-B14F-4D97-AF65-F5344CB8AC3E}">
        <p14:creationId xmlns:p14="http://schemas.microsoft.com/office/powerpoint/2010/main" val="3837640426"/>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itle" preserve="1">
  <p:cSld name="10_Title slide_Dark image BG">
    <p:bg>
      <p:bgPr>
        <a:solidFill>
          <a:schemeClr val="accent1"/>
        </a:solidFill>
        <a:effectLst/>
      </p:bgPr>
    </p:bg>
    <p:spTree>
      <p:nvGrpSpPr>
        <p:cNvPr id="1" name=""/>
        <p:cNvGrpSpPr/>
        <p:nvPr/>
      </p:nvGrpSpPr>
      <p:grpSpPr>
        <a:xfrm>
          <a:off x="0" y="0"/>
          <a:ext cx="0" cy="0"/>
          <a:chOff x="0" y="0"/>
          <a:chExt cx="0" cy="0"/>
        </a:xfrm>
      </p:grpSpPr>
      <p:sp>
        <p:nvSpPr>
          <p:cNvPr id="10" name="Freeform 9">
            <a:extLst>
              <a:ext uri="{FF2B5EF4-FFF2-40B4-BE49-F238E27FC236}">
                <a16:creationId xmlns:a16="http://schemas.microsoft.com/office/drawing/2014/main" id="{CBF5C0C6-2C61-1C48-B700-DD0E9917E35F}"/>
              </a:ext>
            </a:extLst>
          </p:cNvPr>
          <p:cNvSpPr/>
          <p:nvPr userDrawn="1"/>
        </p:nvSpPr>
        <p:spPr>
          <a:xfrm>
            <a:off x="0" y="0"/>
            <a:ext cx="6114290" cy="6858000"/>
          </a:xfrm>
          <a:custGeom>
            <a:avLst/>
            <a:gdLst>
              <a:gd name="connsiteX0" fmla="*/ 0 w 6114290"/>
              <a:gd name="connsiteY0" fmla="*/ 0 h 6858000"/>
              <a:gd name="connsiteX1" fmla="*/ 3489843 w 6114290"/>
              <a:gd name="connsiteY1" fmla="*/ 0 h 6858000"/>
              <a:gd name="connsiteX2" fmla="*/ 3687181 w 6114290"/>
              <a:gd name="connsiteY2" fmla="*/ 126314 h 6858000"/>
              <a:gd name="connsiteX3" fmla="*/ 6114290 w 6114290"/>
              <a:gd name="connsiteY3" fmla="*/ 4684167 h 6858000"/>
              <a:gd name="connsiteX4" fmla="*/ 5681344 w 6114290"/>
              <a:gd name="connsiteY4" fmla="*/ 6824305 h 6858000"/>
              <a:gd name="connsiteX5" fmla="*/ 5666075 w 6114290"/>
              <a:gd name="connsiteY5" fmla="*/ 6858000 h 6858000"/>
              <a:gd name="connsiteX6" fmla="*/ 0 w 6114290"/>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114290" h="6858000">
                <a:moveTo>
                  <a:pt x="0" y="0"/>
                </a:moveTo>
                <a:lnTo>
                  <a:pt x="3489843" y="0"/>
                </a:lnTo>
                <a:lnTo>
                  <a:pt x="3687181" y="126314"/>
                </a:lnTo>
                <a:cubicBezTo>
                  <a:pt x="5150362" y="1113250"/>
                  <a:pt x="6114290" y="2785217"/>
                  <a:pt x="6114290" y="4684167"/>
                </a:cubicBezTo>
                <a:cubicBezTo>
                  <a:pt x="6114290" y="5443747"/>
                  <a:pt x="5960062" y="6166876"/>
                  <a:pt x="5681344" y="6824305"/>
                </a:cubicBezTo>
                <a:lnTo>
                  <a:pt x="5666075" y="6858000"/>
                </a:lnTo>
                <a:lnTo>
                  <a:pt x="0" y="685800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37">
            <a:extLst>
              <a:ext uri="{FF2B5EF4-FFF2-40B4-BE49-F238E27FC236}">
                <a16:creationId xmlns:a16="http://schemas.microsoft.com/office/drawing/2014/main" id="{15BB576E-0D3A-FD40-B1B7-A802C38F01D2}"/>
              </a:ext>
            </a:extLst>
          </p:cNvPr>
          <p:cNvSpPr>
            <a:spLocks noChangeArrowheads="1"/>
          </p:cNvSpPr>
          <p:nvPr userDrawn="1"/>
        </p:nvSpPr>
        <p:spPr bwMode="auto">
          <a:xfrm>
            <a:off x="611414" y="-1615395"/>
            <a:ext cx="6299561" cy="6299562"/>
          </a:xfrm>
          <a:custGeom>
            <a:avLst/>
            <a:gdLst>
              <a:gd name="T0" fmla="*/ 0 w 2937"/>
              <a:gd name="T1" fmla="*/ 0 h 2938"/>
              <a:gd name="T2" fmla="*/ 0 w 2937"/>
              <a:gd name="T3" fmla="*/ 0 h 2938"/>
              <a:gd name="T4" fmla="*/ 0 w 2937"/>
              <a:gd name="T5" fmla="*/ 762 h 2938"/>
              <a:gd name="T6" fmla="*/ 2174 w 2937"/>
              <a:gd name="T7" fmla="*/ 2937 h 2938"/>
              <a:gd name="T8" fmla="*/ 2936 w 2937"/>
              <a:gd name="T9" fmla="*/ 2937 h 2938"/>
              <a:gd name="T10" fmla="*/ 2071 w 2937"/>
              <a:gd name="T11" fmla="*/ 861 h 2938"/>
              <a:gd name="T12" fmla="*/ 0 w 2937"/>
              <a:gd name="T13" fmla="*/ 0 h 2938"/>
            </a:gdLst>
            <a:ahLst/>
            <a:cxnLst>
              <a:cxn ang="0">
                <a:pos x="T0" y="T1"/>
              </a:cxn>
              <a:cxn ang="0">
                <a:pos x="T2" y="T3"/>
              </a:cxn>
              <a:cxn ang="0">
                <a:pos x="T4" y="T5"/>
              </a:cxn>
              <a:cxn ang="0">
                <a:pos x="T6" y="T7"/>
              </a:cxn>
              <a:cxn ang="0">
                <a:pos x="T8" y="T9"/>
              </a:cxn>
              <a:cxn ang="0">
                <a:pos x="T10" y="T11"/>
              </a:cxn>
              <a:cxn ang="0">
                <a:pos x="T12" y="T13"/>
              </a:cxn>
            </a:cxnLst>
            <a:rect l="0" t="0" r="r" b="b"/>
            <a:pathLst>
              <a:path w="2937" h="2938">
                <a:moveTo>
                  <a:pt x="0" y="0"/>
                </a:moveTo>
                <a:lnTo>
                  <a:pt x="0" y="0"/>
                </a:lnTo>
                <a:cubicBezTo>
                  <a:pt x="0" y="762"/>
                  <a:pt x="0" y="762"/>
                  <a:pt x="0" y="762"/>
                </a:cubicBezTo>
                <a:cubicBezTo>
                  <a:pt x="1196" y="762"/>
                  <a:pt x="2170" y="1740"/>
                  <a:pt x="2174" y="2937"/>
                </a:cubicBezTo>
                <a:cubicBezTo>
                  <a:pt x="2936" y="2937"/>
                  <a:pt x="2936" y="2937"/>
                  <a:pt x="2936" y="2937"/>
                </a:cubicBezTo>
                <a:cubicBezTo>
                  <a:pt x="2932" y="2127"/>
                  <a:pt x="2605" y="1395"/>
                  <a:pt x="2071" y="861"/>
                </a:cubicBezTo>
                <a:cubicBezTo>
                  <a:pt x="1541" y="331"/>
                  <a:pt x="809" y="0"/>
                  <a:pt x="0" y="0"/>
                </a:cubicBezTo>
              </a:path>
            </a:pathLst>
          </a:custGeom>
          <a:solidFill>
            <a:srgbClr val="97D700">
              <a:alpha val="70000"/>
            </a:srgbClr>
          </a:solidFill>
          <a:ln>
            <a:noFill/>
          </a:ln>
          <a:effectLst/>
        </p:spPr>
        <p:txBody>
          <a:bodyPr wrap="none" anchor="ctr"/>
          <a:lstStyle/>
          <a:p>
            <a:endParaRPr lang="en-US"/>
          </a:p>
        </p:txBody>
      </p:sp>
      <p:sp>
        <p:nvSpPr>
          <p:cNvPr id="13" name="Freeform 39">
            <a:extLst>
              <a:ext uri="{FF2B5EF4-FFF2-40B4-BE49-F238E27FC236}">
                <a16:creationId xmlns:a16="http://schemas.microsoft.com/office/drawing/2014/main" id="{DFB76EA9-E92E-BB45-B47D-0AA9D6CA2423}"/>
              </a:ext>
            </a:extLst>
          </p:cNvPr>
          <p:cNvSpPr>
            <a:spLocks noChangeArrowheads="1"/>
          </p:cNvSpPr>
          <p:nvPr userDrawn="1"/>
        </p:nvSpPr>
        <p:spPr bwMode="auto">
          <a:xfrm>
            <a:off x="4092253" y="417002"/>
            <a:ext cx="3130860" cy="8541295"/>
          </a:xfrm>
          <a:custGeom>
            <a:avLst/>
            <a:gdLst>
              <a:gd name="T0" fmla="*/ 361 w 1461"/>
              <a:gd name="T1" fmla="*/ 0 h 3980"/>
              <a:gd name="T2" fmla="*/ 361 w 1461"/>
              <a:gd name="T3" fmla="*/ 0 h 3980"/>
              <a:gd name="T4" fmla="*/ 0 w 1461"/>
              <a:gd name="T5" fmla="*/ 361 h 3980"/>
              <a:gd name="T6" fmla="*/ 0 w 1461"/>
              <a:gd name="T7" fmla="*/ 3617 h 3980"/>
              <a:gd name="T8" fmla="*/ 361 w 1461"/>
              <a:gd name="T9" fmla="*/ 3979 h 3980"/>
              <a:gd name="T10" fmla="*/ 361 w 1461"/>
              <a:gd name="T11" fmla="*/ 0 h 3980"/>
            </a:gdLst>
            <a:ahLst/>
            <a:cxnLst>
              <a:cxn ang="0">
                <a:pos x="T0" y="T1"/>
              </a:cxn>
              <a:cxn ang="0">
                <a:pos x="T2" y="T3"/>
              </a:cxn>
              <a:cxn ang="0">
                <a:pos x="T4" y="T5"/>
              </a:cxn>
              <a:cxn ang="0">
                <a:pos x="T6" y="T7"/>
              </a:cxn>
              <a:cxn ang="0">
                <a:pos x="T8" y="T9"/>
              </a:cxn>
              <a:cxn ang="0">
                <a:pos x="T10" y="T11"/>
              </a:cxn>
            </a:cxnLst>
            <a:rect l="0" t="0" r="r" b="b"/>
            <a:pathLst>
              <a:path w="1461" h="3980">
                <a:moveTo>
                  <a:pt x="361" y="0"/>
                </a:moveTo>
                <a:lnTo>
                  <a:pt x="361" y="0"/>
                </a:lnTo>
                <a:cubicBezTo>
                  <a:pt x="0" y="361"/>
                  <a:pt x="0" y="361"/>
                  <a:pt x="0" y="361"/>
                </a:cubicBezTo>
                <a:cubicBezTo>
                  <a:pt x="900" y="1257"/>
                  <a:pt x="900" y="2717"/>
                  <a:pt x="0" y="3617"/>
                </a:cubicBezTo>
                <a:cubicBezTo>
                  <a:pt x="361" y="3979"/>
                  <a:pt x="361" y="3979"/>
                  <a:pt x="361" y="3979"/>
                </a:cubicBezTo>
                <a:cubicBezTo>
                  <a:pt x="1460" y="2881"/>
                  <a:pt x="1460" y="1093"/>
                  <a:pt x="361" y="0"/>
                </a:cubicBezTo>
              </a:path>
            </a:pathLst>
          </a:custGeom>
          <a:solidFill>
            <a:srgbClr val="97D700"/>
          </a:solidFill>
          <a:ln>
            <a:noFill/>
          </a:ln>
          <a:effectLst/>
        </p:spPr>
        <p:txBody>
          <a:bodyPr wrap="none" anchor="ctr"/>
          <a:lstStyle/>
          <a:p>
            <a:endParaRPr lang="en-US"/>
          </a:p>
        </p:txBody>
      </p:sp>
      <p:pic>
        <p:nvPicPr>
          <p:cNvPr id="8" name="Picture 7">
            <a:extLst>
              <a:ext uri="{FF2B5EF4-FFF2-40B4-BE49-F238E27FC236}">
                <a16:creationId xmlns:a16="http://schemas.microsoft.com/office/drawing/2014/main" id="{8D9E2418-4355-1741-A684-BF56D2E8BD9E}"/>
              </a:ext>
            </a:extLst>
          </p:cNvPr>
          <p:cNvPicPr>
            <a:picLocks noChangeAspect="1"/>
          </p:cNvPicPr>
          <p:nvPr userDrawn="1"/>
        </p:nvPicPr>
        <p:blipFill>
          <a:blip r:embed="rId2"/>
          <a:stretch>
            <a:fillRect/>
          </a:stretch>
        </p:blipFill>
        <p:spPr>
          <a:xfrm>
            <a:off x="8443538" y="0"/>
            <a:ext cx="3736885" cy="1624733"/>
          </a:xfrm>
          <a:prstGeom prst="rect">
            <a:avLst/>
          </a:prstGeom>
        </p:spPr>
      </p:pic>
      <p:sp>
        <p:nvSpPr>
          <p:cNvPr id="2" name="Title 1"/>
          <p:cNvSpPr>
            <a:spLocks noGrp="1"/>
          </p:cNvSpPr>
          <p:nvPr>
            <p:ph type="ctrTitle" hasCustomPrompt="1"/>
          </p:nvPr>
        </p:nvSpPr>
        <p:spPr>
          <a:xfrm>
            <a:off x="611415" y="2131028"/>
            <a:ext cx="3833263" cy="2387600"/>
          </a:xfrm>
          <a:prstGeom prst="rect">
            <a:avLst/>
          </a:prstGeom>
        </p:spPr>
        <p:txBody>
          <a:bodyPr anchor="b">
            <a:normAutofit/>
          </a:bodyPr>
          <a:lstStyle>
            <a:lvl1pPr algn="l">
              <a:defRPr sz="4000"/>
            </a:lvl1pPr>
          </a:lstStyle>
          <a:p>
            <a:r>
              <a:rPr lang="en-US" dirty="0"/>
              <a:t>Click to </a:t>
            </a:r>
            <a:br>
              <a:rPr lang="en-US" dirty="0"/>
            </a:br>
            <a:r>
              <a:rPr lang="en-US" dirty="0"/>
              <a:t>edit Master </a:t>
            </a:r>
            <a:br>
              <a:rPr lang="en-US" dirty="0"/>
            </a:br>
            <a:r>
              <a:rPr lang="en-US" dirty="0"/>
              <a:t>title style</a:t>
            </a:r>
          </a:p>
        </p:txBody>
      </p:sp>
      <p:sp>
        <p:nvSpPr>
          <p:cNvPr id="3" name="Subtitle 2"/>
          <p:cNvSpPr>
            <a:spLocks noGrp="1"/>
          </p:cNvSpPr>
          <p:nvPr>
            <p:ph type="subTitle" idx="1" hasCustomPrompt="1"/>
          </p:nvPr>
        </p:nvSpPr>
        <p:spPr>
          <a:xfrm>
            <a:off x="611414" y="4684167"/>
            <a:ext cx="3833263" cy="1655762"/>
          </a:xfrm>
          <a:prstGeom prst="rect">
            <a:avLst/>
          </a:prstGeom>
        </p:spPr>
        <p:txBody>
          <a:bodyPr/>
          <a:lstStyle>
            <a:lvl1pPr marL="0" indent="0" algn="l">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a:t>
            </a:r>
            <a:br>
              <a:rPr lang="en-US" dirty="0"/>
            </a:br>
            <a:r>
              <a:rPr lang="en-US" dirty="0"/>
              <a:t>subtitle style</a:t>
            </a:r>
          </a:p>
        </p:txBody>
      </p:sp>
      <p:sp>
        <p:nvSpPr>
          <p:cNvPr id="9" name="Slide Number Placeholder 5">
            <a:extLst>
              <a:ext uri="{FF2B5EF4-FFF2-40B4-BE49-F238E27FC236}">
                <a16:creationId xmlns:a16="http://schemas.microsoft.com/office/drawing/2014/main" id="{5D4832C8-1331-8C4E-B9D5-C80FC9F79B9A}"/>
              </a:ext>
            </a:extLst>
          </p:cNvPr>
          <p:cNvSpPr>
            <a:spLocks noGrp="1"/>
          </p:cNvSpPr>
          <p:nvPr>
            <p:ph type="sldNum" sz="quarter" idx="12"/>
          </p:nvPr>
        </p:nvSpPr>
        <p:spPr>
          <a:xfrm>
            <a:off x="11410950" y="6089650"/>
            <a:ext cx="444500" cy="428625"/>
          </a:xfrm>
          <a:prstGeom prst="rect">
            <a:avLst/>
          </a:prstGeom>
          <a:ln>
            <a:noFill/>
          </a:ln>
        </p:spPr>
        <p:txBody>
          <a:bodyPr wrap="square"/>
          <a:lstStyle>
            <a:lvl1pPr algn="ctr">
              <a:defRPr>
                <a:solidFill>
                  <a:schemeClr val="bg1"/>
                </a:solidFill>
              </a:defRPr>
            </a:lvl1pPr>
          </a:lstStyle>
          <a:p>
            <a:fld id="{D79EE95E-F8E2-094D-B99A-E1C9960AC8D9}" type="slidenum">
              <a:rPr lang="en-US" smtClean="0"/>
              <a:pPr/>
              <a:t>‹#›</a:t>
            </a:fld>
            <a:endParaRPr lang="en-US" dirty="0"/>
          </a:p>
        </p:txBody>
      </p:sp>
    </p:spTree>
    <p:extLst>
      <p:ext uri="{BB962C8B-B14F-4D97-AF65-F5344CB8AC3E}">
        <p14:creationId xmlns:p14="http://schemas.microsoft.com/office/powerpoint/2010/main" val="507252746"/>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itle" preserve="1">
  <p:cSld name="2_Title slide_Dark image BG">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 name="Freeform 9">
            <a:extLst>
              <a:ext uri="{FF2B5EF4-FFF2-40B4-BE49-F238E27FC236}">
                <a16:creationId xmlns:a16="http://schemas.microsoft.com/office/drawing/2014/main" id="{7E2378F6-ECB7-E14D-B842-CA672CD45AD9}"/>
              </a:ext>
            </a:extLst>
          </p:cNvPr>
          <p:cNvSpPr/>
          <p:nvPr userDrawn="1"/>
        </p:nvSpPr>
        <p:spPr>
          <a:xfrm>
            <a:off x="0" y="0"/>
            <a:ext cx="6114290" cy="6858000"/>
          </a:xfrm>
          <a:custGeom>
            <a:avLst/>
            <a:gdLst>
              <a:gd name="connsiteX0" fmla="*/ 0 w 6114290"/>
              <a:gd name="connsiteY0" fmla="*/ 0 h 6858000"/>
              <a:gd name="connsiteX1" fmla="*/ 3489843 w 6114290"/>
              <a:gd name="connsiteY1" fmla="*/ 0 h 6858000"/>
              <a:gd name="connsiteX2" fmla="*/ 3687181 w 6114290"/>
              <a:gd name="connsiteY2" fmla="*/ 126314 h 6858000"/>
              <a:gd name="connsiteX3" fmla="*/ 6114290 w 6114290"/>
              <a:gd name="connsiteY3" fmla="*/ 4684167 h 6858000"/>
              <a:gd name="connsiteX4" fmla="*/ 5681344 w 6114290"/>
              <a:gd name="connsiteY4" fmla="*/ 6824305 h 6858000"/>
              <a:gd name="connsiteX5" fmla="*/ 5666075 w 6114290"/>
              <a:gd name="connsiteY5" fmla="*/ 6858000 h 6858000"/>
              <a:gd name="connsiteX6" fmla="*/ 0 w 6114290"/>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114290" h="6858000">
                <a:moveTo>
                  <a:pt x="0" y="0"/>
                </a:moveTo>
                <a:lnTo>
                  <a:pt x="3489843" y="0"/>
                </a:lnTo>
                <a:lnTo>
                  <a:pt x="3687181" y="126314"/>
                </a:lnTo>
                <a:cubicBezTo>
                  <a:pt x="5150362" y="1113250"/>
                  <a:pt x="6114290" y="2785217"/>
                  <a:pt x="6114290" y="4684167"/>
                </a:cubicBezTo>
                <a:cubicBezTo>
                  <a:pt x="6114290" y="5443747"/>
                  <a:pt x="5960062" y="6166876"/>
                  <a:pt x="5681344" y="6824305"/>
                </a:cubicBezTo>
                <a:lnTo>
                  <a:pt x="5666075" y="6858000"/>
                </a:lnTo>
                <a:lnTo>
                  <a:pt x="0" y="685800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37">
            <a:extLst>
              <a:ext uri="{FF2B5EF4-FFF2-40B4-BE49-F238E27FC236}">
                <a16:creationId xmlns:a16="http://schemas.microsoft.com/office/drawing/2014/main" id="{15BB576E-0D3A-FD40-B1B7-A802C38F01D2}"/>
              </a:ext>
            </a:extLst>
          </p:cNvPr>
          <p:cNvSpPr>
            <a:spLocks noChangeArrowheads="1"/>
          </p:cNvSpPr>
          <p:nvPr userDrawn="1"/>
        </p:nvSpPr>
        <p:spPr bwMode="auto">
          <a:xfrm>
            <a:off x="611414" y="-1615395"/>
            <a:ext cx="6299561" cy="6299562"/>
          </a:xfrm>
          <a:custGeom>
            <a:avLst/>
            <a:gdLst>
              <a:gd name="T0" fmla="*/ 0 w 2937"/>
              <a:gd name="T1" fmla="*/ 0 h 2938"/>
              <a:gd name="T2" fmla="*/ 0 w 2937"/>
              <a:gd name="T3" fmla="*/ 0 h 2938"/>
              <a:gd name="T4" fmla="*/ 0 w 2937"/>
              <a:gd name="T5" fmla="*/ 762 h 2938"/>
              <a:gd name="T6" fmla="*/ 2174 w 2937"/>
              <a:gd name="T7" fmla="*/ 2937 h 2938"/>
              <a:gd name="T8" fmla="*/ 2936 w 2937"/>
              <a:gd name="T9" fmla="*/ 2937 h 2938"/>
              <a:gd name="T10" fmla="*/ 2071 w 2937"/>
              <a:gd name="T11" fmla="*/ 861 h 2938"/>
              <a:gd name="T12" fmla="*/ 0 w 2937"/>
              <a:gd name="T13" fmla="*/ 0 h 2938"/>
            </a:gdLst>
            <a:ahLst/>
            <a:cxnLst>
              <a:cxn ang="0">
                <a:pos x="T0" y="T1"/>
              </a:cxn>
              <a:cxn ang="0">
                <a:pos x="T2" y="T3"/>
              </a:cxn>
              <a:cxn ang="0">
                <a:pos x="T4" y="T5"/>
              </a:cxn>
              <a:cxn ang="0">
                <a:pos x="T6" y="T7"/>
              </a:cxn>
              <a:cxn ang="0">
                <a:pos x="T8" y="T9"/>
              </a:cxn>
              <a:cxn ang="0">
                <a:pos x="T10" y="T11"/>
              </a:cxn>
              <a:cxn ang="0">
                <a:pos x="T12" y="T13"/>
              </a:cxn>
            </a:cxnLst>
            <a:rect l="0" t="0" r="r" b="b"/>
            <a:pathLst>
              <a:path w="2937" h="2938">
                <a:moveTo>
                  <a:pt x="0" y="0"/>
                </a:moveTo>
                <a:lnTo>
                  <a:pt x="0" y="0"/>
                </a:lnTo>
                <a:cubicBezTo>
                  <a:pt x="0" y="762"/>
                  <a:pt x="0" y="762"/>
                  <a:pt x="0" y="762"/>
                </a:cubicBezTo>
                <a:cubicBezTo>
                  <a:pt x="1196" y="762"/>
                  <a:pt x="2170" y="1740"/>
                  <a:pt x="2174" y="2937"/>
                </a:cubicBezTo>
                <a:cubicBezTo>
                  <a:pt x="2936" y="2937"/>
                  <a:pt x="2936" y="2937"/>
                  <a:pt x="2936" y="2937"/>
                </a:cubicBezTo>
                <a:cubicBezTo>
                  <a:pt x="2932" y="2127"/>
                  <a:pt x="2605" y="1395"/>
                  <a:pt x="2071" y="861"/>
                </a:cubicBezTo>
                <a:cubicBezTo>
                  <a:pt x="1541" y="331"/>
                  <a:pt x="809" y="0"/>
                  <a:pt x="0" y="0"/>
                </a:cubicBezTo>
              </a:path>
            </a:pathLst>
          </a:custGeom>
          <a:solidFill>
            <a:schemeClr val="tx2">
              <a:alpha val="70000"/>
            </a:schemeClr>
          </a:solidFill>
          <a:ln>
            <a:noFill/>
          </a:ln>
          <a:effectLst/>
        </p:spPr>
        <p:txBody>
          <a:bodyPr wrap="none" anchor="ctr"/>
          <a:lstStyle/>
          <a:p>
            <a:endParaRPr lang="en-US"/>
          </a:p>
        </p:txBody>
      </p:sp>
      <p:sp>
        <p:nvSpPr>
          <p:cNvPr id="13" name="Freeform 39">
            <a:extLst>
              <a:ext uri="{FF2B5EF4-FFF2-40B4-BE49-F238E27FC236}">
                <a16:creationId xmlns:a16="http://schemas.microsoft.com/office/drawing/2014/main" id="{DFB76EA9-E92E-BB45-B47D-0AA9D6CA2423}"/>
              </a:ext>
            </a:extLst>
          </p:cNvPr>
          <p:cNvSpPr>
            <a:spLocks noChangeArrowheads="1"/>
          </p:cNvSpPr>
          <p:nvPr userDrawn="1"/>
        </p:nvSpPr>
        <p:spPr bwMode="auto">
          <a:xfrm>
            <a:off x="4092253" y="417002"/>
            <a:ext cx="3130860" cy="8541295"/>
          </a:xfrm>
          <a:custGeom>
            <a:avLst/>
            <a:gdLst>
              <a:gd name="T0" fmla="*/ 361 w 1461"/>
              <a:gd name="T1" fmla="*/ 0 h 3980"/>
              <a:gd name="T2" fmla="*/ 361 w 1461"/>
              <a:gd name="T3" fmla="*/ 0 h 3980"/>
              <a:gd name="T4" fmla="*/ 0 w 1461"/>
              <a:gd name="T5" fmla="*/ 361 h 3980"/>
              <a:gd name="T6" fmla="*/ 0 w 1461"/>
              <a:gd name="T7" fmla="*/ 3617 h 3980"/>
              <a:gd name="T8" fmla="*/ 361 w 1461"/>
              <a:gd name="T9" fmla="*/ 3979 h 3980"/>
              <a:gd name="T10" fmla="*/ 361 w 1461"/>
              <a:gd name="T11" fmla="*/ 0 h 3980"/>
            </a:gdLst>
            <a:ahLst/>
            <a:cxnLst>
              <a:cxn ang="0">
                <a:pos x="T0" y="T1"/>
              </a:cxn>
              <a:cxn ang="0">
                <a:pos x="T2" y="T3"/>
              </a:cxn>
              <a:cxn ang="0">
                <a:pos x="T4" y="T5"/>
              </a:cxn>
              <a:cxn ang="0">
                <a:pos x="T6" y="T7"/>
              </a:cxn>
              <a:cxn ang="0">
                <a:pos x="T8" y="T9"/>
              </a:cxn>
              <a:cxn ang="0">
                <a:pos x="T10" y="T11"/>
              </a:cxn>
            </a:cxnLst>
            <a:rect l="0" t="0" r="r" b="b"/>
            <a:pathLst>
              <a:path w="1461" h="3980">
                <a:moveTo>
                  <a:pt x="361" y="0"/>
                </a:moveTo>
                <a:lnTo>
                  <a:pt x="361" y="0"/>
                </a:lnTo>
                <a:cubicBezTo>
                  <a:pt x="0" y="361"/>
                  <a:pt x="0" y="361"/>
                  <a:pt x="0" y="361"/>
                </a:cubicBezTo>
                <a:cubicBezTo>
                  <a:pt x="900" y="1257"/>
                  <a:pt x="900" y="2717"/>
                  <a:pt x="0" y="3617"/>
                </a:cubicBezTo>
                <a:cubicBezTo>
                  <a:pt x="361" y="3979"/>
                  <a:pt x="361" y="3979"/>
                  <a:pt x="361" y="3979"/>
                </a:cubicBezTo>
                <a:cubicBezTo>
                  <a:pt x="1460" y="2881"/>
                  <a:pt x="1460" y="1093"/>
                  <a:pt x="361" y="0"/>
                </a:cubicBezTo>
              </a:path>
            </a:pathLst>
          </a:custGeom>
          <a:solidFill>
            <a:schemeClr val="tx2"/>
          </a:solidFill>
          <a:ln>
            <a:noFill/>
          </a:ln>
          <a:effectLst/>
        </p:spPr>
        <p:txBody>
          <a:bodyPr wrap="none" anchor="ctr"/>
          <a:lstStyle/>
          <a:p>
            <a:endParaRPr lang="en-US"/>
          </a:p>
        </p:txBody>
      </p:sp>
      <p:pic>
        <p:nvPicPr>
          <p:cNvPr id="8" name="Picture 7">
            <a:extLst>
              <a:ext uri="{FF2B5EF4-FFF2-40B4-BE49-F238E27FC236}">
                <a16:creationId xmlns:a16="http://schemas.microsoft.com/office/drawing/2014/main" id="{8D9E2418-4355-1741-A684-BF56D2E8BD9E}"/>
              </a:ext>
            </a:extLst>
          </p:cNvPr>
          <p:cNvPicPr>
            <a:picLocks noChangeAspect="1"/>
          </p:cNvPicPr>
          <p:nvPr userDrawn="1"/>
        </p:nvPicPr>
        <p:blipFill>
          <a:blip r:embed="rId3"/>
          <a:stretch>
            <a:fillRect/>
          </a:stretch>
        </p:blipFill>
        <p:spPr>
          <a:xfrm>
            <a:off x="8443538" y="0"/>
            <a:ext cx="3736885" cy="1624733"/>
          </a:xfrm>
          <a:prstGeom prst="rect">
            <a:avLst/>
          </a:prstGeom>
        </p:spPr>
      </p:pic>
      <p:sp>
        <p:nvSpPr>
          <p:cNvPr id="2" name="Title 1"/>
          <p:cNvSpPr>
            <a:spLocks noGrp="1"/>
          </p:cNvSpPr>
          <p:nvPr>
            <p:ph type="ctrTitle" hasCustomPrompt="1"/>
          </p:nvPr>
        </p:nvSpPr>
        <p:spPr>
          <a:xfrm>
            <a:off x="611415" y="2131028"/>
            <a:ext cx="3833263" cy="2387600"/>
          </a:xfrm>
          <a:prstGeom prst="rect">
            <a:avLst/>
          </a:prstGeom>
        </p:spPr>
        <p:txBody>
          <a:bodyPr anchor="b">
            <a:normAutofit/>
          </a:bodyPr>
          <a:lstStyle>
            <a:lvl1pPr algn="l">
              <a:defRPr sz="4000"/>
            </a:lvl1pPr>
          </a:lstStyle>
          <a:p>
            <a:r>
              <a:rPr lang="en-US" dirty="0"/>
              <a:t>Click to </a:t>
            </a:r>
            <a:br>
              <a:rPr lang="en-US" dirty="0"/>
            </a:br>
            <a:r>
              <a:rPr lang="en-US" dirty="0"/>
              <a:t>edit Master </a:t>
            </a:r>
            <a:br>
              <a:rPr lang="en-US" dirty="0"/>
            </a:br>
            <a:r>
              <a:rPr lang="en-US" dirty="0"/>
              <a:t>title style</a:t>
            </a:r>
          </a:p>
        </p:txBody>
      </p:sp>
      <p:sp>
        <p:nvSpPr>
          <p:cNvPr id="3" name="Subtitle 2"/>
          <p:cNvSpPr>
            <a:spLocks noGrp="1"/>
          </p:cNvSpPr>
          <p:nvPr>
            <p:ph type="subTitle" idx="1" hasCustomPrompt="1"/>
          </p:nvPr>
        </p:nvSpPr>
        <p:spPr>
          <a:xfrm>
            <a:off x="611414" y="4684167"/>
            <a:ext cx="3833263" cy="1655762"/>
          </a:xfrm>
          <a:prstGeom prst="rect">
            <a:avLst/>
          </a:prstGeom>
        </p:spPr>
        <p:txBody>
          <a:bodyPr/>
          <a:lstStyle>
            <a:lvl1pPr marL="0" indent="0" algn="l">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a:t>
            </a:r>
            <a:br>
              <a:rPr lang="en-US" dirty="0"/>
            </a:br>
            <a:r>
              <a:rPr lang="en-US" dirty="0"/>
              <a:t>subtitle style</a:t>
            </a:r>
          </a:p>
        </p:txBody>
      </p:sp>
      <p:sp>
        <p:nvSpPr>
          <p:cNvPr id="9" name="Slide Number Placeholder 5">
            <a:extLst>
              <a:ext uri="{FF2B5EF4-FFF2-40B4-BE49-F238E27FC236}">
                <a16:creationId xmlns:a16="http://schemas.microsoft.com/office/drawing/2014/main" id="{5D4832C8-1331-8C4E-B9D5-C80FC9F79B9A}"/>
              </a:ext>
            </a:extLst>
          </p:cNvPr>
          <p:cNvSpPr>
            <a:spLocks noGrp="1"/>
          </p:cNvSpPr>
          <p:nvPr>
            <p:ph type="sldNum" sz="quarter" idx="12"/>
          </p:nvPr>
        </p:nvSpPr>
        <p:spPr>
          <a:xfrm>
            <a:off x="11410950" y="6089650"/>
            <a:ext cx="444500" cy="428625"/>
          </a:xfrm>
          <a:prstGeom prst="rect">
            <a:avLst/>
          </a:prstGeom>
          <a:ln>
            <a:noFill/>
          </a:ln>
        </p:spPr>
        <p:txBody>
          <a:bodyPr wrap="square"/>
          <a:lstStyle>
            <a:lvl1pPr algn="ctr">
              <a:defRPr>
                <a:solidFill>
                  <a:schemeClr val="bg1"/>
                </a:solidFill>
              </a:defRPr>
            </a:lvl1pPr>
          </a:lstStyle>
          <a:p>
            <a:fld id="{D79EE95E-F8E2-094D-B99A-E1C9960AC8D9}" type="slidenum">
              <a:rPr lang="en-US" smtClean="0"/>
              <a:pPr/>
              <a:t>‹#›</a:t>
            </a:fld>
            <a:endParaRPr lang="en-US" dirty="0"/>
          </a:p>
        </p:txBody>
      </p:sp>
    </p:spTree>
    <p:extLst>
      <p:ext uri="{BB962C8B-B14F-4D97-AF65-F5344CB8AC3E}">
        <p14:creationId xmlns:p14="http://schemas.microsoft.com/office/powerpoint/2010/main" val="3628213756"/>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 preserve="1">
  <p:cSld name="3_Title slide_Light image BG">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 name="Freeform 9">
            <a:extLst>
              <a:ext uri="{FF2B5EF4-FFF2-40B4-BE49-F238E27FC236}">
                <a16:creationId xmlns:a16="http://schemas.microsoft.com/office/drawing/2014/main" id="{BE2363A6-F4D1-4442-9EC7-0A585CA84D40}"/>
              </a:ext>
            </a:extLst>
          </p:cNvPr>
          <p:cNvSpPr/>
          <p:nvPr userDrawn="1"/>
        </p:nvSpPr>
        <p:spPr>
          <a:xfrm>
            <a:off x="0" y="0"/>
            <a:ext cx="6114290" cy="6858000"/>
          </a:xfrm>
          <a:custGeom>
            <a:avLst/>
            <a:gdLst>
              <a:gd name="connsiteX0" fmla="*/ 0 w 6114290"/>
              <a:gd name="connsiteY0" fmla="*/ 0 h 6858000"/>
              <a:gd name="connsiteX1" fmla="*/ 3489843 w 6114290"/>
              <a:gd name="connsiteY1" fmla="*/ 0 h 6858000"/>
              <a:gd name="connsiteX2" fmla="*/ 3687181 w 6114290"/>
              <a:gd name="connsiteY2" fmla="*/ 126314 h 6858000"/>
              <a:gd name="connsiteX3" fmla="*/ 6114290 w 6114290"/>
              <a:gd name="connsiteY3" fmla="*/ 4684167 h 6858000"/>
              <a:gd name="connsiteX4" fmla="*/ 5681344 w 6114290"/>
              <a:gd name="connsiteY4" fmla="*/ 6824305 h 6858000"/>
              <a:gd name="connsiteX5" fmla="*/ 5666075 w 6114290"/>
              <a:gd name="connsiteY5" fmla="*/ 6858000 h 6858000"/>
              <a:gd name="connsiteX6" fmla="*/ 0 w 6114290"/>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114290" h="6858000">
                <a:moveTo>
                  <a:pt x="0" y="0"/>
                </a:moveTo>
                <a:lnTo>
                  <a:pt x="3489843" y="0"/>
                </a:lnTo>
                <a:lnTo>
                  <a:pt x="3687181" y="126314"/>
                </a:lnTo>
                <a:cubicBezTo>
                  <a:pt x="5150362" y="1113250"/>
                  <a:pt x="6114290" y="2785217"/>
                  <a:pt x="6114290" y="4684167"/>
                </a:cubicBezTo>
                <a:cubicBezTo>
                  <a:pt x="6114290" y="5443747"/>
                  <a:pt x="5960062" y="6166876"/>
                  <a:pt x="5681344" y="6824305"/>
                </a:cubicBezTo>
                <a:lnTo>
                  <a:pt x="5666075" y="6858000"/>
                </a:lnTo>
                <a:lnTo>
                  <a:pt x="0" y="685800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37">
            <a:extLst>
              <a:ext uri="{FF2B5EF4-FFF2-40B4-BE49-F238E27FC236}">
                <a16:creationId xmlns:a16="http://schemas.microsoft.com/office/drawing/2014/main" id="{C114FF06-A998-E44D-9A84-3C03B63E9277}"/>
              </a:ext>
            </a:extLst>
          </p:cNvPr>
          <p:cNvSpPr>
            <a:spLocks noChangeArrowheads="1"/>
          </p:cNvSpPr>
          <p:nvPr userDrawn="1"/>
        </p:nvSpPr>
        <p:spPr bwMode="auto">
          <a:xfrm>
            <a:off x="611414" y="-1626099"/>
            <a:ext cx="6299561" cy="6299562"/>
          </a:xfrm>
          <a:custGeom>
            <a:avLst/>
            <a:gdLst>
              <a:gd name="T0" fmla="*/ 0 w 2937"/>
              <a:gd name="T1" fmla="*/ 0 h 2938"/>
              <a:gd name="T2" fmla="*/ 0 w 2937"/>
              <a:gd name="T3" fmla="*/ 0 h 2938"/>
              <a:gd name="T4" fmla="*/ 0 w 2937"/>
              <a:gd name="T5" fmla="*/ 762 h 2938"/>
              <a:gd name="T6" fmla="*/ 2174 w 2937"/>
              <a:gd name="T7" fmla="*/ 2937 h 2938"/>
              <a:gd name="T8" fmla="*/ 2936 w 2937"/>
              <a:gd name="T9" fmla="*/ 2937 h 2938"/>
              <a:gd name="T10" fmla="*/ 2071 w 2937"/>
              <a:gd name="T11" fmla="*/ 861 h 2938"/>
              <a:gd name="T12" fmla="*/ 0 w 2937"/>
              <a:gd name="T13" fmla="*/ 0 h 2938"/>
            </a:gdLst>
            <a:ahLst/>
            <a:cxnLst>
              <a:cxn ang="0">
                <a:pos x="T0" y="T1"/>
              </a:cxn>
              <a:cxn ang="0">
                <a:pos x="T2" y="T3"/>
              </a:cxn>
              <a:cxn ang="0">
                <a:pos x="T4" y="T5"/>
              </a:cxn>
              <a:cxn ang="0">
                <a:pos x="T6" y="T7"/>
              </a:cxn>
              <a:cxn ang="0">
                <a:pos x="T8" y="T9"/>
              </a:cxn>
              <a:cxn ang="0">
                <a:pos x="T10" y="T11"/>
              </a:cxn>
              <a:cxn ang="0">
                <a:pos x="T12" y="T13"/>
              </a:cxn>
            </a:cxnLst>
            <a:rect l="0" t="0" r="r" b="b"/>
            <a:pathLst>
              <a:path w="2937" h="2938">
                <a:moveTo>
                  <a:pt x="0" y="0"/>
                </a:moveTo>
                <a:lnTo>
                  <a:pt x="0" y="0"/>
                </a:lnTo>
                <a:cubicBezTo>
                  <a:pt x="0" y="762"/>
                  <a:pt x="0" y="762"/>
                  <a:pt x="0" y="762"/>
                </a:cubicBezTo>
                <a:cubicBezTo>
                  <a:pt x="1196" y="762"/>
                  <a:pt x="2170" y="1740"/>
                  <a:pt x="2174" y="2937"/>
                </a:cubicBezTo>
                <a:cubicBezTo>
                  <a:pt x="2936" y="2937"/>
                  <a:pt x="2936" y="2937"/>
                  <a:pt x="2936" y="2937"/>
                </a:cubicBezTo>
                <a:cubicBezTo>
                  <a:pt x="2932" y="2127"/>
                  <a:pt x="2605" y="1395"/>
                  <a:pt x="2071" y="861"/>
                </a:cubicBezTo>
                <a:cubicBezTo>
                  <a:pt x="1541" y="331"/>
                  <a:pt x="809" y="0"/>
                  <a:pt x="0" y="0"/>
                </a:cubicBezTo>
              </a:path>
            </a:pathLst>
          </a:custGeom>
          <a:solidFill>
            <a:schemeClr val="tx2">
              <a:alpha val="70000"/>
            </a:schemeClr>
          </a:solidFill>
          <a:ln>
            <a:noFill/>
          </a:ln>
          <a:effectLst/>
        </p:spPr>
        <p:txBody>
          <a:bodyPr wrap="none" anchor="ctr"/>
          <a:lstStyle/>
          <a:p>
            <a:endParaRPr lang="en-US"/>
          </a:p>
        </p:txBody>
      </p:sp>
      <p:sp>
        <p:nvSpPr>
          <p:cNvPr id="14" name="Freeform 39">
            <a:extLst>
              <a:ext uri="{FF2B5EF4-FFF2-40B4-BE49-F238E27FC236}">
                <a16:creationId xmlns:a16="http://schemas.microsoft.com/office/drawing/2014/main" id="{F1D4AB2B-C328-4440-8BB8-24FA7D155D68}"/>
              </a:ext>
            </a:extLst>
          </p:cNvPr>
          <p:cNvSpPr>
            <a:spLocks noChangeArrowheads="1"/>
          </p:cNvSpPr>
          <p:nvPr userDrawn="1"/>
        </p:nvSpPr>
        <p:spPr bwMode="auto">
          <a:xfrm>
            <a:off x="4092253" y="417002"/>
            <a:ext cx="3130860" cy="8541295"/>
          </a:xfrm>
          <a:custGeom>
            <a:avLst/>
            <a:gdLst>
              <a:gd name="T0" fmla="*/ 361 w 1461"/>
              <a:gd name="T1" fmla="*/ 0 h 3980"/>
              <a:gd name="T2" fmla="*/ 361 w 1461"/>
              <a:gd name="T3" fmla="*/ 0 h 3980"/>
              <a:gd name="T4" fmla="*/ 0 w 1461"/>
              <a:gd name="T5" fmla="*/ 361 h 3980"/>
              <a:gd name="T6" fmla="*/ 0 w 1461"/>
              <a:gd name="T7" fmla="*/ 3617 h 3980"/>
              <a:gd name="T8" fmla="*/ 361 w 1461"/>
              <a:gd name="T9" fmla="*/ 3979 h 3980"/>
              <a:gd name="T10" fmla="*/ 361 w 1461"/>
              <a:gd name="T11" fmla="*/ 0 h 3980"/>
            </a:gdLst>
            <a:ahLst/>
            <a:cxnLst>
              <a:cxn ang="0">
                <a:pos x="T0" y="T1"/>
              </a:cxn>
              <a:cxn ang="0">
                <a:pos x="T2" y="T3"/>
              </a:cxn>
              <a:cxn ang="0">
                <a:pos x="T4" y="T5"/>
              </a:cxn>
              <a:cxn ang="0">
                <a:pos x="T6" y="T7"/>
              </a:cxn>
              <a:cxn ang="0">
                <a:pos x="T8" y="T9"/>
              </a:cxn>
              <a:cxn ang="0">
                <a:pos x="T10" y="T11"/>
              </a:cxn>
            </a:cxnLst>
            <a:rect l="0" t="0" r="r" b="b"/>
            <a:pathLst>
              <a:path w="1461" h="3980">
                <a:moveTo>
                  <a:pt x="361" y="0"/>
                </a:moveTo>
                <a:lnTo>
                  <a:pt x="361" y="0"/>
                </a:lnTo>
                <a:cubicBezTo>
                  <a:pt x="0" y="361"/>
                  <a:pt x="0" y="361"/>
                  <a:pt x="0" y="361"/>
                </a:cubicBezTo>
                <a:cubicBezTo>
                  <a:pt x="900" y="1257"/>
                  <a:pt x="900" y="2717"/>
                  <a:pt x="0" y="3617"/>
                </a:cubicBezTo>
                <a:cubicBezTo>
                  <a:pt x="361" y="3979"/>
                  <a:pt x="361" y="3979"/>
                  <a:pt x="361" y="3979"/>
                </a:cubicBezTo>
                <a:cubicBezTo>
                  <a:pt x="1460" y="2881"/>
                  <a:pt x="1460" y="1093"/>
                  <a:pt x="361" y="0"/>
                </a:cubicBezTo>
              </a:path>
            </a:pathLst>
          </a:custGeom>
          <a:solidFill>
            <a:schemeClr val="tx2"/>
          </a:solidFill>
          <a:ln>
            <a:noFill/>
          </a:ln>
          <a:effectLst/>
        </p:spPr>
        <p:txBody>
          <a:bodyPr wrap="none" anchor="ctr"/>
          <a:lstStyle/>
          <a:p>
            <a:endParaRPr lang="en-US"/>
          </a:p>
        </p:txBody>
      </p:sp>
      <p:sp>
        <p:nvSpPr>
          <p:cNvPr id="2" name="Title 1"/>
          <p:cNvSpPr>
            <a:spLocks noGrp="1"/>
          </p:cNvSpPr>
          <p:nvPr>
            <p:ph type="ctrTitle" hasCustomPrompt="1"/>
          </p:nvPr>
        </p:nvSpPr>
        <p:spPr>
          <a:xfrm>
            <a:off x="611415" y="2131028"/>
            <a:ext cx="3833263" cy="2387600"/>
          </a:xfrm>
          <a:prstGeom prst="rect">
            <a:avLst/>
          </a:prstGeom>
        </p:spPr>
        <p:txBody>
          <a:bodyPr anchor="b">
            <a:normAutofit/>
          </a:bodyPr>
          <a:lstStyle>
            <a:lvl1pPr algn="l">
              <a:defRPr sz="4000"/>
            </a:lvl1pPr>
          </a:lstStyle>
          <a:p>
            <a:r>
              <a:rPr lang="en-US" dirty="0"/>
              <a:t>Click to </a:t>
            </a:r>
            <a:br>
              <a:rPr lang="en-US" dirty="0"/>
            </a:br>
            <a:r>
              <a:rPr lang="en-US" dirty="0"/>
              <a:t>edit Master </a:t>
            </a:r>
            <a:br>
              <a:rPr lang="en-US" dirty="0"/>
            </a:br>
            <a:r>
              <a:rPr lang="en-US" dirty="0"/>
              <a:t>title style</a:t>
            </a:r>
          </a:p>
        </p:txBody>
      </p:sp>
      <p:sp>
        <p:nvSpPr>
          <p:cNvPr id="3" name="Subtitle 2"/>
          <p:cNvSpPr>
            <a:spLocks noGrp="1"/>
          </p:cNvSpPr>
          <p:nvPr>
            <p:ph type="subTitle" idx="1" hasCustomPrompt="1"/>
          </p:nvPr>
        </p:nvSpPr>
        <p:spPr>
          <a:xfrm>
            <a:off x="611414" y="4684167"/>
            <a:ext cx="3833263" cy="1655762"/>
          </a:xfrm>
          <a:prstGeom prst="rect">
            <a:avLst/>
          </a:prstGeom>
        </p:spPr>
        <p:txBody>
          <a:bodyPr/>
          <a:lstStyle>
            <a:lvl1pPr marL="0" indent="0" algn="l">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a:t>
            </a:r>
            <a:br>
              <a:rPr lang="en-US" dirty="0"/>
            </a:br>
            <a:r>
              <a:rPr lang="en-US" dirty="0"/>
              <a:t>subtitle style</a:t>
            </a:r>
          </a:p>
        </p:txBody>
      </p:sp>
      <p:sp>
        <p:nvSpPr>
          <p:cNvPr id="9" name="Slide Number Placeholder 5">
            <a:extLst>
              <a:ext uri="{FF2B5EF4-FFF2-40B4-BE49-F238E27FC236}">
                <a16:creationId xmlns:a16="http://schemas.microsoft.com/office/drawing/2014/main" id="{5D4832C8-1331-8C4E-B9D5-C80FC9F79B9A}"/>
              </a:ext>
            </a:extLst>
          </p:cNvPr>
          <p:cNvSpPr>
            <a:spLocks noGrp="1"/>
          </p:cNvSpPr>
          <p:nvPr>
            <p:ph type="sldNum" sz="quarter" idx="12"/>
          </p:nvPr>
        </p:nvSpPr>
        <p:spPr>
          <a:xfrm>
            <a:off x="11410950" y="6089650"/>
            <a:ext cx="444500" cy="428625"/>
          </a:xfrm>
          <a:prstGeom prst="rect">
            <a:avLst/>
          </a:prstGeom>
          <a:ln>
            <a:noFill/>
          </a:ln>
        </p:spPr>
        <p:txBody>
          <a:bodyPr wrap="square"/>
          <a:lstStyle>
            <a:lvl1pPr algn="ctr">
              <a:defRPr>
                <a:solidFill>
                  <a:schemeClr val="accent1"/>
                </a:solidFill>
              </a:defRPr>
            </a:lvl1pPr>
          </a:lstStyle>
          <a:p>
            <a:fld id="{D79EE95E-F8E2-094D-B99A-E1C9960AC8D9}" type="slidenum">
              <a:rPr lang="en-US" smtClean="0"/>
              <a:pPr/>
              <a:t>‹#›</a:t>
            </a:fld>
            <a:endParaRPr lang="en-US" dirty="0"/>
          </a:p>
        </p:txBody>
      </p:sp>
      <p:pic>
        <p:nvPicPr>
          <p:cNvPr id="12" name="Picture 11">
            <a:extLst>
              <a:ext uri="{FF2B5EF4-FFF2-40B4-BE49-F238E27FC236}">
                <a16:creationId xmlns:a16="http://schemas.microsoft.com/office/drawing/2014/main" id="{36D63A29-44FB-D448-BB1D-4B0CB2489548}"/>
              </a:ext>
            </a:extLst>
          </p:cNvPr>
          <p:cNvPicPr>
            <a:picLocks noChangeAspect="1"/>
          </p:cNvPicPr>
          <p:nvPr userDrawn="1"/>
        </p:nvPicPr>
        <p:blipFill>
          <a:blip r:embed="rId3"/>
          <a:stretch>
            <a:fillRect/>
          </a:stretch>
        </p:blipFill>
        <p:spPr>
          <a:xfrm>
            <a:off x="8443538" y="0"/>
            <a:ext cx="3736885" cy="1624732"/>
          </a:xfrm>
          <a:prstGeom prst="rect">
            <a:avLst/>
          </a:prstGeom>
        </p:spPr>
      </p:pic>
    </p:spTree>
    <p:extLst>
      <p:ext uri="{BB962C8B-B14F-4D97-AF65-F5344CB8AC3E}">
        <p14:creationId xmlns:p14="http://schemas.microsoft.com/office/powerpoint/2010/main" val="4009198932"/>
      </p:ext>
    </p:extLst>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ntent Two column_with table">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838200" y="680485"/>
            <a:ext cx="3382926" cy="4837666"/>
          </a:xfrm>
          <a:prstGeom prst="rect">
            <a:avLst/>
          </a:prstGeo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Slide Number Placeholder 5">
            <a:extLst>
              <a:ext uri="{FF2B5EF4-FFF2-40B4-BE49-F238E27FC236}">
                <a16:creationId xmlns:a16="http://schemas.microsoft.com/office/drawing/2014/main" id="{07E08DEC-A96F-9A47-A8E4-0FA7FFA1A142}"/>
              </a:ext>
            </a:extLst>
          </p:cNvPr>
          <p:cNvSpPr>
            <a:spLocks noGrp="1"/>
          </p:cNvSpPr>
          <p:nvPr>
            <p:ph type="sldNum" sz="quarter" idx="12"/>
          </p:nvPr>
        </p:nvSpPr>
        <p:spPr>
          <a:xfrm>
            <a:off x="11410950" y="6089650"/>
            <a:ext cx="444500" cy="428625"/>
          </a:xfrm>
          <a:prstGeom prst="rect">
            <a:avLst/>
          </a:prstGeom>
          <a:ln>
            <a:noFill/>
          </a:ln>
        </p:spPr>
        <p:txBody>
          <a:bodyPr wrap="square"/>
          <a:lstStyle>
            <a:lvl1pPr algn="ctr">
              <a:defRPr>
                <a:solidFill>
                  <a:schemeClr val="tx1"/>
                </a:solidFill>
              </a:defRPr>
            </a:lvl1pPr>
          </a:lstStyle>
          <a:p>
            <a:fld id="{D79EE95E-F8E2-094D-B99A-E1C9960AC8D9}" type="slidenum">
              <a:rPr lang="en-US" smtClean="0"/>
              <a:pPr/>
              <a:t>‹#›</a:t>
            </a:fld>
            <a:endParaRPr lang="en-US" dirty="0"/>
          </a:p>
        </p:txBody>
      </p:sp>
      <p:sp>
        <p:nvSpPr>
          <p:cNvPr id="4" name="Table Placeholder 3">
            <a:extLst>
              <a:ext uri="{FF2B5EF4-FFF2-40B4-BE49-F238E27FC236}">
                <a16:creationId xmlns:a16="http://schemas.microsoft.com/office/drawing/2014/main" id="{129B85AA-20D7-534E-B4DC-A0FF68BBCE4B}"/>
              </a:ext>
            </a:extLst>
          </p:cNvPr>
          <p:cNvSpPr>
            <a:spLocks noGrp="1"/>
          </p:cNvSpPr>
          <p:nvPr>
            <p:ph type="tbl" sz="quarter" idx="14"/>
          </p:nvPr>
        </p:nvSpPr>
        <p:spPr>
          <a:xfrm>
            <a:off x="4380614" y="680485"/>
            <a:ext cx="6973186" cy="4837665"/>
          </a:xfrm>
        </p:spPr>
        <p:txBody>
          <a:bodyPr/>
          <a:lstStyle/>
          <a:p>
            <a:endParaRPr lang="en-US"/>
          </a:p>
        </p:txBody>
      </p:sp>
    </p:spTree>
    <p:extLst>
      <p:ext uri="{BB962C8B-B14F-4D97-AF65-F5344CB8AC3E}">
        <p14:creationId xmlns:p14="http://schemas.microsoft.com/office/powerpoint/2010/main" val="942647815"/>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 preserve="1">
  <p:cSld name="8_Title slide_Dark image BG">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 name="Freeform 9">
            <a:extLst>
              <a:ext uri="{FF2B5EF4-FFF2-40B4-BE49-F238E27FC236}">
                <a16:creationId xmlns:a16="http://schemas.microsoft.com/office/drawing/2014/main" id="{24FABD90-255C-8B4A-A9E3-82D28714E51F}"/>
              </a:ext>
            </a:extLst>
          </p:cNvPr>
          <p:cNvSpPr/>
          <p:nvPr userDrawn="1"/>
        </p:nvSpPr>
        <p:spPr>
          <a:xfrm>
            <a:off x="0" y="0"/>
            <a:ext cx="6114290" cy="6858000"/>
          </a:xfrm>
          <a:custGeom>
            <a:avLst/>
            <a:gdLst>
              <a:gd name="connsiteX0" fmla="*/ 0 w 6114290"/>
              <a:gd name="connsiteY0" fmla="*/ 0 h 6858000"/>
              <a:gd name="connsiteX1" fmla="*/ 3489843 w 6114290"/>
              <a:gd name="connsiteY1" fmla="*/ 0 h 6858000"/>
              <a:gd name="connsiteX2" fmla="*/ 3687181 w 6114290"/>
              <a:gd name="connsiteY2" fmla="*/ 126314 h 6858000"/>
              <a:gd name="connsiteX3" fmla="*/ 6114290 w 6114290"/>
              <a:gd name="connsiteY3" fmla="*/ 4684167 h 6858000"/>
              <a:gd name="connsiteX4" fmla="*/ 5681344 w 6114290"/>
              <a:gd name="connsiteY4" fmla="*/ 6824305 h 6858000"/>
              <a:gd name="connsiteX5" fmla="*/ 5666075 w 6114290"/>
              <a:gd name="connsiteY5" fmla="*/ 6858000 h 6858000"/>
              <a:gd name="connsiteX6" fmla="*/ 0 w 6114290"/>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114290" h="6858000">
                <a:moveTo>
                  <a:pt x="0" y="0"/>
                </a:moveTo>
                <a:lnTo>
                  <a:pt x="3489843" y="0"/>
                </a:lnTo>
                <a:lnTo>
                  <a:pt x="3687181" y="126314"/>
                </a:lnTo>
                <a:cubicBezTo>
                  <a:pt x="5150362" y="1113250"/>
                  <a:pt x="6114290" y="2785217"/>
                  <a:pt x="6114290" y="4684167"/>
                </a:cubicBezTo>
                <a:cubicBezTo>
                  <a:pt x="6114290" y="5443747"/>
                  <a:pt x="5960062" y="6166876"/>
                  <a:pt x="5681344" y="6824305"/>
                </a:cubicBezTo>
                <a:lnTo>
                  <a:pt x="5666075" y="6858000"/>
                </a:lnTo>
                <a:lnTo>
                  <a:pt x="0" y="685800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37">
            <a:extLst>
              <a:ext uri="{FF2B5EF4-FFF2-40B4-BE49-F238E27FC236}">
                <a16:creationId xmlns:a16="http://schemas.microsoft.com/office/drawing/2014/main" id="{15BB576E-0D3A-FD40-B1B7-A802C38F01D2}"/>
              </a:ext>
            </a:extLst>
          </p:cNvPr>
          <p:cNvSpPr>
            <a:spLocks noChangeArrowheads="1"/>
          </p:cNvSpPr>
          <p:nvPr userDrawn="1"/>
        </p:nvSpPr>
        <p:spPr bwMode="auto">
          <a:xfrm>
            <a:off x="611414" y="-1615395"/>
            <a:ext cx="6299561" cy="6299562"/>
          </a:xfrm>
          <a:custGeom>
            <a:avLst/>
            <a:gdLst>
              <a:gd name="T0" fmla="*/ 0 w 2937"/>
              <a:gd name="T1" fmla="*/ 0 h 2938"/>
              <a:gd name="T2" fmla="*/ 0 w 2937"/>
              <a:gd name="T3" fmla="*/ 0 h 2938"/>
              <a:gd name="T4" fmla="*/ 0 w 2937"/>
              <a:gd name="T5" fmla="*/ 762 h 2938"/>
              <a:gd name="T6" fmla="*/ 2174 w 2937"/>
              <a:gd name="T7" fmla="*/ 2937 h 2938"/>
              <a:gd name="T8" fmla="*/ 2936 w 2937"/>
              <a:gd name="T9" fmla="*/ 2937 h 2938"/>
              <a:gd name="T10" fmla="*/ 2071 w 2937"/>
              <a:gd name="T11" fmla="*/ 861 h 2938"/>
              <a:gd name="T12" fmla="*/ 0 w 2937"/>
              <a:gd name="T13" fmla="*/ 0 h 2938"/>
            </a:gdLst>
            <a:ahLst/>
            <a:cxnLst>
              <a:cxn ang="0">
                <a:pos x="T0" y="T1"/>
              </a:cxn>
              <a:cxn ang="0">
                <a:pos x="T2" y="T3"/>
              </a:cxn>
              <a:cxn ang="0">
                <a:pos x="T4" y="T5"/>
              </a:cxn>
              <a:cxn ang="0">
                <a:pos x="T6" y="T7"/>
              </a:cxn>
              <a:cxn ang="0">
                <a:pos x="T8" y="T9"/>
              </a:cxn>
              <a:cxn ang="0">
                <a:pos x="T10" y="T11"/>
              </a:cxn>
              <a:cxn ang="0">
                <a:pos x="T12" y="T13"/>
              </a:cxn>
            </a:cxnLst>
            <a:rect l="0" t="0" r="r" b="b"/>
            <a:pathLst>
              <a:path w="2937" h="2938">
                <a:moveTo>
                  <a:pt x="0" y="0"/>
                </a:moveTo>
                <a:lnTo>
                  <a:pt x="0" y="0"/>
                </a:lnTo>
                <a:cubicBezTo>
                  <a:pt x="0" y="762"/>
                  <a:pt x="0" y="762"/>
                  <a:pt x="0" y="762"/>
                </a:cubicBezTo>
                <a:cubicBezTo>
                  <a:pt x="1196" y="762"/>
                  <a:pt x="2170" y="1740"/>
                  <a:pt x="2174" y="2937"/>
                </a:cubicBezTo>
                <a:cubicBezTo>
                  <a:pt x="2936" y="2937"/>
                  <a:pt x="2936" y="2937"/>
                  <a:pt x="2936" y="2937"/>
                </a:cubicBezTo>
                <a:cubicBezTo>
                  <a:pt x="2932" y="2127"/>
                  <a:pt x="2605" y="1395"/>
                  <a:pt x="2071" y="861"/>
                </a:cubicBezTo>
                <a:cubicBezTo>
                  <a:pt x="1541" y="331"/>
                  <a:pt x="809" y="0"/>
                  <a:pt x="0" y="0"/>
                </a:cubicBezTo>
              </a:path>
            </a:pathLst>
          </a:custGeom>
          <a:solidFill>
            <a:schemeClr val="tx2">
              <a:alpha val="70000"/>
            </a:schemeClr>
          </a:solidFill>
          <a:ln>
            <a:noFill/>
          </a:ln>
          <a:effectLst/>
        </p:spPr>
        <p:txBody>
          <a:bodyPr wrap="none" anchor="ctr"/>
          <a:lstStyle/>
          <a:p>
            <a:endParaRPr lang="en-US"/>
          </a:p>
        </p:txBody>
      </p:sp>
      <p:sp>
        <p:nvSpPr>
          <p:cNvPr id="13" name="Freeform 39">
            <a:extLst>
              <a:ext uri="{FF2B5EF4-FFF2-40B4-BE49-F238E27FC236}">
                <a16:creationId xmlns:a16="http://schemas.microsoft.com/office/drawing/2014/main" id="{DFB76EA9-E92E-BB45-B47D-0AA9D6CA2423}"/>
              </a:ext>
            </a:extLst>
          </p:cNvPr>
          <p:cNvSpPr>
            <a:spLocks noChangeArrowheads="1"/>
          </p:cNvSpPr>
          <p:nvPr userDrawn="1"/>
        </p:nvSpPr>
        <p:spPr bwMode="auto">
          <a:xfrm>
            <a:off x="4092253" y="417002"/>
            <a:ext cx="3130860" cy="8541295"/>
          </a:xfrm>
          <a:custGeom>
            <a:avLst/>
            <a:gdLst>
              <a:gd name="T0" fmla="*/ 361 w 1461"/>
              <a:gd name="T1" fmla="*/ 0 h 3980"/>
              <a:gd name="T2" fmla="*/ 361 w 1461"/>
              <a:gd name="T3" fmla="*/ 0 h 3980"/>
              <a:gd name="T4" fmla="*/ 0 w 1461"/>
              <a:gd name="T5" fmla="*/ 361 h 3980"/>
              <a:gd name="T6" fmla="*/ 0 w 1461"/>
              <a:gd name="T7" fmla="*/ 3617 h 3980"/>
              <a:gd name="T8" fmla="*/ 361 w 1461"/>
              <a:gd name="T9" fmla="*/ 3979 h 3980"/>
              <a:gd name="T10" fmla="*/ 361 w 1461"/>
              <a:gd name="T11" fmla="*/ 0 h 3980"/>
            </a:gdLst>
            <a:ahLst/>
            <a:cxnLst>
              <a:cxn ang="0">
                <a:pos x="T0" y="T1"/>
              </a:cxn>
              <a:cxn ang="0">
                <a:pos x="T2" y="T3"/>
              </a:cxn>
              <a:cxn ang="0">
                <a:pos x="T4" y="T5"/>
              </a:cxn>
              <a:cxn ang="0">
                <a:pos x="T6" y="T7"/>
              </a:cxn>
              <a:cxn ang="0">
                <a:pos x="T8" y="T9"/>
              </a:cxn>
              <a:cxn ang="0">
                <a:pos x="T10" y="T11"/>
              </a:cxn>
            </a:cxnLst>
            <a:rect l="0" t="0" r="r" b="b"/>
            <a:pathLst>
              <a:path w="1461" h="3980">
                <a:moveTo>
                  <a:pt x="361" y="0"/>
                </a:moveTo>
                <a:lnTo>
                  <a:pt x="361" y="0"/>
                </a:lnTo>
                <a:cubicBezTo>
                  <a:pt x="0" y="361"/>
                  <a:pt x="0" y="361"/>
                  <a:pt x="0" y="361"/>
                </a:cubicBezTo>
                <a:cubicBezTo>
                  <a:pt x="900" y="1257"/>
                  <a:pt x="900" y="2717"/>
                  <a:pt x="0" y="3617"/>
                </a:cubicBezTo>
                <a:cubicBezTo>
                  <a:pt x="361" y="3979"/>
                  <a:pt x="361" y="3979"/>
                  <a:pt x="361" y="3979"/>
                </a:cubicBezTo>
                <a:cubicBezTo>
                  <a:pt x="1460" y="2881"/>
                  <a:pt x="1460" y="1093"/>
                  <a:pt x="361" y="0"/>
                </a:cubicBezTo>
              </a:path>
            </a:pathLst>
          </a:custGeom>
          <a:solidFill>
            <a:schemeClr val="tx2"/>
          </a:solidFill>
          <a:ln>
            <a:noFill/>
          </a:ln>
          <a:effectLst/>
        </p:spPr>
        <p:txBody>
          <a:bodyPr wrap="none" anchor="ctr"/>
          <a:lstStyle/>
          <a:p>
            <a:endParaRPr lang="en-US"/>
          </a:p>
        </p:txBody>
      </p:sp>
      <p:pic>
        <p:nvPicPr>
          <p:cNvPr id="8" name="Picture 7">
            <a:extLst>
              <a:ext uri="{FF2B5EF4-FFF2-40B4-BE49-F238E27FC236}">
                <a16:creationId xmlns:a16="http://schemas.microsoft.com/office/drawing/2014/main" id="{8D9E2418-4355-1741-A684-BF56D2E8BD9E}"/>
              </a:ext>
            </a:extLst>
          </p:cNvPr>
          <p:cNvPicPr>
            <a:picLocks noChangeAspect="1"/>
          </p:cNvPicPr>
          <p:nvPr userDrawn="1"/>
        </p:nvPicPr>
        <p:blipFill>
          <a:blip r:embed="rId3"/>
          <a:stretch>
            <a:fillRect/>
          </a:stretch>
        </p:blipFill>
        <p:spPr>
          <a:xfrm>
            <a:off x="8443538" y="0"/>
            <a:ext cx="3736885" cy="1624733"/>
          </a:xfrm>
          <a:prstGeom prst="rect">
            <a:avLst/>
          </a:prstGeom>
        </p:spPr>
      </p:pic>
      <p:sp>
        <p:nvSpPr>
          <p:cNvPr id="2" name="Title 1"/>
          <p:cNvSpPr>
            <a:spLocks noGrp="1"/>
          </p:cNvSpPr>
          <p:nvPr>
            <p:ph type="ctrTitle" hasCustomPrompt="1"/>
          </p:nvPr>
        </p:nvSpPr>
        <p:spPr>
          <a:xfrm>
            <a:off x="611415" y="2131028"/>
            <a:ext cx="3833263" cy="2387600"/>
          </a:xfrm>
          <a:prstGeom prst="rect">
            <a:avLst/>
          </a:prstGeom>
        </p:spPr>
        <p:txBody>
          <a:bodyPr anchor="b">
            <a:normAutofit/>
          </a:bodyPr>
          <a:lstStyle>
            <a:lvl1pPr algn="l">
              <a:defRPr sz="4000"/>
            </a:lvl1pPr>
          </a:lstStyle>
          <a:p>
            <a:r>
              <a:rPr lang="en-US" dirty="0"/>
              <a:t>Click to </a:t>
            </a:r>
            <a:br>
              <a:rPr lang="en-US" dirty="0"/>
            </a:br>
            <a:r>
              <a:rPr lang="en-US" dirty="0"/>
              <a:t>edit Master </a:t>
            </a:r>
            <a:br>
              <a:rPr lang="en-US" dirty="0"/>
            </a:br>
            <a:r>
              <a:rPr lang="en-US" dirty="0"/>
              <a:t>title style</a:t>
            </a:r>
          </a:p>
        </p:txBody>
      </p:sp>
      <p:sp>
        <p:nvSpPr>
          <p:cNvPr id="3" name="Subtitle 2"/>
          <p:cNvSpPr>
            <a:spLocks noGrp="1"/>
          </p:cNvSpPr>
          <p:nvPr>
            <p:ph type="subTitle" idx="1" hasCustomPrompt="1"/>
          </p:nvPr>
        </p:nvSpPr>
        <p:spPr>
          <a:xfrm>
            <a:off x="611414" y="4684167"/>
            <a:ext cx="3833263" cy="1655762"/>
          </a:xfrm>
          <a:prstGeom prst="rect">
            <a:avLst/>
          </a:prstGeom>
        </p:spPr>
        <p:txBody>
          <a:bodyPr/>
          <a:lstStyle>
            <a:lvl1pPr marL="0" indent="0" algn="l">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a:t>
            </a:r>
            <a:br>
              <a:rPr lang="en-US" dirty="0"/>
            </a:br>
            <a:r>
              <a:rPr lang="en-US" dirty="0"/>
              <a:t>subtitle style</a:t>
            </a:r>
          </a:p>
        </p:txBody>
      </p:sp>
      <p:sp>
        <p:nvSpPr>
          <p:cNvPr id="9" name="Slide Number Placeholder 5">
            <a:extLst>
              <a:ext uri="{FF2B5EF4-FFF2-40B4-BE49-F238E27FC236}">
                <a16:creationId xmlns:a16="http://schemas.microsoft.com/office/drawing/2014/main" id="{5D4832C8-1331-8C4E-B9D5-C80FC9F79B9A}"/>
              </a:ext>
            </a:extLst>
          </p:cNvPr>
          <p:cNvSpPr>
            <a:spLocks noGrp="1"/>
          </p:cNvSpPr>
          <p:nvPr>
            <p:ph type="sldNum" sz="quarter" idx="12"/>
          </p:nvPr>
        </p:nvSpPr>
        <p:spPr>
          <a:xfrm>
            <a:off x="11410950" y="6089650"/>
            <a:ext cx="444500" cy="428625"/>
          </a:xfrm>
          <a:prstGeom prst="rect">
            <a:avLst/>
          </a:prstGeom>
          <a:ln>
            <a:noFill/>
          </a:ln>
        </p:spPr>
        <p:txBody>
          <a:bodyPr wrap="square"/>
          <a:lstStyle>
            <a:lvl1pPr algn="ctr">
              <a:defRPr>
                <a:solidFill>
                  <a:schemeClr val="bg1"/>
                </a:solidFill>
              </a:defRPr>
            </a:lvl1pPr>
          </a:lstStyle>
          <a:p>
            <a:fld id="{D79EE95E-F8E2-094D-B99A-E1C9960AC8D9}" type="slidenum">
              <a:rPr lang="en-US" smtClean="0"/>
              <a:pPr/>
              <a:t>‹#›</a:t>
            </a:fld>
            <a:endParaRPr lang="en-US" dirty="0"/>
          </a:p>
        </p:txBody>
      </p:sp>
    </p:spTree>
    <p:extLst>
      <p:ext uri="{BB962C8B-B14F-4D97-AF65-F5344CB8AC3E}">
        <p14:creationId xmlns:p14="http://schemas.microsoft.com/office/powerpoint/2010/main" val="4014811718"/>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itle" preserve="1">
  <p:cSld name="7_Title slide_Dark image BG">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 name="Freeform 9">
            <a:extLst>
              <a:ext uri="{FF2B5EF4-FFF2-40B4-BE49-F238E27FC236}">
                <a16:creationId xmlns:a16="http://schemas.microsoft.com/office/drawing/2014/main" id="{2AEF9AE3-5558-BC45-9C6B-F52EEBF112DC}"/>
              </a:ext>
            </a:extLst>
          </p:cNvPr>
          <p:cNvSpPr/>
          <p:nvPr userDrawn="1"/>
        </p:nvSpPr>
        <p:spPr>
          <a:xfrm>
            <a:off x="0" y="0"/>
            <a:ext cx="6114290" cy="6858000"/>
          </a:xfrm>
          <a:custGeom>
            <a:avLst/>
            <a:gdLst>
              <a:gd name="connsiteX0" fmla="*/ 0 w 6114290"/>
              <a:gd name="connsiteY0" fmla="*/ 0 h 6858000"/>
              <a:gd name="connsiteX1" fmla="*/ 3489843 w 6114290"/>
              <a:gd name="connsiteY1" fmla="*/ 0 h 6858000"/>
              <a:gd name="connsiteX2" fmla="*/ 3687181 w 6114290"/>
              <a:gd name="connsiteY2" fmla="*/ 126314 h 6858000"/>
              <a:gd name="connsiteX3" fmla="*/ 6114290 w 6114290"/>
              <a:gd name="connsiteY3" fmla="*/ 4684167 h 6858000"/>
              <a:gd name="connsiteX4" fmla="*/ 5681344 w 6114290"/>
              <a:gd name="connsiteY4" fmla="*/ 6824305 h 6858000"/>
              <a:gd name="connsiteX5" fmla="*/ 5666075 w 6114290"/>
              <a:gd name="connsiteY5" fmla="*/ 6858000 h 6858000"/>
              <a:gd name="connsiteX6" fmla="*/ 0 w 6114290"/>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114290" h="6858000">
                <a:moveTo>
                  <a:pt x="0" y="0"/>
                </a:moveTo>
                <a:lnTo>
                  <a:pt x="3489843" y="0"/>
                </a:lnTo>
                <a:lnTo>
                  <a:pt x="3687181" y="126314"/>
                </a:lnTo>
                <a:cubicBezTo>
                  <a:pt x="5150362" y="1113250"/>
                  <a:pt x="6114290" y="2785217"/>
                  <a:pt x="6114290" y="4684167"/>
                </a:cubicBezTo>
                <a:cubicBezTo>
                  <a:pt x="6114290" y="5443747"/>
                  <a:pt x="5960062" y="6166876"/>
                  <a:pt x="5681344" y="6824305"/>
                </a:cubicBezTo>
                <a:lnTo>
                  <a:pt x="5666075" y="6858000"/>
                </a:lnTo>
                <a:lnTo>
                  <a:pt x="0" y="685800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37">
            <a:extLst>
              <a:ext uri="{FF2B5EF4-FFF2-40B4-BE49-F238E27FC236}">
                <a16:creationId xmlns:a16="http://schemas.microsoft.com/office/drawing/2014/main" id="{15BB576E-0D3A-FD40-B1B7-A802C38F01D2}"/>
              </a:ext>
            </a:extLst>
          </p:cNvPr>
          <p:cNvSpPr>
            <a:spLocks noChangeArrowheads="1"/>
          </p:cNvSpPr>
          <p:nvPr userDrawn="1"/>
        </p:nvSpPr>
        <p:spPr bwMode="auto">
          <a:xfrm>
            <a:off x="611414" y="-1615395"/>
            <a:ext cx="6299561" cy="6299562"/>
          </a:xfrm>
          <a:custGeom>
            <a:avLst/>
            <a:gdLst>
              <a:gd name="T0" fmla="*/ 0 w 2937"/>
              <a:gd name="T1" fmla="*/ 0 h 2938"/>
              <a:gd name="T2" fmla="*/ 0 w 2937"/>
              <a:gd name="T3" fmla="*/ 0 h 2938"/>
              <a:gd name="T4" fmla="*/ 0 w 2937"/>
              <a:gd name="T5" fmla="*/ 762 h 2938"/>
              <a:gd name="T6" fmla="*/ 2174 w 2937"/>
              <a:gd name="T7" fmla="*/ 2937 h 2938"/>
              <a:gd name="T8" fmla="*/ 2936 w 2937"/>
              <a:gd name="T9" fmla="*/ 2937 h 2938"/>
              <a:gd name="T10" fmla="*/ 2071 w 2937"/>
              <a:gd name="T11" fmla="*/ 861 h 2938"/>
              <a:gd name="T12" fmla="*/ 0 w 2937"/>
              <a:gd name="T13" fmla="*/ 0 h 2938"/>
            </a:gdLst>
            <a:ahLst/>
            <a:cxnLst>
              <a:cxn ang="0">
                <a:pos x="T0" y="T1"/>
              </a:cxn>
              <a:cxn ang="0">
                <a:pos x="T2" y="T3"/>
              </a:cxn>
              <a:cxn ang="0">
                <a:pos x="T4" y="T5"/>
              </a:cxn>
              <a:cxn ang="0">
                <a:pos x="T6" y="T7"/>
              </a:cxn>
              <a:cxn ang="0">
                <a:pos x="T8" y="T9"/>
              </a:cxn>
              <a:cxn ang="0">
                <a:pos x="T10" y="T11"/>
              </a:cxn>
              <a:cxn ang="0">
                <a:pos x="T12" y="T13"/>
              </a:cxn>
            </a:cxnLst>
            <a:rect l="0" t="0" r="r" b="b"/>
            <a:pathLst>
              <a:path w="2937" h="2938">
                <a:moveTo>
                  <a:pt x="0" y="0"/>
                </a:moveTo>
                <a:lnTo>
                  <a:pt x="0" y="0"/>
                </a:lnTo>
                <a:cubicBezTo>
                  <a:pt x="0" y="762"/>
                  <a:pt x="0" y="762"/>
                  <a:pt x="0" y="762"/>
                </a:cubicBezTo>
                <a:cubicBezTo>
                  <a:pt x="1196" y="762"/>
                  <a:pt x="2170" y="1740"/>
                  <a:pt x="2174" y="2937"/>
                </a:cubicBezTo>
                <a:cubicBezTo>
                  <a:pt x="2936" y="2937"/>
                  <a:pt x="2936" y="2937"/>
                  <a:pt x="2936" y="2937"/>
                </a:cubicBezTo>
                <a:cubicBezTo>
                  <a:pt x="2932" y="2127"/>
                  <a:pt x="2605" y="1395"/>
                  <a:pt x="2071" y="861"/>
                </a:cubicBezTo>
                <a:cubicBezTo>
                  <a:pt x="1541" y="331"/>
                  <a:pt x="809" y="0"/>
                  <a:pt x="0" y="0"/>
                </a:cubicBezTo>
              </a:path>
            </a:pathLst>
          </a:custGeom>
          <a:solidFill>
            <a:schemeClr val="accent5">
              <a:alpha val="70000"/>
            </a:schemeClr>
          </a:solidFill>
          <a:ln>
            <a:noFill/>
          </a:ln>
          <a:effectLst/>
        </p:spPr>
        <p:txBody>
          <a:bodyPr wrap="none" anchor="ctr"/>
          <a:lstStyle/>
          <a:p>
            <a:endParaRPr lang="en-US"/>
          </a:p>
        </p:txBody>
      </p:sp>
      <p:sp>
        <p:nvSpPr>
          <p:cNvPr id="13" name="Freeform 39">
            <a:extLst>
              <a:ext uri="{FF2B5EF4-FFF2-40B4-BE49-F238E27FC236}">
                <a16:creationId xmlns:a16="http://schemas.microsoft.com/office/drawing/2014/main" id="{DFB76EA9-E92E-BB45-B47D-0AA9D6CA2423}"/>
              </a:ext>
            </a:extLst>
          </p:cNvPr>
          <p:cNvSpPr>
            <a:spLocks noChangeArrowheads="1"/>
          </p:cNvSpPr>
          <p:nvPr userDrawn="1"/>
        </p:nvSpPr>
        <p:spPr bwMode="auto">
          <a:xfrm>
            <a:off x="4092253" y="417002"/>
            <a:ext cx="3130860" cy="8541295"/>
          </a:xfrm>
          <a:custGeom>
            <a:avLst/>
            <a:gdLst>
              <a:gd name="T0" fmla="*/ 361 w 1461"/>
              <a:gd name="T1" fmla="*/ 0 h 3980"/>
              <a:gd name="T2" fmla="*/ 361 w 1461"/>
              <a:gd name="T3" fmla="*/ 0 h 3980"/>
              <a:gd name="T4" fmla="*/ 0 w 1461"/>
              <a:gd name="T5" fmla="*/ 361 h 3980"/>
              <a:gd name="T6" fmla="*/ 0 w 1461"/>
              <a:gd name="T7" fmla="*/ 3617 h 3980"/>
              <a:gd name="T8" fmla="*/ 361 w 1461"/>
              <a:gd name="T9" fmla="*/ 3979 h 3980"/>
              <a:gd name="T10" fmla="*/ 361 w 1461"/>
              <a:gd name="T11" fmla="*/ 0 h 3980"/>
            </a:gdLst>
            <a:ahLst/>
            <a:cxnLst>
              <a:cxn ang="0">
                <a:pos x="T0" y="T1"/>
              </a:cxn>
              <a:cxn ang="0">
                <a:pos x="T2" y="T3"/>
              </a:cxn>
              <a:cxn ang="0">
                <a:pos x="T4" y="T5"/>
              </a:cxn>
              <a:cxn ang="0">
                <a:pos x="T6" y="T7"/>
              </a:cxn>
              <a:cxn ang="0">
                <a:pos x="T8" y="T9"/>
              </a:cxn>
              <a:cxn ang="0">
                <a:pos x="T10" y="T11"/>
              </a:cxn>
            </a:cxnLst>
            <a:rect l="0" t="0" r="r" b="b"/>
            <a:pathLst>
              <a:path w="1461" h="3980">
                <a:moveTo>
                  <a:pt x="361" y="0"/>
                </a:moveTo>
                <a:lnTo>
                  <a:pt x="361" y="0"/>
                </a:lnTo>
                <a:cubicBezTo>
                  <a:pt x="0" y="361"/>
                  <a:pt x="0" y="361"/>
                  <a:pt x="0" y="361"/>
                </a:cubicBezTo>
                <a:cubicBezTo>
                  <a:pt x="900" y="1257"/>
                  <a:pt x="900" y="2717"/>
                  <a:pt x="0" y="3617"/>
                </a:cubicBezTo>
                <a:cubicBezTo>
                  <a:pt x="361" y="3979"/>
                  <a:pt x="361" y="3979"/>
                  <a:pt x="361" y="3979"/>
                </a:cubicBezTo>
                <a:cubicBezTo>
                  <a:pt x="1460" y="2881"/>
                  <a:pt x="1460" y="1093"/>
                  <a:pt x="361" y="0"/>
                </a:cubicBezTo>
              </a:path>
            </a:pathLst>
          </a:custGeom>
          <a:solidFill>
            <a:schemeClr val="accent5"/>
          </a:solidFill>
          <a:ln>
            <a:noFill/>
          </a:ln>
          <a:effectLst/>
        </p:spPr>
        <p:txBody>
          <a:bodyPr wrap="none" anchor="ctr"/>
          <a:lstStyle/>
          <a:p>
            <a:endParaRPr lang="en-US"/>
          </a:p>
        </p:txBody>
      </p:sp>
      <p:pic>
        <p:nvPicPr>
          <p:cNvPr id="8" name="Picture 7">
            <a:extLst>
              <a:ext uri="{FF2B5EF4-FFF2-40B4-BE49-F238E27FC236}">
                <a16:creationId xmlns:a16="http://schemas.microsoft.com/office/drawing/2014/main" id="{8D9E2418-4355-1741-A684-BF56D2E8BD9E}"/>
              </a:ext>
            </a:extLst>
          </p:cNvPr>
          <p:cNvPicPr>
            <a:picLocks noChangeAspect="1"/>
          </p:cNvPicPr>
          <p:nvPr userDrawn="1"/>
        </p:nvPicPr>
        <p:blipFill>
          <a:blip r:embed="rId3"/>
          <a:stretch>
            <a:fillRect/>
          </a:stretch>
        </p:blipFill>
        <p:spPr>
          <a:xfrm>
            <a:off x="8443538" y="0"/>
            <a:ext cx="3736885" cy="1624733"/>
          </a:xfrm>
          <a:prstGeom prst="rect">
            <a:avLst/>
          </a:prstGeom>
        </p:spPr>
      </p:pic>
      <p:sp>
        <p:nvSpPr>
          <p:cNvPr id="2" name="Title 1"/>
          <p:cNvSpPr>
            <a:spLocks noGrp="1"/>
          </p:cNvSpPr>
          <p:nvPr>
            <p:ph type="ctrTitle" hasCustomPrompt="1"/>
          </p:nvPr>
        </p:nvSpPr>
        <p:spPr>
          <a:xfrm>
            <a:off x="611415" y="2131028"/>
            <a:ext cx="3833263" cy="2387600"/>
          </a:xfrm>
          <a:prstGeom prst="rect">
            <a:avLst/>
          </a:prstGeom>
        </p:spPr>
        <p:txBody>
          <a:bodyPr anchor="b">
            <a:normAutofit/>
          </a:bodyPr>
          <a:lstStyle>
            <a:lvl1pPr algn="l">
              <a:defRPr sz="4000"/>
            </a:lvl1pPr>
          </a:lstStyle>
          <a:p>
            <a:r>
              <a:rPr lang="en-US" dirty="0"/>
              <a:t>Click to </a:t>
            </a:r>
            <a:br>
              <a:rPr lang="en-US" dirty="0"/>
            </a:br>
            <a:r>
              <a:rPr lang="en-US" dirty="0"/>
              <a:t>edit Master </a:t>
            </a:r>
            <a:br>
              <a:rPr lang="en-US" dirty="0"/>
            </a:br>
            <a:r>
              <a:rPr lang="en-US" dirty="0"/>
              <a:t>title style</a:t>
            </a:r>
          </a:p>
        </p:txBody>
      </p:sp>
      <p:sp>
        <p:nvSpPr>
          <p:cNvPr id="3" name="Subtitle 2"/>
          <p:cNvSpPr>
            <a:spLocks noGrp="1"/>
          </p:cNvSpPr>
          <p:nvPr>
            <p:ph type="subTitle" idx="1" hasCustomPrompt="1"/>
          </p:nvPr>
        </p:nvSpPr>
        <p:spPr>
          <a:xfrm>
            <a:off x="611414" y="4684167"/>
            <a:ext cx="3833263" cy="1655762"/>
          </a:xfrm>
          <a:prstGeom prst="rect">
            <a:avLst/>
          </a:prstGeom>
        </p:spPr>
        <p:txBody>
          <a:bodyPr/>
          <a:lstStyle>
            <a:lvl1pPr marL="0" indent="0" algn="l">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a:t>
            </a:r>
            <a:br>
              <a:rPr lang="en-US" dirty="0"/>
            </a:br>
            <a:r>
              <a:rPr lang="en-US" dirty="0"/>
              <a:t>subtitle style</a:t>
            </a:r>
          </a:p>
        </p:txBody>
      </p:sp>
      <p:sp>
        <p:nvSpPr>
          <p:cNvPr id="9" name="Slide Number Placeholder 5">
            <a:extLst>
              <a:ext uri="{FF2B5EF4-FFF2-40B4-BE49-F238E27FC236}">
                <a16:creationId xmlns:a16="http://schemas.microsoft.com/office/drawing/2014/main" id="{5D4832C8-1331-8C4E-B9D5-C80FC9F79B9A}"/>
              </a:ext>
            </a:extLst>
          </p:cNvPr>
          <p:cNvSpPr>
            <a:spLocks noGrp="1"/>
          </p:cNvSpPr>
          <p:nvPr>
            <p:ph type="sldNum" sz="quarter" idx="12"/>
          </p:nvPr>
        </p:nvSpPr>
        <p:spPr>
          <a:xfrm>
            <a:off x="11410950" y="6089650"/>
            <a:ext cx="444500" cy="428625"/>
          </a:xfrm>
          <a:prstGeom prst="rect">
            <a:avLst/>
          </a:prstGeom>
          <a:ln>
            <a:noFill/>
          </a:ln>
        </p:spPr>
        <p:txBody>
          <a:bodyPr wrap="square"/>
          <a:lstStyle>
            <a:lvl1pPr algn="ctr">
              <a:defRPr>
                <a:solidFill>
                  <a:schemeClr val="bg1"/>
                </a:solidFill>
              </a:defRPr>
            </a:lvl1pPr>
          </a:lstStyle>
          <a:p>
            <a:fld id="{D79EE95E-F8E2-094D-B99A-E1C9960AC8D9}" type="slidenum">
              <a:rPr lang="en-US" smtClean="0"/>
              <a:pPr/>
              <a:t>‹#›</a:t>
            </a:fld>
            <a:endParaRPr lang="en-US" dirty="0"/>
          </a:p>
        </p:txBody>
      </p:sp>
    </p:spTree>
    <p:extLst>
      <p:ext uri="{BB962C8B-B14F-4D97-AF65-F5344CB8AC3E}">
        <p14:creationId xmlns:p14="http://schemas.microsoft.com/office/powerpoint/2010/main" val="3339735543"/>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itle" preserve="1">
  <p:cSld name="3_Title slide_Dark image BG">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 name="Freeform 9">
            <a:extLst>
              <a:ext uri="{FF2B5EF4-FFF2-40B4-BE49-F238E27FC236}">
                <a16:creationId xmlns:a16="http://schemas.microsoft.com/office/drawing/2014/main" id="{19876B89-5488-CC49-B059-C49989F5D6E2}"/>
              </a:ext>
            </a:extLst>
          </p:cNvPr>
          <p:cNvSpPr/>
          <p:nvPr userDrawn="1"/>
        </p:nvSpPr>
        <p:spPr>
          <a:xfrm>
            <a:off x="0" y="0"/>
            <a:ext cx="6114290" cy="6858000"/>
          </a:xfrm>
          <a:custGeom>
            <a:avLst/>
            <a:gdLst>
              <a:gd name="connsiteX0" fmla="*/ 0 w 6114290"/>
              <a:gd name="connsiteY0" fmla="*/ 0 h 6858000"/>
              <a:gd name="connsiteX1" fmla="*/ 3489843 w 6114290"/>
              <a:gd name="connsiteY1" fmla="*/ 0 h 6858000"/>
              <a:gd name="connsiteX2" fmla="*/ 3687181 w 6114290"/>
              <a:gd name="connsiteY2" fmla="*/ 126314 h 6858000"/>
              <a:gd name="connsiteX3" fmla="*/ 6114290 w 6114290"/>
              <a:gd name="connsiteY3" fmla="*/ 4684167 h 6858000"/>
              <a:gd name="connsiteX4" fmla="*/ 5681344 w 6114290"/>
              <a:gd name="connsiteY4" fmla="*/ 6824305 h 6858000"/>
              <a:gd name="connsiteX5" fmla="*/ 5666075 w 6114290"/>
              <a:gd name="connsiteY5" fmla="*/ 6858000 h 6858000"/>
              <a:gd name="connsiteX6" fmla="*/ 0 w 6114290"/>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114290" h="6858000">
                <a:moveTo>
                  <a:pt x="0" y="0"/>
                </a:moveTo>
                <a:lnTo>
                  <a:pt x="3489843" y="0"/>
                </a:lnTo>
                <a:lnTo>
                  <a:pt x="3687181" y="126314"/>
                </a:lnTo>
                <a:cubicBezTo>
                  <a:pt x="5150362" y="1113250"/>
                  <a:pt x="6114290" y="2785217"/>
                  <a:pt x="6114290" y="4684167"/>
                </a:cubicBezTo>
                <a:cubicBezTo>
                  <a:pt x="6114290" y="5443747"/>
                  <a:pt x="5960062" y="6166876"/>
                  <a:pt x="5681344" y="6824305"/>
                </a:cubicBezTo>
                <a:lnTo>
                  <a:pt x="5666075" y="6858000"/>
                </a:lnTo>
                <a:lnTo>
                  <a:pt x="0" y="685800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37">
            <a:extLst>
              <a:ext uri="{FF2B5EF4-FFF2-40B4-BE49-F238E27FC236}">
                <a16:creationId xmlns:a16="http://schemas.microsoft.com/office/drawing/2014/main" id="{15BB576E-0D3A-FD40-B1B7-A802C38F01D2}"/>
              </a:ext>
            </a:extLst>
          </p:cNvPr>
          <p:cNvSpPr>
            <a:spLocks noChangeArrowheads="1"/>
          </p:cNvSpPr>
          <p:nvPr userDrawn="1"/>
        </p:nvSpPr>
        <p:spPr bwMode="auto">
          <a:xfrm>
            <a:off x="611414" y="-1615395"/>
            <a:ext cx="6299561" cy="6299562"/>
          </a:xfrm>
          <a:custGeom>
            <a:avLst/>
            <a:gdLst>
              <a:gd name="T0" fmla="*/ 0 w 2937"/>
              <a:gd name="T1" fmla="*/ 0 h 2938"/>
              <a:gd name="T2" fmla="*/ 0 w 2937"/>
              <a:gd name="T3" fmla="*/ 0 h 2938"/>
              <a:gd name="T4" fmla="*/ 0 w 2937"/>
              <a:gd name="T5" fmla="*/ 762 h 2938"/>
              <a:gd name="T6" fmla="*/ 2174 w 2937"/>
              <a:gd name="T7" fmla="*/ 2937 h 2938"/>
              <a:gd name="T8" fmla="*/ 2936 w 2937"/>
              <a:gd name="T9" fmla="*/ 2937 h 2938"/>
              <a:gd name="T10" fmla="*/ 2071 w 2937"/>
              <a:gd name="T11" fmla="*/ 861 h 2938"/>
              <a:gd name="T12" fmla="*/ 0 w 2937"/>
              <a:gd name="T13" fmla="*/ 0 h 2938"/>
            </a:gdLst>
            <a:ahLst/>
            <a:cxnLst>
              <a:cxn ang="0">
                <a:pos x="T0" y="T1"/>
              </a:cxn>
              <a:cxn ang="0">
                <a:pos x="T2" y="T3"/>
              </a:cxn>
              <a:cxn ang="0">
                <a:pos x="T4" y="T5"/>
              </a:cxn>
              <a:cxn ang="0">
                <a:pos x="T6" y="T7"/>
              </a:cxn>
              <a:cxn ang="0">
                <a:pos x="T8" y="T9"/>
              </a:cxn>
              <a:cxn ang="0">
                <a:pos x="T10" y="T11"/>
              </a:cxn>
              <a:cxn ang="0">
                <a:pos x="T12" y="T13"/>
              </a:cxn>
            </a:cxnLst>
            <a:rect l="0" t="0" r="r" b="b"/>
            <a:pathLst>
              <a:path w="2937" h="2938">
                <a:moveTo>
                  <a:pt x="0" y="0"/>
                </a:moveTo>
                <a:lnTo>
                  <a:pt x="0" y="0"/>
                </a:lnTo>
                <a:cubicBezTo>
                  <a:pt x="0" y="762"/>
                  <a:pt x="0" y="762"/>
                  <a:pt x="0" y="762"/>
                </a:cubicBezTo>
                <a:cubicBezTo>
                  <a:pt x="1196" y="762"/>
                  <a:pt x="2170" y="1740"/>
                  <a:pt x="2174" y="2937"/>
                </a:cubicBezTo>
                <a:cubicBezTo>
                  <a:pt x="2936" y="2937"/>
                  <a:pt x="2936" y="2937"/>
                  <a:pt x="2936" y="2937"/>
                </a:cubicBezTo>
                <a:cubicBezTo>
                  <a:pt x="2932" y="2127"/>
                  <a:pt x="2605" y="1395"/>
                  <a:pt x="2071" y="861"/>
                </a:cubicBezTo>
                <a:cubicBezTo>
                  <a:pt x="1541" y="331"/>
                  <a:pt x="809" y="0"/>
                  <a:pt x="0" y="0"/>
                </a:cubicBezTo>
              </a:path>
            </a:pathLst>
          </a:custGeom>
          <a:solidFill>
            <a:srgbClr val="97D700">
              <a:alpha val="70000"/>
            </a:srgbClr>
          </a:solidFill>
          <a:ln>
            <a:noFill/>
          </a:ln>
          <a:effectLst/>
        </p:spPr>
        <p:txBody>
          <a:bodyPr wrap="none" anchor="ctr"/>
          <a:lstStyle/>
          <a:p>
            <a:endParaRPr lang="en-US"/>
          </a:p>
        </p:txBody>
      </p:sp>
      <p:sp>
        <p:nvSpPr>
          <p:cNvPr id="13" name="Freeform 39">
            <a:extLst>
              <a:ext uri="{FF2B5EF4-FFF2-40B4-BE49-F238E27FC236}">
                <a16:creationId xmlns:a16="http://schemas.microsoft.com/office/drawing/2014/main" id="{DFB76EA9-E92E-BB45-B47D-0AA9D6CA2423}"/>
              </a:ext>
            </a:extLst>
          </p:cNvPr>
          <p:cNvSpPr>
            <a:spLocks noChangeArrowheads="1"/>
          </p:cNvSpPr>
          <p:nvPr userDrawn="1"/>
        </p:nvSpPr>
        <p:spPr bwMode="auto">
          <a:xfrm>
            <a:off x="4092253" y="417002"/>
            <a:ext cx="3130860" cy="8541295"/>
          </a:xfrm>
          <a:custGeom>
            <a:avLst/>
            <a:gdLst>
              <a:gd name="T0" fmla="*/ 361 w 1461"/>
              <a:gd name="T1" fmla="*/ 0 h 3980"/>
              <a:gd name="T2" fmla="*/ 361 w 1461"/>
              <a:gd name="T3" fmla="*/ 0 h 3980"/>
              <a:gd name="T4" fmla="*/ 0 w 1461"/>
              <a:gd name="T5" fmla="*/ 361 h 3980"/>
              <a:gd name="T6" fmla="*/ 0 w 1461"/>
              <a:gd name="T7" fmla="*/ 3617 h 3980"/>
              <a:gd name="T8" fmla="*/ 361 w 1461"/>
              <a:gd name="T9" fmla="*/ 3979 h 3980"/>
              <a:gd name="T10" fmla="*/ 361 w 1461"/>
              <a:gd name="T11" fmla="*/ 0 h 3980"/>
            </a:gdLst>
            <a:ahLst/>
            <a:cxnLst>
              <a:cxn ang="0">
                <a:pos x="T0" y="T1"/>
              </a:cxn>
              <a:cxn ang="0">
                <a:pos x="T2" y="T3"/>
              </a:cxn>
              <a:cxn ang="0">
                <a:pos x="T4" y="T5"/>
              </a:cxn>
              <a:cxn ang="0">
                <a:pos x="T6" y="T7"/>
              </a:cxn>
              <a:cxn ang="0">
                <a:pos x="T8" y="T9"/>
              </a:cxn>
              <a:cxn ang="0">
                <a:pos x="T10" y="T11"/>
              </a:cxn>
            </a:cxnLst>
            <a:rect l="0" t="0" r="r" b="b"/>
            <a:pathLst>
              <a:path w="1461" h="3980">
                <a:moveTo>
                  <a:pt x="361" y="0"/>
                </a:moveTo>
                <a:lnTo>
                  <a:pt x="361" y="0"/>
                </a:lnTo>
                <a:cubicBezTo>
                  <a:pt x="0" y="361"/>
                  <a:pt x="0" y="361"/>
                  <a:pt x="0" y="361"/>
                </a:cubicBezTo>
                <a:cubicBezTo>
                  <a:pt x="900" y="1257"/>
                  <a:pt x="900" y="2717"/>
                  <a:pt x="0" y="3617"/>
                </a:cubicBezTo>
                <a:cubicBezTo>
                  <a:pt x="361" y="3979"/>
                  <a:pt x="361" y="3979"/>
                  <a:pt x="361" y="3979"/>
                </a:cubicBezTo>
                <a:cubicBezTo>
                  <a:pt x="1460" y="2881"/>
                  <a:pt x="1460" y="1093"/>
                  <a:pt x="361" y="0"/>
                </a:cubicBezTo>
              </a:path>
            </a:pathLst>
          </a:custGeom>
          <a:solidFill>
            <a:srgbClr val="97D700"/>
          </a:solidFill>
          <a:ln>
            <a:noFill/>
          </a:ln>
          <a:effectLst/>
        </p:spPr>
        <p:txBody>
          <a:bodyPr wrap="none" anchor="ctr"/>
          <a:lstStyle/>
          <a:p>
            <a:endParaRPr lang="en-US"/>
          </a:p>
        </p:txBody>
      </p:sp>
      <p:pic>
        <p:nvPicPr>
          <p:cNvPr id="8" name="Picture 7">
            <a:extLst>
              <a:ext uri="{FF2B5EF4-FFF2-40B4-BE49-F238E27FC236}">
                <a16:creationId xmlns:a16="http://schemas.microsoft.com/office/drawing/2014/main" id="{8D9E2418-4355-1741-A684-BF56D2E8BD9E}"/>
              </a:ext>
            </a:extLst>
          </p:cNvPr>
          <p:cNvPicPr>
            <a:picLocks noChangeAspect="1"/>
          </p:cNvPicPr>
          <p:nvPr userDrawn="1"/>
        </p:nvPicPr>
        <p:blipFill>
          <a:blip r:embed="rId3"/>
          <a:stretch>
            <a:fillRect/>
          </a:stretch>
        </p:blipFill>
        <p:spPr>
          <a:xfrm>
            <a:off x="8443538" y="0"/>
            <a:ext cx="3736885" cy="1624733"/>
          </a:xfrm>
          <a:prstGeom prst="rect">
            <a:avLst/>
          </a:prstGeom>
        </p:spPr>
      </p:pic>
      <p:sp>
        <p:nvSpPr>
          <p:cNvPr id="2" name="Title 1"/>
          <p:cNvSpPr>
            <a:spLocks noGrp="1"/>
          </p:cNvSpPr>
          <p:nvPr>
            <p:ph type="ctrTitle" hasCustomPrompt="1"/>
          </p:nvPr>
        </p:nvSpPr>
        <p:spPr>
          <a:xfrm>
            <a:off x="611415" y="2131028"/>
            <a:ext cx="3833263" cy="2387600"/>
          </a:xfrm>
          <a:prstGeom prst="rect">
            <a:avLst/>
          </a:prstGeom>
        </p:spPr>
        <p:txBody>
          <a:bodyPr anchor="b">
            <a:normAutofit/>
          </a:bodyPr>
          <a:lstStyle>
            <a:lvl1pPr algn="l">
              <a:defRPr sz="4000"/>
            </a:lvl1pPr>
          </a:lstStyle>
          <a:p>
            <a:r>
              <a:rPr lang="en-US" dirty="0"/>
              <a:t>Click to </a:t>
            </a:r>
            <a:br>
              <a:rPr lang="en-US" dirty="0"/>
            </a:br>
            <a:r>
              <a:rPr lang="en-US" dirty="0"/>
              <a:t>edit Master </a:t>
            </a:r>
            <a:br>
              <a:rPr lang="en-US" dirty="0"/>
            </a:br>
            <a:r>
              <a:rPr lang="en-US" dirty="0"/>
              <a:t>title style</a:t>
            </a:r>
          </a:p>
        </p:txBody>
      </p:sp>
      <p:sp>
        <p:nvSpPr>
          <p:cNvPr id="3" name="Subtitle 2"/>
          <p:cNvSpPr>
            <a:spLocks noGrp="1"/>
          </p:cNvSpPr>
          <p:nvPr>
            <p:ph type="subTitle" idx="1" hasCustomPrompt="1"/>
          </p:nvPr>
        </p:nvSpPr>
        <p:spPr>
          <a:xfrm>
            <a:off x="611414" y="4684167"/>
            <a:ext cx="3833263" cy="1655762"/>
          </a:xfrm>
          <a:prstGeom prst="rect">
            <a:avLst/>
          </a:prstGeom>
        </p:spPr>
        <p:txBody>
          <a:bodyPr/>
          <a:lstStyle>
            <a:lvl1pPr marL="0" indent="0" algn="l">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a:t>
            </a:r>
            <a:br>
              <a:rPr lang="en-US" dirty="0"/>
            </a:br>
            <a:r>
              <a:rPr lang="en-US" dirty="0"/>
              <a:t>subtitle style</a:t>
            </a:r>
          </a:p>
        </p:txBody>
      </p:sp>
      <p:sp>
        <p:nvSpPr>
          <p:cNvPr id="9" name="Slide Number Placeholder 5">
            <a:extLst>
              <a:ext uri="{FF2B5EF4-FFF2-40B4-BE49-F238E27FC236}">
                <a16:creationId xmlns:a16="http://schemas.microsoft.com/office/drawing/2014/main" id="{5D4832C8-1331-8C4E-B9D5-C80FC9F79B9A}"/>
              </a:ext>
            </a:extLst>
          </p:cNvPr>
          <p:cNvSpPr>
            <a:spLocks noGrp="1"/>
          </p:cNvSpPr>
          <p:nvPr>
            <p:ph type="sldNum" sz="quarter" idx="12"/>
          </p:nvPr>
        </p:nvSpPr>
        <p:spPr>
          <a:xfrm>
            <a:off x="11410950" y="6089650"/>
            <a:ext cx="444500" cy="428625"/>
          </a:xfrm>
          <a:prstGeom prst="rect">
            <a:avLst/>
          </a:prstGeom>
          <a:ln>
            <a:noFill/>
          </a:ln>
        </p:spPr>
        <p:txBody>
          <a:bodyPr wrap="square"/>
          <a:lstStyle>
            <a:lvl1pPr algn="ctr">
              <a:defRPr>
                <a:solidFill>
                  <a:schemeClr val="bg1"/>
                </a:solidFill>
              </a:defRPr>
            </a:lvl1pPr>
          </a:lstStyle>
          <a:p>
            <a:fld id="{D79EE95E-F8E2-094D-B99A-E1C9960AC8D9}" type="slidenum">
              <a:rPr lang="en-US" smtClean="0"/>
              <a:pPr/>
              <a:t>‹#›</a:t>
            </a:fld>
            <a:endParaRPr lang="en-US" dirty="0"/>
          </a:p>
        </p:txBody>
      </p:sp>
    </p:spTree>
    <p:extLst>
      <p:ext uri="{BB962C8B-B14F-4D97-AF65-F5344CB8AC3E}">
        <p14:creationId xmlns:p14="http://schemas.microsoft.com/office/powerpoint/2010/main" val="471173598"/>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itle" preserve="1">
  <p:cSld name="6_Title slide_Dark image BG">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 name="Freeform 9">
            <a:extLst>
              <a:ext uri="{FF2B5EF4-FFF2-40B4-BE49-F238E27FC236}">
                <a16:creationId xmlns:a16="http://schemas.microsoft.com/office/drawing/2014/main" id="{58ED11F8-097E-D14B-87AC-DE822D6474E9}"/>
              </a:ext>
            </a:extLst>
          </p:cNvPr>
          <p:cNvSpPr/>
          <p:nvPr userDrawn="1"/>
        </p:nvSpPr>
        <p:spPr>
          <a:xfrm>
            <a:off x="0" y="0"/>
            <a:ext cx="6114290" cy="6858000"/>
          </a:xfrm>
          <a:custGeom>
            <a:avLst/>
            <a:gdLst>
              <a:gd name="connsiteX0" fmla="*/ 0 w 6114290"/>
              <a:gd name="connsiteY0" fmla="*/ 0 h 6858000"/>
              <a:gd name="connsiteX1" fmla="*/ 3489843 w 6114290"/>
              <a:gd name="connsiteY1" fmla="*/ 0 h 6858000"/>
              <a:gd name="connsiteX2" fmla="*/ 3687181 w 6114290"/>
              <a:gd name="connsiteY2" fmla="*/ 126314 h 6858000"/>
              <a:gd name="connsiteX3" fmla="*/ 6114290 w 6114290"/>
              <a:gd name="connsiteY3" fmla="*/ 4684167 h 6858000"/>
              <a:gd name="connsiteX4" fmla="*/ 5681344 w 6114290"/>
              <a:gd name="connsiteY4" fmla="*/ 6824305 h 6858000"/>
              <a:gd name="connsiteX5" fmla="*/ 5666075 w 6114290"/>
              <a:gd name="connsiteY5" fmla="*/ 6858000 h 6858000"/>
              <a:gd name="connsiteX6" fmla="*/ 0 w 6114290"/>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114290" h="6858000">
                <a:moveTo>
                  <a:pt x="0" y="0"/>
                </a:moveTo>
                <a:lnTo>
                  <a:pt x="3489843" y="0"/>
                </a:lnTo>
                <a:lnTo>
                  <a:pt x="3687181" y="126314"/>
                </a:lnTo>
                <a:cubicBezTo>
                  <a:pt x="5150362" y="1113250"/>
                  <a:pt x="6114290" y="2785217"/>
                  <a:pt x="6114290" y="4684167"/>
                </a:cubicBezTo>
                <a:cubicBezTo>
                  <a:pt x="6114290" y="5443747"/>
                  <a:pt x="5960062" y="6166876"/>
                  <a:pt x="5681344" y="6824305"/>
                </a:cubicBezTo>
                <a:lnTo>
                  <a:pt x="5666075" y="6858000"/>
                </a:lnTo>
                <a:lnTo>
                  <a:pt x="0" y="685800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37">
            <a:extLst>
              <a:ext uri="{FF2B5EF4-FFF2-40B4-BE49-F238E27FC236}">
                <a16:creationId xmlns:a16="http://schemas.microsoft.com/office/drawing/2014/main" id="{15BB576E-0D3A-FD40-B1B7-A802C38F01D2}"/>
              </a:ext>
            </a:extLst>
          </p:cNvPr>
          <p:cNvSpPr>
            <a:spLocks noChangeArrowheads="1"/>
          </p:cNvSpPr>
          <p:nvPr userDrawn="1"/>
        </p:nvSpPr>
        <p:spPr bwMode="auto">
          <a:xfrm>
            <a:off x="611414" y="-1615395"/>
            <a:ext cx="6299561" cy="6299562"/>
          </a:xfrm>
          <a:custGeom>
            <a:avLst/>
            <a:gdLst>
              <a:gd name="T0" fmla="*/ 0 w 2937"/>
              <a:gd name="T1" fmla="*/ 0 h 2938"/>
              <a:gd name="T2" fmla="*/ 0 w 2937"/>
              <a:gd name="T3" fmla="*/ 0 h 2938"/>
              <a:gd name="T4" fmla="*/ 0 w 2937"/>
              <a:gd name="T5" fmla="*/ 762 h 2938"/>
              <a:gd name="T6" fmla="*/ 2174 w 2937"/>
              <a:gd name="T7" fmla="*/ 2937 h 2938"/>
              <a:gd name="T8" fmla="*/ 2936 w 2937"/>
              <a:gd name="T9" fmla="*/ 2937 h 2938"/>
              <a:gd name="T10" fmla="*/ 2071 w 2937"/>
              <a:gd name="T11" fmla="*/ 861 h 2938"/>
              <a:gd name="T12" fmla="*/ 0 w 2937"/>
              <a:gd name="T13" fmla="*/ 0 h 2938"/>
            </a:gdLst>
            <a:ahLst/>
            <a:cxnLst>
              <a:cxn ang="0">
                <a:pos x="T0" y="T1"/>
              </a:cxn>
              <a:cxn ang="0">
                <a:pos x="T2" y="T3"/>
              </a:cxn>
              <a:cxn ang="0">
                <a:pos x="T4" y="T5"/>
              </a:cxn>
              <a:cxn ang="0">
                <a:pos x="T6" y="T7"/>
              </a:cxn>
              <a:cxn ang="0">
                <a:pos x="T8" y="T9"/>
              </a:cxn>
              <a:cxn ang="0">
                <a:pos x="T10" y="T11"/>
              </a:cxn>
              <a:cxn ang="0">
                <a:pos x="T12" y="T13"/>
              </a:cxn>
            </a:cxnLst>
            <a:rect l="0" t="0" r="r" b="b"/>
            <a:pathLst>
              <a:path w="2937" h="2938">
                <a:moveTo>
                  <a:pt x="0" y="0"/>
                </a:moveTo>
                <a:lnTo>
                  <a:pt x="0" y="0"/>
                </a:lnTo>
                <a:cubicBezTo>
                  <a:pt x="0" y="762"/>
                  <a:pt x="0" y="762"/>
                  <a:pt x="0" y="762"/>
                </a:cubicBezTo>
                <a:cubicBezTo>
                  <a:pt x="1196" y="762"/>
                  <a:pt x="2170" y="1740"/>
                  <a:pt x="2174" y="2937"/>
                </a:cubicBezTo>
                <a:cubicBezTo>
                  <a:pt x="2936" y="2937"/>
                  <a:pt x="2936" y="2937"/>
                  <a:pt x="2936" y="2937"/>
                </a:cubicBezTo>
                <a:cubicBezTo>
                  <a:pt x="2932" y="2127"/>
                  <a:pt x="2605" y="1395"/>
                  <a:pt x="2071" y="861"/>
                </a:cubicBezTo>
                <a:cubicBezTo>
                  <a:pt x="1541" y="331"/>
                  <a:pt x="809" y="0"/>
                  <a:pt x="0" y="0"/>
                </a:cubicBezTo>
              </a:path>
            </a:pathLst>
          </a:custGeom>
          <a:solidFill>
            <a:srgbClr val="97D700">
              <a:alpha val="70000"/>
            </a:srgbClr>
          </a:solidFill>
          <a:ln>
            <a:noFill/>
          </a:ln>
          <a:effectLst/>
        </p:spPr>
        <p:txBody>
          <a:bodyPr wrap="none" anchor="ctr"/>
          <a:lstStyle/>
          <a:p>
            <a:endParaRPr lang="en-US"/>
          </a:p>
        </p:txBody>
      </p:sp>
      <p:sp>
        <p:nvSpPr>
          <p:cNvPr id="13" name="Freeform 39">
            <a:extLst>
              <a:ext uri="{FF2B5EF4-FFF2-40B4-BE49-F238E27FC236}">
                <a16:creationId xmlns:a16="http://schemas.microsoft.com/office/drawing/2014/main" id="{DFB76EA9-E92E-BB45-B47D-0AA9D6CA2423}"/>
              </a:ext>
            </a:extLst>
          </p:cNvPr>
          <p:cNvSpPr>
            <a:spLocks noChangeArrowheads="1"/>
          </p:cNvSpPr>
          <p:nvPr userDrawn="1"/>
        </p:nvSpPr>
        <p:spPr bwMode="auto">
          <a:xfrm>
            <a:off x="4092253" y="417002"/>
            <a:ext cx="3130860" cy="8541295"/>
          </a:xfrm>
          <a:custGeom>
            <a:avLst/>
            <a:gdLst>
              <a:gd name="T0" fmla="*/ 361 w 1461"/>
              <a:gd name="T1" fmla="*/ 0 h 3980"/>
              <a:gd name="T2" fmla="*/ 361 w 1461"/>
              <a:gd name="T3" fmla="*/ 0 h 3980"/>
              <a:gd name="T4" fmla="*/ 0 w 1461"/>
              <a:gd name="T5" fmla="*/ 361 h 3980"/>
              <a:gd name="T6" fmla="*/ 0 w 1461"/>
              <a:gd name="T7" fmla="*/ 3617 h 3980"/>
              <a:gd name="T8" fmla="*/ 361 w 1461"/>
              <a:gd name="T9" fmla="*/ 3979 h 3980"/>
              <a:gd name="T10" fmla="*/ 361 w 1461"/>
              <a:gd name="T11" fmla="*/ 0 h 3980"/>
            </a:gdLst>
            <a:ahLst/>
            <a:cxnLst>
              <a:cxn ang="0">
                <a:pos x="T0" y="T1"/>
              </a:cxn>
              <a:cxn ang="0">
                <a:pos x="T2" y="T3"/>
              </a:cxn>
              <a:cxn ang="0">
                <a:pos x="T4" y="T5"/>
              </a:cxn>
              <a:cxn ang="0">
                <a:pos x="T6" y="T7"/>
              </a:cxn>
              <a:cxn ang="0">
                <a:pos x="T8" y="T9"/>
              </a:cxn>
              <a:cxn ang="0">
                <a:pos x="T10" y="T11"/>
              </a:cxn>
            </a:cxnLst>
            <a:rect l="0" t="0" r="r" b="b"/>
            <a:pathLst>
              <a:path w="1461" h="3980">
                <a:moveTo>
                  <a:pt x="361" y="0"/>
                </a:moveTo>
                <a:lnTo>
                  <a:pt x="361" y="0"/>
                </a:lnTo>
                <a:cubicBezTo>
                  <a:pt x="0" y="361"/>
                  <a:pt x="0" y="361"/>
                  <a:pt x="0" y="361"/>
                </a:cubicBezTo>
                <a:cubicBezTo>
                  <a:pt x="900" y="1257"/>
                  <a:pt x="900" y="2717"/>
                  <a:pt x="0" y="3617"/>
                </a:cubicBezTo>
                <a:cubicBezTo>
                  <a:pt x="361" y="3979"/>
                  <a:pt x="361" y="3979"/>
                  <a:pt x="361" y="3979"/>
                </a:cubicBezTo>
                <a:cubicBezTo>
                  <a:pt x="1460" y="2881"/>
                  <a:pt x="1460" y="1093"/>
                  <a:pt x="361" y="0"/>
                </a:cubicBezTo>
              </a:path>
            </a:pathLst>
          </a:custGeom>
          <a:solidFill>
            <a:srgbClr val="97D700"/>
          </a:solidFill>
          <a:ln>
            <a:noFill/>
          </a:ln>
          <a:effectLst/>
        </p:spPr>
        <p:txBody>
          <a:bodyPr wrap="none" anchor="ctr"/>
          <a:lstStyle/>
          <a:p>
            <a:endParaRPr lang="en-US"/>
          </a:p>
        </p:txBody>
      </p:sp>
      <p:pic>
        <p:nvPicPr>
          <p:cNvPr id="8" name="Picture 7">
            <a:extLst>
              <a:ext uri="{FF2B5EF4-FFF2-40B4-BE49-F238E27FC236}">
                <a16:creationId xmlns:a16="http://schemas.microsoft.com/office/drawing/2014/main" id="{8D9E2418-4355-1741-A684-BF56D2E8BD9E}"/>
              </a:ext>
            </a:extLst>
          </p:cNvPr>
          <p:cNvPicPr>
            <a:picLocks noChangeAspect="1"/>
          </p:cNvPicPr>
          <p:nvPr userDrawn="1"/>
        </p:nvPicPr>
        <p:blipFill>
          <a:blip r:embed="rId3"/>
          <a:stretch>
            <a:fillRect/>
          </a:stretch>
        </p:blipFill>
        <p:spPr>
          <a:xfrm>
            <a:off x="8443538" y="0"/>
            <a:ext cx="3736885" cy="1624733"/>
          </a:xfrm>
          <a:prstGeom prst="rect">
            <a:avLst/>
          </a:prstGeom>
        </p:spPr>
      </p:pic>
      <p:sp>
        <p:nvSpPr>
          <p:cNvPr id="2" name="Title 1"/>
          <p:cNvSpPr>
            <a:spLocks noGrp="1"/>
          </p:cNvSpPr>
          <p:nvPr>
            <p:ph type="ctrTitle" hasCustomPrompt="1"/>
          </p:nvPr>
        </p:nvSpPr>
        <p:spPr>
          <a:xfrm>
            <a:off x="611415" y="2131028"/>
            <a:ext cx="3833263" cy="2387600"/>
          </a:xfrm>
          <a:prstGeom prst="rect">
            <a:avLst/>
          </a:prstGeom>
        </p:spPr>
        <p:txBody>
          <a:bodyPr anchor="b">
            <a:normAutofit/>
          </a:bodyPr>
          <a:lstStyle>
            <a:lvl1pPr algn="l">
              <a:defRPr sz="4000"/>
            </a:lvl1pPr>
          </a:lstStyle>
          <a:p>
            <a:r>
              <a:rPr lang="en-US" dirty="0"/>
              <a:t>Click to </a:t>
            </a:r>
            <a:br>
              <a:rPr lang="en-US" dirty="0"/>
            </a:br>
            <a:r>
              <a:rPr lang="en-US" dirty="0"/>
              <a:t>edit Master </a:t>
            </a:r>
            <a:br>
              <a:rPr lang="en-US" dirty="0"/>
            </a:br>
            <a:r>
              <a:rPr lang="en-US" dirty="0"/>
              <a:t>title style</a:t>
            </a:r>
          </a:p>
        </p:txBody>
      </p:sp>
      <p:sp>
        <p:nvSpPr>
          <p:cNvPr id="3" name="Subtitle 2"/>
          <p:cNvSpPr>
            <a:spLocks noGrp="1"/>
          </p:cNvSpPr>
          <p:nvPr>
            <p:ph type="subTitle" idx="1" hasCustomPrompt="1"/>
          </p:nvPr>
        </p:nvSpPr>
        <p:spPr>
          <a:xfrm>
            <a:off x="611414" y="4684167"/>
            <a:ext cx="3833263" cy="1655762"/>
          </a:xfrm>
          <a:prstGeom prst="rect">
            <a:avLst/>
          </a:prstGeom>
        </p:spPr>
        <p:txBody>
          <a:bodyPr/>
          <a:lstStyle>
            <a:lvl1pPr marL="0" indent="0" algn="l">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a:t>
            </a:r>
            <a:br>
              <a:rPr lang="en-US" dirty="0"/>
            </a:br>
            <a:r>
              <a:rPr lang="en-US" dirty="0"/>
              <a:t>subtitle style</a:t>
            </a:r>
          </a:p>
        </p:txBody>
      </p:sp>
      <p:sp>
        <p:nvSpPr>
          <p:cNvPr id="9" name="Slide Number Placeholder 5">
            <a:extLst>
              <a:ext uri="{FF2B5EF4-FFF2-40B4-BE49-F238E27FC236}">
                <a16:creationId xmlns:a16="http://schemas.microsoft.com/office/drawing/2014/main" id="{5D4832C8-1331-8C4E-B9D5-C80FC9F79B9A}"/>
              </a:ext>
            </a:extLst>
          </p:cNvPr>
          <p:cNvSpPr>
            <a:spLocks noGrp="1"/>
          </p:cNvSpPr>
          <p:nvPr>
            <p:ph type="sldNum" sz="quarter" idx="12"/>
          </p:nvPr>
        </p:nvSpPr>
        <p:spPr>
          <a:xfrm>
            <a:off x="11410950" y="6089650"/>
            <a:ext cx="444500" cy="428625"/>
          </a:xfrm>
          <a:prstGeom prst="rect">
            <a:avLst/>
          </a:prstGeom>
          <a:ln>
            <a:noFill/>
          </a:ln>
        </p:spPr>
        <p:txBody>
          <a:bodyPr wrap="square"/>
          <a:lstStyle>
            <a:lvl1pPr algn="ctr">
              <a:defRPr>
                <a:solidFill>
                  <a:schemeClr val="bg1"/>
                </a:solidFill>
              </a:defRPr>
            </a:lvl1pPr>
          </a:lstStyle>
          <a:p>
            <a:fld id="{D79EE95E-F8E2-094D-B99A-E1C9960AC8D9}" type="slidenum">
              <a:rPr lang="en-US" smtClean="0"/>
              <a:pPr/>
              <a:t>‹#›</a:t>
            </a:fld>
            <a:endParaRPr lang="en-US" dirty="0"/>
          </a:p>
        </p:txBody>
      </p:sp>
    </p:spTree>
    <p:extLst>
      <p:ext uri="{BB962C8B-B14F-4D97-AF65-F5344CB8AC3E}">
        <p14:creationId xmlns:p14="http://schemas.microsoft.com/office/powerpoint/2010/main" val="113099005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ntent_Table slide">
    <p:spTree>
      <p:nvGrpSpPr>
        <p:cNvPr id="1" name=""/>
        <p:cNvGrpSpPr/>
        <p:nvPr/>
      </p:nvGrpSpPr>
      <p:grpSpPr>
        <a:xfrm>
          <a:off x="0" y="0"/>
          <a:ext cx="0" cy="0"/>
          <a:chOff x="0" y="0"/>
          <a:chExt cx="0" cy="0"/>
        </a:xfrm>
      </p:grpSpPr>
      <p:sp>
        <p:nvSpPr>
          <p:cNvPr id="5" name="Slide Number Placeholder 5">
            <a:extLst>
              <a:ext uri="{FF2B5EF4-FFF2-40B4-BE49-F238E27FC236}">
                <a16:creationId xmlns:a16="http://schemas.microsoft.com/office/drawing/2014/main" id="{D9E18289-5FD2-4C4A-A9D5-B622C4B99872}"/>
              </a:ext>
            </a:extLst>
          </p:cNvPr>
          <p:cNvSpPr>
            <a:spLocks noGrp="1"/>
          </p:cNvSpPr>
          <p:nvPr>
            <p:ph type="sldNum" sz="quarter" idx="12"/>
          </p:nvPr>
        </p:nvSpPr>
        <p:spPr>
          <a:xfrm>
            <a:off x="11410950" y="6089650"/>
            <a:ext cx="444500" cy="428625"/>
          </a:xfrm>
          <a:prstGeom prst="rect">
            <a:avLst/>
          </a:prstGeom>
          <a:ln>
            <a:noFill/>
          </a:ln>
        </p:spPr>
        <p:txBody>
          <a:bodyPr wrap="square"/>
          <a:lstStyle>
            <a:lvl1pPr algn="ctr">
              <a:defRPr>
                <a:solidFill>
                  <a:schemeClr val="tx1"/>
                </a:solidFill>
              </a:defRPr>
            </a:lvl1pPr>
          </a:lstStyle>
          <a:p>
            <a:fld id="{D79EE95E-F8E2-094D-B99A-E1C9960AC8D9}" type="slidenum">
              <a:rPr lang="en-US" smtClean="0"/>
              <a:pPr/>
              <a:t>‹#›</a:t>
            </a:fld>
            <a:endParaRPr lang="en-US" dirty="0"/>
          </a:p>
        </p:txBody>
      </p:sp>
      <p:sp>
        <p:nvSpPr>
          <p:cNvPr id="6" name="Table Placeholder 6">
            <a:extLst>
              <a:ext uri="{FF2B5EF4-FFF2-40B4-BE49-F238E27FC236}">
                <a16:creationId xmlns:a16="http://schemas.microsoft.com/office/drawing/2014/main" id="{DC049574-F75B-C04C-BFCD-E2F92B16AFDD}"/>
              </a:ext>
            </a:extLst>
          </p:cNvPr>
          <p:cNvSpPr>
            <a:spLocks noGrp="1"/>
          </p:cNvSpPr>
          <p:nvPr>
            <p:ph type="tbl" sz="quarter" idx="13"/>
          </p:nvPr>
        </p:nvSpPr>
        <p:spPr>
          <a:xfrm>
            <a:off x="838200" y="500063"/>
            <a:ext cx="10515600" cy="4879976"/>
          </a:xfrm>
        </p:spPr>
        <p:txBody>
          <a:bodyPr/>
          <a:lstStyle/>
          <a:p>
            <a:endParaRPr lang="en-US"/>
          </a:p>
        </p:txBody>
      </p:sp>
    </p:spTree>
    <p:extLst>
      <p:ext uri="{BB962C8B-B14F-4D97-AF65-F5344CB8AC3E}">
        <p14:creationId xmlns:p14="http://schemas.microsoft.com/office/powerpoint/2010/main" val="393046732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ntent_Chart">
    <p:spTree>
      <p:nvGrpSpPr>
        <p:cNvPr id="1" name=""/>
        <p:cNvGrpSpPr/>
        <p:nvPr/>
      </p:nvGrpSpPr>
      <p:grpSpPr>
        <a:xfrm>
          <a:off x="0" y="0"/>
          <a:ext cx="0" cy="0"/>
          <a:chOff x="0" y="0"/>
          <a:chExt cx="0" cy="0"/>
        </a:xfrm>
      </p:grpSpPr>
      <p:sp>
        <p:nvSpPr>
          <p:cNvPr id="5" name="Slide Number Placeholder 5">
            <a:extLst>
              <a:ext uri="{FF2B5EF4-FFF2-40B4-BE49-F238E27FC236}">
                <a16:creationId xmlns:a16="http://schemas.microsoft.com/office/drawing/2014/main" id="{E258927C-F442-974F-B903-89BC261FE6FC}"/>
              </a:ext>
            </a:extLst>
          </p:cNvPr>
          <p:cNvSpPr>
            <a:spLocks noGrp="1"/>
          </p:cNvSpPr>
          <p:nvPr>
            <p:ph type="sldNum" sz="quarter" idx="12"/>
          </p:nvPr>
        </p:nvSpPr>
        <p:spPr>
          <a:xfrm>
            <a:off x="11410950" y="6089650"/>
            <a:ext cx="444500" cy="428625"/>
          </a:xfrm>
          <a:prstGeom prst="rect">
            <a:avLst/>
          </a:prstGeom>
          <a:ln>
            <a:noFill/>
          </a:ln>
        </p:spPr>
        <p:txBody>
          <a:bodyPr wrap="square"/>
          <a:lstStyle>
            <a:lvl1pPr algn="ctr">
              <a:defRPr>
                <a:solidFill>
                  <a:schemeClr val="tx1"/>
                </a:solidFill>
              </a:defRPr>
            </a:lvl1pPr>
          </a:lstStyle>
          <a:p>
            <a:fld id="{D79EE95E-F8E2-094D-B99A-E1C9960AC8D9}" type="slidenum">
              <a:rPr lang="en-US" smtClean="0"/>
              <a:pPr/>
              <a:t>‹#›</a:t>
            </a:fld>
            <a:endParaRPr lang="en-US" dirty="0"/>
          </a:p>
        </p:txBody>
      </p:sp>
      <p:sp>
        <p:nvSpPr>
          <p:cNvPr id="6" name="Chart Placeholder 3">
            <a:extLst>
              <a:ext uri="{FF2B5EF4-FFF2-40B4-BE49-F238E27FC236}">
                <a16:creationId xmlns:a16="http://schemas.microsoft.com/office/drawing/2014/main" id="{89AD3FAB-D7F1-6640-9A20-0CEB2F352565}"/>
              </a:ext>
            </a:extLst>
          </p:cNvPr>
          <p:cNvSpPr>
            <a:spLocks noGrp="1"/>
          </p:cNvSpPr>
          <p:nvPr>
            <p:ph type="chart" sz="quarter" idx="14"/>
          </p:nvPr>
        </p:nvSpPr>
        <p:spPr>
          <a:xfrm>
            <a:off x="838200" y="500062"/>
            <a:ext cx="10515600" cy="4950827"/>
          </a:xfrm>
        </p:spPr>
        <p:txBody>
          <a:bodyPr/>
          <a:lstStyle/>
          <a:p>
            <a:endParaRPr lang="en-US" dirty="0"/>
          </a:p>
        </p:txBody>
      </p:sp>
    </p:spTree>
    <p:extLst>
      <p:ext uri="{BB962C8B-B14F-4D97-AF65-F5344CB8AC3E}">
        <p14:creationId xmlns:p14="http://schemas.microsoft.com/office/powerpoint/2010/main" val="9541956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hank you large">
    <p:spTree>
      <p:nvGrpSpPr>
        <p:cNvPr id="1" name=""/>
        <p:cNvGrpSpPr/>
        <p:nvPr/>
      </p:nvGrpSpPr>
      <p:grpSpPr>
        <a:xfrm>
          <a:off x="0" y="0"/>
          <a:ext cx="0" cy="0"/>
          <a:chOff x="0" y="0"/>
          <a:chExt cx="0" cy="0"/>
        </a:xfrm>
      </p:grpSpPr>
      <p:sp>
        <p:nvSpPr>
          <p:cNvPr id="20" name="Oval 19">
            <a:extLst>
              <a:ext uri="{FF2B5EF4-FFF2-40B4-BE49-F238E27FC236}">
                <a16:creationId xmlns:a16="http://schemas.microsoft.com/office/drawing/2014/main" id="{62C6B38C-347D-0749-90D6-086F0F503874}"/>
              </a:ext>
            </a:extLst>
          </p:cNvPr>
          <p:cNvSpPr/>
          <p:nvPr userDrawn="1"/>
        </p:nvSpPr>
        <p:spPr>
          <a:xfrm>
            <a:off x="1886274" y="-803113"/>
            <a:ext cx="8464226" cy="8464226"/>
          </a:xfrm>
          <a:prstGeom prst="ellipse">
            <a:avLst/>
          </a:prstGeom>
          <a:solidFill>
            <a:srgbClr val="71DBD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37">
            <a:extLst>
              <a:ext uri="{FF2B5EF4-FFF2-40B4-BE49-F238E27FC236}">
                <a16:creationId xmlns:a16="http://schemas.microsoft.com/office/drawing/2014/main" id="{FB614B19-1007-5C47-BA46-F316A667111A}"/>
              </a:ext>
            </a:extLst>
          </p:cNvPr>
          <p:cNvSpPr>
            <a:spLocks noChangeArrowheads="1"/>
          </p:cNvSpPr>
          <p:nvPr userDrawn="1"/>
        </p:nvSpPr>
        <p:spPr bwMode="auto">
          <a:xfrm rot="13500000" flipH="1">
            <a:off x="3638289" y="4367780"/>
            <a:ext cx="4877656" cy="4877657"/>
          </a:xfrm>
          <a:custGeom>
            <a:avLst/>
            <a:gdLst>
              <a:gd name="T0" fmla="*/ 0 w 2937"/>
              <a:gd name="T1" fmla="*/ 0 h 2938"/>
              <a:gd name="T2" fmla="*/ 0 w 2937"/>
              <a:gd name="T3" fmla="*/ 0 h 2938"/>
              <a:gd name="T4" fmla="*/ 0 w 2937"/>
              <a:gd name="T5" fmla="*/ 762 h 2938"/>
              <a:gd name="T6" fmla="*/ 2174 w 2937"/>
              <a:gd name="T7" fmla="*/ 2937 h 2938"/>
              <a:gd name="T8" fmla="*/ 2936 w 2937"/>
              <a:gd name="T9" fmla="*/ 2937 h 2938"/>
              <a:gd name="T10" fmla="*/ 2071 w 2937"/>
              <a:gd name="T11" fmla="*/ 861 h 2938"/>
              <a:gd name="T12" fmla="*/ 0 w 2937"/>
              <a:gd name="T13" fmla="*/ 0 h 2938"/>
            </a:gdLst>
            <a:ahLst/>
            <a:cxnLst>
              <a:cxn ang="0">
                <a:pos x="T0" y="T1"/>
              </a:cxn>
              <a:cxn ang="0">
                <a:pos x="T2" y="T3"/>
              </a:cxn>
              <a:cxn ang="0">
                <a:pos x="T4" y="T5"/>
              </a:cxn>
              <a:cxn ang="0">
                <a:pos x="T6" y="T7"/>
              </a:cxn>
              <a:cxn ang="0">
                <a:pos x="T8" y="T9"/>
              </a:cxn>
              <a:cxn ang="0">
                <a:pos x="T10" y="T11"/>
              </a:cxn>
              <a:cxn ang="0">
                <a:pos x="T12" y="T13"/>
              </a:cxn>
            </a:cxnLst>
            <a:rect l="0" t="0" r="r" b="b"/>
            <a:pathLst>
              <a:path w="2937" h="2938">
                <a:moveTo>
                  <a:pt x="0" y="0"/>
                </a:moveTo>
                <a:lnTo>
                  <a:pt x="0" y="0"/>
                </a:lnTo>
                <a:cubicBezTo>
                  <a:pt x="0" y="762"/>
                  <a:pt x="0" y="762"/>
                  <a:pt x="0" y="762"/>
                </a:cubicBezTo>
                <a:cubicBezTo>
                  <a:pt x="1196" y="762"/>
                  <a:pt x="2170" y="1740"/>
                  <a:pt x="2174" y="2937"/>
                </a:cubicBezTo>
                <a:cubicBezTo>
                  <a:pt x="2936" y="2937"/>
                  <a:pt x="2936" y="2937"/>
                  <a:pt x="2936" y="2937"/>
                </a:cubicBezTo>
                <a:cubicBezTo>
                  <a:pt x="2932" y="2127"/>
                  <a:pt x="2605" y="1395"/>
                  <a:pt x="2071" y="861"/>
                </a:cubicBezTo>
                <a:cubicBezTo>
                  <a:pt x="1541" y="331"/>
                  <a:pt x="809" y="0"/>
                  <a:pt x="0" y="0"/>
                </a:cubicBezTo>
              </a:path>
            </a:pathLst>
          </a:custGeom>
          <a:solidFill>
            <a:srgbClr val="115E67">
              <a:alpha val="70000"/>
            </a:srgbClr>
          </a:solidFill>
          <a:ln>
            <a:noFill/>
          </a:ln>
          <a:effectLst/>
        </p:spPr>
        <p:txBody>
          <a:bodyPr wrap="none" anchor="ctr"/>
          <a:lstStyle/>
          <a:p>
            <a:endParaRPr lang="en-US"/>
          </a:p>
        </p:txBody>
      </p:sp>
      <p:sp>
        <p:nvSpPr>
          <p:cNvPr id="23" name="Freeform 39">
            <a:extLst>
              <a:ext uri="{FF2B5EF4-FFF2-40B4-BE49-F238E27FC236}">
                <a16:creationId xmlns:a16="http://schemas.microsoft.com/office/drawing/2014/main" id="{633922DA-568A-A04C-A235-C48A97F9B444}"/>
              </a:ext>
            </a:extLst>
          </p:cNvPr>
          <p:cNvSpPr>
            <a:spLocks noChangeArrowheads="1"/>
          </p:cNvSpPr>
          <p:nvPr userDrawn="1"/>
        </p:nvSpPr>
        <p:spPr bwMode="auto">
          <a:xfrm rot="13500000" flipH="1">
            <a:off x="7635638" y="2805962"/>
            <a:ext cx="2424180" cy="6613398"/>
          </a:xfrm>
          <a:custGeom>
            <a:avLst/>
            <a:gdLst>
              <a:gd name="T0" fmla="*/ 361 w 1461"/>
              <a:gd name="T1" fmla="*/ 0 h 3980"/>
              <a:gd name="T2" fmla="*/ 361 w 1461"/>
              <a:gd name="T3" fmla="*/ 0 h 3980"/>
              <a:gd name="T4" fmla="*/ 0 w 1461"/>
              <a:gd name="T5" fmla="*/ 361 h 3980"/>
              <a:gd name="T6" fmla="*/ 0 w 1461"/>
              <a:gd name="T7" fmla="*/ 3617 h 3980"/>
              <a:gd name="T8" fmla="*/ 361 w 1461"/>
              <a:gd name="T9" fmla="*/ 3979 h 3980"/>
              <a:gd name="T10" fmla="*/ 361 w 1461"/>
              <a:gd name="T11" fmla="*/ 0 h 3980"/>
            </a:gdLst>
            <a:ahLst/>
            <a:cxnLst>
              <a:cxn ang="0">
                <a:pos x="T0" y="T1"/>
              </a:cxn>
              <a:cxn ang="0">
                <a:pos x="T2" y="T3"/>
              </a:cxn>
              <a:cxn ang="0">
                <a:pos x="T4" y="T5"/>
              </a:cxn>
              <a:cxn ang="0">
                <a:pos x="T6" y="T7"/>
              </a:cxn>
              <a:cxn ang="0">
                <a:pos x="T8" y="T9"/>
              </a:cxn>
              <a:cxn ang="0">
                <a:pos x="T10" y="T11"/>
              </a:cxn>
            </a:cxnLst>
            <a:rect l="0" t="0" r="r" b="b"/>
            <a:pathLst>
              <a:path w="1461" h="3980">
                <a:moveTo>
                  <a:pt x="361" y="0"/>
                </a:moveTo>
                <a:lnTo>
                  <a:pt x="361" y="0"/>
                </a:lnTo>
                <a:cubicBezTo>
                  <a:pt x="0" y="361"/>
                  <a:pt x="0" y="361"/>
                  <a:pt x="0" y="361"/>
                </a:cubicBezTo>
                <a:cubicBezTo>
                  <a:pt x="900" y="1257"/>
                  <a:pt x="900" y="2717"/>
                  <a:pt x="0" y="3617"/>
                </a:cubicBezTo>
                <a:cubicBezTo>
                  <a:pt x="361" y="3979"/>
                  <a:pt x="361" y="3979"/>
                  <a:pt x="361" y="3979"/>
                </a:cubicBezTo>
                <a:cubicBezTo>
                  <a:pt x="1460" y="2881"/>
                  <a:pt x="1460" y="1093"/>
                  <a:pt x="361" y="0"/>
                </a:cubicBezTo>
              </a:path>
            </a:pathLst>
          </a:custGeom>
          <a:solidFill>
            <a:srgbClr val="115E67"/>
          </a:solidFill>
          <a:ln>
            <a:noFill/>
          </a:ln>
          <a:effectLst/>
        </p:spPr>
        <p:txBody>
          <a:bodyPr wrap="none" anchor="ctr"/>
          <a:lstStyle/>
          <a:p>
            <a:endParaRPr lang="en-US"/>
          </a:p>
        </p:txBody>
      </p:sp>
      <p:sp>
        <p:nvSpPr>
          <p:cNvPr id="2" name="Title 1"/>
          <p:cNvSpPr>
            <a:spLocks noGrp="1"/>
          </p:cNvSpPr>
          <p:nvPr userDrawn="1">
            <p:ph type="ctrTitle" hasCustomPrompt="1"/>
          </p:nvPr>
        </p:nvSpPr>
        <p:spPr>
          <a:xfrm>
            <a:off x="1886274" y="2743399"/>
            <a:ext cx="8464226" cy="1279991"/>
          </a:xfrm>
          <a:prstGeom prst="rect">
            <a:avLst/>
          </a:prstGeom>
        </p:spPr>
        <p:txBody>
          <a:bodyPr anchor="ctr" anchorCtr="0">
            <a:noAutofit/>
          </a:bodyPr>
          <a:lstStyle>
            <a:lvl1pPr algn="ctr">
              <a:defRPr sz="8800">
                <a:solidFill>
                  <a:schemeClr val="bg1"/>
                </a:solidFill>
              </a:defRPr>
            </a:lvl1pPr>
          </a:lstStyle>
          <a:p>
            <a:r>
              <a:rPr lang="en-US" dirty="0"/>
              <a:t>Thank you</a:t>
            </a:r>
          </a:p>
        </p:txBody>
      </p:sp>
      <p:sp>
        <p:nvSpPr>
          <p:cNvPr id="7" name="Slide Number Placeholder 5">
            <a:extLst>
              <a:ext uri="{FF2B5EF4-FFF2-40B4-BE49-F238E27FC236}">
                <a16:creationId xmlns:a16="http://schemas.microsoft.com/office/drawing/2014/main" id="{9DFD32AE-9E32-8F40-8F08-F2F0943160B3}"/>
              </a:ext>
            </a:extLst>
          </p:cNvPr>
          <p:cNvSpPr>
            <a:spLocks noGrp="1"/>
          </p:cNvSpPr>
          <p:nvPr userDrawn="1">
            <p:ph type="sldNum" sz="quarter" idx="12"/>
          </p:nvPr>
        </p:nvSpPr>
        <p:spPr>
          <a:xfrm>
            <a:off x="11410950" y="6089650"/>
            <a:ext cx="444500" cy="428625"/>
          </a:xfrm>
          <a:prstGeom prst="rect">
            <a:avLst/>
          </a:prstGeom>
          <a:ln>
            <a:noFill/>
          </a:ln>
        </p:spPr>
        <p:txBody>
          <a:bodyPr wrap="square"/>
          <a:lstStyle>
            <a:lvl1pPr algn="ctr">
              <a:defRPr>
                <a:solidFill>
                  <a:schemeClr val="tx1"/>
                </a:solidFill>
              </a:defRPr>
            </a:lvl1pPr>
          </a:lstStyle>
          <a:p>
            <a:fld id="{D79EE95E-F8E2-094D-B99A-E1C9960AC8D9}" type="slidenum">
              <a:rPr lang="en-US" smtClean="0"/>
              <a:pPr/>
              <a:t>‹#›</a:t>
            </a:fld>
            <a:endParaRPr lang="en-US" dirty="0"/>
          </a:p>
        </p:txBody>
      </p:sp>
    </p:spTree>
    <p:extLst>
      <p:ext uri="{BB962C8B-B14F-4D97-AF65-F5344CB8AC3E}">
        <p14:creationId xmlns:p14="http://schemas.microsoft.com/office/powerpoint/2010/main" val="4034454536"/>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hank you small">
    <p:spTree>
      <p:nvGrpSpPr>
        <p:cNvPr id="1" name=""/>
        <p:cNvGrpSpPr/>
        <p:nvPr/>
      </p:nvGrpSpPr>
      <p:grpSpPr>
        <a:xfrm>
          <a:off x="0" y="0"/>
          <a:ext cx="0" cy="0"/>
          <a:chOff x="0" y="0"/>
          <a:chExt cx="0" cy="0"/>
        </a:xfrm>
      </p:grpSpPr>
      <p:sp>
        <p:nvSpPr>
          <p:cNvPr id="8" name="Oval 7">
            <a:extLst>
              <a:ext uri="{FF2B5EF4-FFF2-40B4-BE49-F238E27FC236}">
                <a16:creationId xmlns:a16="http://schemas.microsoft.com/office/drawing/2014/main" id="{5025ABE3-B22E-234A-A645-04BBC3325555}"/>
              </a:ext>
            </a:extLst>
          </p:cNvPr>
          <p:cNvSpPr/>
          <p:nvPr userDrawn="1"/>
        </p:nvSpPr>
        <p:spPr>
          <a:xfrm rot="16200000">
            <a:off x="3633820" y="934397"/>
            <a:ext cx="5019292" cy="501929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0" name="Group 59">
            <a:extLst>
              <a:ext uri="{FF2B5EF4-FFF2-40B4-BE49-F238E27FC236}">
                <a16:creationId xmlns:a16="http://schemas.microsoft.com/office/drawing/2014/main" id="{F4695B35-E438-4945-845A-81983BFC5FDA}"/>
              </a:ext>
            </a:extLst>
          </p:cNvPr>
          <p:cNvGrpSpPr/>
          <p:nvPr userDrawn="1"/>
        </p:nvGrpSpPr>
        <p:grpSpPr>
          <a:xfrm>
            <a:off x="6105633" y="543742"/>
            <a:ext cx="3037170" cy="4862080"/>
            <a:chOff x="6235307" y="547942"/>
            <a:chExt cx="3037170" cy="4862080"/>
          </a:xfrm>
        </p:grpSpPr>
        <p:sp>
          <p:nvSpPr>
            <p:cNvPr id="12" name="Freeform 37">
              <a:extLst>
                <a:ext uri="{FF2B5EF4-FFF2-40B4-BE49-F238E27FC236}">
                  <a16:creationId xmlns:a16="http://schemas.microsoft.com/office/drawing/2014/main" id="{08164030-0F11-0A4A-BFA6-1E031A2A10EE}"/>
                </a:ext>
              </a:extLst>
            </p:cNvPr>
            <p:cNvSpPr>
              <a:spLocks noChangeArrowheads="1"/>
            </p:cNvSpPr>
            <p:nvPr userDrawn="1"/>
          </p:nvSpPr>
          <p:spPr bwMode="auto">
            <a:xfrm>
              <a:off x="6235307" y="547942"/>
              <a:ext cx="2893785" cy="2893786"/>
            </a:xfrm>
            <a:custGeom>
              <a:avLst/>
              <a:gdLst>
                <a:gd name="T0" fmla="*/ 0 w 2937"/>
                <a:gd name="T1" fmla="*/ 0 h 2938"/>
                <a:gd name="T2" fmla="*/ 0 w 2937"/>
                <a:gd name="T3" fmla="*/ 0 h 2938"/>
                <a:gd name="T4" fmla="*/ 0 w 2937"/>
                <a:gd name="T5" fmla="*/ 762 h 2938"/>
                <a:gd name="T6" fmla="*/ 2174 w 2937"/>
                <a:gd name="T7" fmla="*/ 2937 h 2938"/>
                <a:gd name="T8" fmla="*/ 2936 w 2937"/>
                <a:gd name="T9" fmla="*/ 2937 h 2938"/>
                <a:gd name="T10" fmla="*/ 2071 w 2937"/>
                <a:gd name="T11" fmla="*/ 861 h 2938"/>
                <a:gd name="T12" fmla="*/ 0 w 2937"/>
                <a:gd name="T13" fmla="*/ 0 h 2938"/>
              </a:gdLst>
              <a:ahLst/>
              <a:cxnLst>
                <a:cxn ang="0">
                  <a:pos x="T0" y="T1"/>
                </a:cxn>
                <a:cxn ang="0">
                  <a:pos x="T2" y="T3"/>
                </a:cxn>
                <a:cxn ang="0">
                  <a:pos x="T4" y="T5"/>
                </a:cxn>
                <a:cxn ang="0">
                  <a:pos x="T6" y="T7"/>
                </a:cxn>
                <a:cxn ang="0">
                  <a:pos x="T8" y="T9"/>
                </a:cxn>
                <a:cxn ang="0">
                  <a:pos x="T10" y="T11"/>
                </a:cxn>
                <a:cxn ang="0">
                  <a:pos x="T12" y="T13"/>
                </a:cxn>
              </a:cxnLst>
              <a:rect l="0" t="0" r="r" b="b"/>
              <a:pathLst>
                <a:path w="2937" h="2938">
                  <a:moveTo>
                    <a:pt x="0" y="0"/>
                  </a:moveTo>
                  <a:lnTo>
                    <a:pt x="0" y="0"/>
                  </a:lnTo>
                  <a:cubicBezTo>
                    <a:pt x="0" y="762"/>
                    <a:pt x="0" y="762"/>
                    <a:pt x="0" y="762"/>
                  </a:cubicBezTo>
                  <a:cubicBezTo>
                    <a:pt x="1196" y="762"/>
                    <a:pt x="2170" y="1740"/>
                    <a:pt x="2174" y="2937"/>
                  </a:cubicBezTo>
                  <a:cubicBezTo>
                    <a:pt x="2936" y="2937"/>
                    <a:pt x="2936" y="2937"/>
                    <a:pt x="2936" y="2937"/>
                  </a:cubicBezTo>
                  <a:cubicBezTo>
                    <a:pt x="2932" y="2127"/>
                    <a:pt x="2605" y="1395"/>
                    <a:pt x="2071" y="861"/>
                  </a:cubicBezTo>
                  <a:cubicBezTo>
                    <a:pt x="1541" y="331"/>
                    <a:pt x="809" y="0"/>
                    <a:pt x="0" y="0"/>
                  </a:cubicBezTo>
                </a:path>
              </a:pathLst>
            </a:custGeom>
            <a:solidFill>
              <a:schemeClr val="accent2">
                <a:alpha val="70000"/>
              </a:schemeClr>
            </a:solidFill>
            <a:ln>
              <a:noFill/>
            </a:ln>
            <a:effectLst/>
          </p:spPr>
          <p:txBody>
            <a:bodyPr wrap="none" anchor="ctr"/>
            <a:lstStyle/>
            <a:p>
              <a:endParaRPr lang="en-US"/>
            </a:p>
          </p:txBody>
        </p:sp>
        <p:sp>
          <p:nvSpPr>
            <p:cNvPr id="13" name="Freeform 39">
              <a:extLst>
                <a:ext uri="{FF2B5EF4-FFF2-40B4-BE49-F238E27FC236}">
                  <a16:creationId xmlns:a16="http://schemas.microsoft.com/office/drawing/2014/main" id="{BB0ABC1A-957A-714C-B4CC-DE4F98AA6EA3}"/>
                </a:ext>
              </a:extLst>
            </p:cNvPr>
            <p:cNvSpPr>
              <a:spLocks noChangeArrowheads="1"/>
            </p:cNvSpPr>
            <p:nvPr userDrawn="1"/>
          </p:nvSpPr>
          <p:spPr bwMode="auto">
            <a:xfrm>
              <a:off x="7834276" y="1486467"/>
              <a:ext cx="1438201" cy="3923555"/>
            </a:xfrm>
            <a:custGeom>
              <a:avLst/>
              <a:gdLst>
                <a:gd name="T0" fmla="*/ 361 w 1461"/>
                <a:gd name="T1" fmla="*/ 0 h 3980"/>
                <a:gd name="T2" fmla="*/ 361 w 1461"/>
                <a:gd name="T3" fmla="*/ 0 h 3980"/>
                <a:gd name="T4" fmla="*/ 0 w 1461"/>
                <a:gd name="T5" fmla="*/ 361 h 3980"/>
                <a:gd name="T6" fmla="*/ 0 w 1461"/>
                <a:gd name="T7" fmla="*/ 3617 h 3980"/>
                <a:gd name="T8" fmla="*/ 361 w 1461"/>
                <a:gd name="T9" fmla="*/ 3979 h 3980"/>
                <a:gd name="T10" fmla="*/ 361 w 1461"/>
                <a:gd name="T11" fmla="*/ 0 h 3980"/>
              </a:gdLst>
              <a:ahLst/>
              <a:cxnLst>
                <a:cxn ang="0">
                  <a:pos x="T0" y="T1"/>
                </a:cxn>
                <a:cxn ang="0">
                  <a:pos x="T2" y="T3"/>
                </a:cxn>
                <a:cxn ang="0">
                  <a:pos x="T4" y="T5"/>
                </a:cxn>
                <a:cxn ang="0">
                  <a:pos x="T6" y="T7"/>
                </a:cxn>
                <a:cxn ang="0">
                  <a:pos x="T8" y="T9"/>
                </a:cxn>
                <a:cxn ang="0">
                  <a:pos x="T10" y="T11"/>
                </a:cxn>
              </a:cxnLst>
              <a:rect l="0" t="0" r="r" b="b"/>
              <a:pathLst>
                <a:path w="1461" h="3980">
                  <a:moveTo>
                    <a:pt x="361" y="0"/>
                  </a:moveTo>
                  <a:lnTo>
                    <a:pt x="361" y="0"/>
                  </a:lnTo>
                  <a:cubicBezTo>
                    <a:pt x="0" y="361"/>
                    <a:pt x="0" y="361"/>
                    <a:pt x="0" y="361"/>
                  </a:cubicBezTo>
                  <a:cubicBezTo>
                    <a:pt x="900" y="1257"/>
                    <a:pt x="900" y="2717"/>
                    <a:pt x="0" y="3617"/>
                  </a:cubicBezTo>
                  <a:cubicBezTo>
                    <a:pt x="361" y="3979"/>
                    <a:pt x="361" y="3979"/>
                    <a:pt x="361" y="3979"/>
                  </a:cubicBezTo>
                  <a:cubicBezTo>
                    <a:pt x="1460" y="2881"/>
                    <a:pt x="1460" y="1093"/>
                    <a:pt x="361" y="0"/>
                  </a:cubicBezTo>
                </a:path>
              </a:pathLst>
            </a:custGeom>
            <a:solidFill>
              <a:schemeClr val="accent2"/>
            </a:solidFill>
            <a:ln>
              <a:noFill/>
            </a:ln>
            <a:effectLst/>
          </p:spPr>
          <p:txBody>
            <a:bodyPr wrap="none" anchor="ctr"/>
            <a:lstStyle/>
            <a:p>
              <a:endParaRPr lang="en-US"/>
            </a:p>
          </p:txBody>
        </p:sp>
      </p:grpSp>
      <p:sp>
        <p:nvSpPr>
          <p:cNvPr id="2" name="Title 1"/>
          <p:cNvSpPr>
            <a:spLocks noGrp="1"/>
          </p:cNvSpPr>
          <p:nvPr userDrawn="1">
            <p:ph type="ctrTitle" hasCustomPrompt="1"/>
          </p:nvPr>
        </p:nvSpPr>
        <p:spPr>
          <a:xfrm>
            <a:off x="4003678" y="2704021"/>
            <a:ext cx="4203910" cy="920523"/>
          </a:xfrm>
          <a:prstGeom prst="rect">
            <a:avLst/>
          </a:prstGeom>
        </p:spPr>
        <p:txBody>
          <a:bodyPr anchor="ctr" anchorCtr="0">
            <a:noAutofit/>
          </a:bodyPr>
          <a:lstStyle>
            <a:lvl1pPr algn="ctr">
              <a:defRPr sz="6000"/>
            </a:lvl1pPr>
          </a:lstStyle>
          <a:p>
            <a:r>
              <a:rPr lang="en-US" dirty="0"/>
              <a:t>Thank you</a:t>
            </a:r>
          </a:p>
        </p:txBody>
      </p:sp>
      <p:sp>
        <p:nvSpPr>
          <p:cNvPr id="7" name="Slide Number Placeholder 5">
            <a:extLst>
              <a:ext uri="{FF2B5EF4-FFF2-40B4-BE49-F238E27FC236}">
                <a16:creationId xmlns:a16="http://schemas.microsoft.com/office/drawing/2014/main" id="{E7F2A05D-F78E-6B44-85E5-D1B1FE102B91}"/>
              </a:ext>
            </a:extLst>
          </p:cNvPr>
          <p:cNvSpPr>
            <a:spLocks noGrp="1"/>
          </p:cNvSpPr>
          <p:nvPr userDrawn="1">
            <p:ph type="sldNum" sz="quarter" idx="12"/>
          </p:nvPr>
        </p:nvSpPr>
        <p:spPr>
          <a:xfrm>
            <a:off x="11410950" y="6089650"/>
            <a:ext cx="444500" cy="428625"/>
          </a:xfrm>
          <a:prstGeom prst="rect">
            <a:avLst/>
          </a:prstGeom>
          <a:ln>
            <a:noFill/>
          </a:ln>
        </p:spPr>
        <p:txBody>
          <a:bodyPr wrap="square"/>
          <a:lstStyle>
            <a:lvl1pPr algn="ctr">
              <a:defRPr>
                <a:solidFill>
                  <a:schemeClr val="tx1"/>
                </a:solidFill>
              </a:defRPr>
            </a:lvl1pPr>
          </a:lstStyle>
          <a:p>
            <a:fld id="{D79EE95E-F8E2-094D-B99A-E1C9960AC8D9}" type="slidenum">
              <a:rPr lang="en-US" smtClean="0"/>
              <a:pPr/>
              <a:t>‹#›</a:t>
            </a:fld>
            <a:endParaRPr lang="en-US" dirty="0"/>
          </a:p>
        </p:txBody>
      </p:sp>
    </p:spTree>
    <p:extLst>
      <p:ext uri="{BB962C8B-B14F-4D97-AF65-F5344CB8AC3E}">
        <p14:creationId xmlns:p14="http://schemas.microsoft.com/office/powerpoint/2010/main" val="2736552389"/>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ontent_Table slide_no footer">
    <p:spTree>
      <p:nvGrpSpPr>
        <p:cNvPr id="1" name=""/>
        <p:cNvGrpSpPr/>
        <p:nvPr/>
      </p:nvGrpSpPr>
      <p:grpSpPr>
        <a:xfrm>
          <a:off x="0" y="0"/>
          <a:ext cx="0" cy="0"/>
          <a:chOff x="0" y="0"/>
          <a:chExt cx="0" cy="0"/>
        </a:xfrm>
      </p:grpSpPr>
      <p:sp>
        <p:nvSpPr>
          <p:cNvPr id="6" name="Table Placeholder 6">
            <a:extLst>
              <a:ext uri="{FF2B5EF4-FFF2-40B4-BE49-F238E27FC236}">
                <a16:creationId xmlns:a16="http://schemas.microsoft.com/office/drawing/2014/main" id="{DC049574-F75B-C04C-BFCD-E2F92B16AFDD}"/>
              </a:ext>
            </a:extLst>
          </p:cNvPr>
          <p:cNvSpPr>
            <a:spLocks noGrp="1"/>
          </p:cNvSpPr>
          <p:nvPr>
            <p:ph type="tbl" sz="quarter" idx="13"/>
          </p:nvPr>
        </p:nvSpPr>
        <p:spPr>
          <a:xfrm>
            <a:off x="838200" y="500063"/>
            <a:ext cx="10515600" cy="5760000"/>
          </a:xfrm>
        </p:spPr>
        <p:txBody>
          <a:bodyPr/>
          <a:lstStyle/>
          <a:p>
            <a:endParaRPr lang="en-US"/>
          </a:p>
        </p:txBody>
      </p:sp>
    </p:spTree>
    <p:extLst>
      <p:ext uri="{BB962C8B-B14F-4D97-AF65-F5344CB8AC3E}">
        <p14:creationId xmlns:p14="http://schemas.microsoft.com/office/powerpoint/2010/main" val="264711973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1.xml"/><Relationship Id="rId2" Type="http://schemas.openxmlformats.org/officeDocument/2006/relationships/slideLayout" Target="../slideLayouts/slideLayout10.xml"/><Relationship Id="rId1" Type="http://schemas.openxmlformats.org/officeDocument/2006/relationships/slideLayout" Target="../slideLayouts/slideLayout9.xml"/><Relationship Id="rId5" Type="http://schemas.openxmlformats.org/officeDocument/2006/relationships/theme" Target="../theme/theme2.xml"/><Relationship Id="rId4" Type="http://schemas.openxmlformats.org/officeDocument/2006/relationships/slideLayout" Target="../slideLayouts/slideLayout1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3.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theme" Target="../theme/theme4.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slideLayout" Target="../slideLayouts/slideLayout36.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s>
</file>

<file path=ppt/slideMasters/_rels/slideMaster5.xml.rels><?xml version="1.0" encoding="UTF-8" standalone="yes"?>
<Relationships xmlns="http://schemas.openxmlformats.org/package/2006/relationships"><Relationship Id="rId8" Type="http://schemas.openxmlformats.org/officeDocument/2006/relationships/theme" Target="../theme/theme5.xml"/><Relationship Id="rId3" Type="http://schemas.openxmlformats.org/officeDocument/2006/relationships/slideLayout" Target="../slideLayouts/slideLayout39.xml"/><Relationship Id="rId7" Type="http://schemas.openxmlformats.org/officeDocument/2006/relationships/slideLayout" Target="../slideLayouts/slideLayout43.xml"/><Relationship Id="rId2" Type="http://schemas.openxmlformats.org/officeDocument/2006/relationships/slideLayout" Target="../slideLayouts/slideLayout38.xml"/><Relationship Id="rId1" Type="http://schemas.openxmlformats.org/officeDocument/2006/relationships/slideLayout" Target="../slideLayouts/slideLayout37.xml"/><Relationship Id="rId6" Type="http://schemas.openxmlformats.org/officeDocument/2006/relationships/slideLayout" Target="../slideLayouts/slideLayout42.xml"/><Relationship Id="rId5" Type="http://schemas.openxmlformats.org/officeDocument/2006/relationships/slideLayout" Target="../slideLayouts/slideLayout41.xml"/><Relationship Id="rId4" Type="http://schemas.openxmlformats.org/officeDocument/2006/relationships/slideLayout" Target="../slideLayouts/slideLayout4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838200" y="2538006"/>
            <a:ext cx="10515600" cy="2600071"/>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2" name="Picture 11">
            <a:extLst>
              <a:ext uri="{FF2B5EF4-FFF2-40B4-BE49-F238E27FC236}">
                <a16:creationId xmlns:a16="http://schemas.microsoft.com/office/drawing/2014/main" id="{82118BDD-F44A-4746-8FED-8BF714369434}"/>
              </a:ext>
            </a:extLst>
          </p:cNvPr>
          <p:cNvPicPr>
            <a:picLocks noChangeAspect="1"/>
          </p:cNvPicPr>
          <p:nvPr userDrawn="1"/>
        </p:nvPicPr>
        <p:blipFill>
          <a:blip r:embed="rId10"/>
          <a:stretch>
            <a:fillRect/>
          </a:stretch>
        </p:blipFill>
        <p:spPr>
          <a:xfrm>
            <a:off x="0" y="5720631"/>
            <a:ext cx="2615950" cy="1137369"/>
          </a:xfrm>
          <a:prstGeom prst="rect">
            <a:avLst/>
          </a:prstGeom>
        </p:spPr>
      </p:pic>
      <p:cxnSp>
        <p:nvCxnSpPr>
          <p:cNvPr id="5" name="Straight Connector 4">
            <a:extLst>
              <a:ext uri="{FF2B5EF4-FFF2-40B4-BE49-F238E27FC236}">
                <a16:creationId xmlns:a16="http://schemas.microsoft.com/office/drawing/2014/main" id="{D05D999B-ED2D-C749-9409-2DEB3DB29ED3}"/>
              </a:ext>
            </a:extLst>
          </p:cNvPr>
          <p:cNvCxnSpPr>
            <a:cxnSpLocks/>
          </p:cNvCxnSpPr>
          <p:nvPr userDrawn="1"/>
        </p:nvCxnSpPr>
        <p:spPr>
          <a:xfrm>
            <a:off x="318000" y="5720598"/>
            <a:ext cx="11556000" cy="0"/>
          </a:xfrm>
          <a:prstGeom prst="line">
            <a:avLst/>
          </a:prstGeom>
        </p:spPr>
        <p:style>
          <a:lnRef idx="1">
            <a:schemeClr val="accent1"/>
          </a:lnRef>
          <a:fillRef idx="0">
            <a:schemeClr val="accent1"/>
          </a:fillRef>
          <a:effectRef idx="0">
            <a:schemeClr val="accent1"/>
          </a:effectRef>
          <a:fontRef idx="minor">
            <a:schemeClr val="tx1"/>
          </a:fontRef>
        </p:style>
      </p:cxnSp>
      <p:sp>
        <p:nvSpPr>
          <p:cNvPr id="6" name="Slide Number Placeholder 5"/>
          <p:cNvSpPr>
            <a:spLocks noGrp="1"/>
          </p:cNvSpPr>
          <p:nvPr>
            <p:ph type="sldNum" sz="quarter" idx="4"/>
          </p:nvPr>
        </p:nvSpPr>
        <p:spPr>
          <a:xfrm>
            <a:off x="11409600" y="6089400"/>
            <a:ext cx="442800" cy="428400"/>
          </a:xfrm>
          <a:prstGeom prst="rect">
            <a:avLst/>
          </a:prstGeom>
        </p:spPr>
        <p:txBody>
          <a:bodyPr vert="horz" lIns="90000" tIns="45720" rIns="91440" bIns="45720" rtlCol="0" anchor="ctr"/>
          <a:lstStyle>
            <a:lvl1pPr algn="ctr">
              <a:defRPr sz="1200">
                <a:solidFill>
                  <a:schemeClr val="tx1"/>
                </a:solidFill>
              </a:defRPr>
            </a:lvl1pPr>
          </a:lstStyle>
          <a:p>
            <a:fld id="{D79EE95E-F8E2-094D-B99A-E1C9960AC8D9}" type="slidenum">
              <a:rPr lang="en-US" smtClean="0"/>
              <a:pPr/>
              <a:t>‹#›</a:t>
            </a:fld>
            <a:endParaRPr lang="en-US" dirty="0"/>
          </a:p>
        </p:txBody>
      </p:sp>
      <p:sp>
        <p:nvSpPr>
          <p:cNvPr id="11" name="Title Placeholder 10">
            <a:extLst>
              <a:ext uri="{FF2B5EF4-FFF2-40B4-BE49-F238E27FC236}">
                <a16:creationId xmlns:a16="http://schemas.microsoft.com/office/drawing/2014/main" id="{0F71C26E-414A-D040-BA27-20C74906D06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Tree>
    <p:extLst>
      <p:ext uri="{BB962C8B-B14F-4D97-AF65-F5344CB8AC3E}">
        <p14:creationId xmlns:p14="http://schemas.microsoft.com/office/powerpoint/2010/main" val="4205791438"/>
      </p:ext>
    </p:extLst>
  </p:cSld>
  <p:clrMap bg1="lt1" tx1="dk1" bg2="lt2" tx2="dk2" accent1="accent1" accent2="accent2" accent3="accent3" accent4="accent4" accent5="accent5" accent6="accent6" hlink="hlink" folHlink="folHlink"/>
  <p:sldLayoutIdLst>
    <p:sldLayoutId id="2147483698" r:id="rId1"/>
    <p:sldLayoutId id="2147483700" r:id="rId2"/>
    <p:sldLayoutId id="2147483752" r:id="rId3"/>
    <p:sldLayoutId id="2147483753" r:id="rId4"/>
    <p:sldLayoutId id="2147483718" r:id="rId5"/>
    <p:sldLayoutId id="2147483719" r:id="rId6"/>
    <p:sldLayoutId id="2147483708" r:id="rId7"/>
    <p:sldLayoutId id="2147483717" r:id="rId8"/>
  </p:sldLayoutIdLst>
  <p:hf hdr="0" ftr="0" dt="0"/>
  <p:txStyles>
    <p:titleStyle>
      <a:lvl1pPr algn="l" defTabSz="914400" rtl="0" eaLnBrk="1" latinLnBrk="0" hangingPunct="1">
        <a:lnSpc>
          <a:spcPct val="90000"/>
        </a:lnSpc>
        <a:spcBef>
          <a:spcPct val="0"/>
        </a:spcBef>
        <a:buNone/>
        <a:defRPr sz="4000" b="0" i="0" kern="1200">
          <a:solidFill>
            <a:schemeClr val="tx1"/>
          </a:solidFill>
          <a:latin typeface="+mj-lt"/>
          <a:ea typeface="+mj-ea"/>
          <a:cs typeface="Calibri Light" panose="020F0302020204030204" pitchFamily="34" charset="0"/>
        </a:defRPr>
      </a:lvl1pPr>
    </p:titleStyle>
    <p:bodyStyle>
      <a:lvl1pPr marL="0" indent="0" algn="l" defTabSz="914400" rtl="0" eaLnBrk="1" latinLnBrk="0" hangingPunct="1">
        <a:lnSpc>
          <a:spcPct val="90000"/>
        </a:lnSpc>
        <a:spcBef>
          <a:spcPts val="1000"/>
        </a:spcBef>
        <a:buFont typeface="Arial" panose="020B0604020202020204" pitchFamily="34" charset="0"/>
        <a:buNone/>
        <a:defRPr lang="en-US" sz="2800" b="0" i="0" kern="1200" dirty="0" smtClean="0">
          <a:solidFill>
            <a:srgbClr val="54585A"/>
          </a:solidFill>
          <a:effectLst/>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lang="en-US" sz="2400" b="0" i="0" kern="1200" dirty="0" smtClean="0">
          <a:solidFill>
            <a:srgbClr val="54585A"/>
          </a:solidFill>
          <a:effectLst/>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lang="en-US" sz="2000" b="0" i="0" kern="1200" dirty="0" smtClean="0">
          <a:solidFill>
            <a:srgbClr val="54585A"/>
          </a:solidFill>
          <a:effectLst/>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lang="en-US" sz="1800" b="0" i="0" kern="1200" dirty="0" smtClean="0">
          <a:solidFill>
            <a:srgbClr val="54585A"/>
          </a:solidFill>
          <a:effectLst/>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lang="en-US" sz="1800" b="0" i="0" kern="1200" dirty="0">
          <a:solidFill>
            <a:srgbClr val="54585A"/>
          </a:solidFill>
          <a:effectLst/>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838200" y="2538006"/>
            <a:ext cx="10515600" cy="2600071"/>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Title Placeholder 10">
            <a:extLst>
              <a:ext uri="{FF2B5EF4-FFF2-40B4-BE49-F238E27FC236}">
                <a16:creationId xmlns:a16="http://schemas.microsoft.com/office/drawing/2014/main" id="{0F71C26E-414A-D040-BA27-20C74906D06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Tree>
    <p:extLst>
      <p:ext uri="{BB962C8B-B14F-4D97-AF65-F5344CB8AC3E}">
        <p14:creationId xmlns:p14="http://schemas.microsoft.com/office/powerpoint/2010/main" val="3127443626"/>
      </p:ext>
    </p:extLst>
  </p:cSld>
  <p:clrMap bg1="lt1" tx1="dk1" bg2="lt2" tx2="dk2" accent1="accent1" accent2="accent2" accent3="accent3" accent4="accent4" accent5="accent5" accent6="accent6" hlink="hlink" folHlink="folHlink"/>
  <p:sldLayoutIdLst>
    <p:sldLayoutId id="2147483800" r:id="rId1"/>
    <p:sldLayoutId id="2147483801" r:id="rId2"/>
    <p:sldLayoutId id="2147483802" r:id="rId3"/>
    <p:sldLayoutId id="2147483803" r:id="rId4"/>
  </p:sldLayoutIdLst>
  <p:hf hdr="0" ftr="0" dt="0"/>
  <p:txStyles>
    <p:titleStyle>
      <a:lvl1pPr algn="l" defTabSz="914400" rtl="0" eaLnBrk="1" latinLnBrk="0" hangingPunct="1">
        <a:lnSpc>
          <a:spcPct val="90000"/>
        </a:lnSpc>
        <a:spcBef>
          <a:spcPct val="0"/>
        </a:spcBef>
        <a:buNone/>
        <a:defRPr sz="4000" b="0" i="0" kern="1200">
          <a:solidFill>
            <a:schemeClr val="tx1"/>
          </a:solidFill>
          <a:latin typeface="+mj-lt"/>
          <a:ea typeface="+mj-ea"/>
          <a:cs typeface="Calibri Light" panose="020F0302020204030204" pitchFamily="34" charset="0"/>
        </a:defRPr>
      </a:lvl1pPr>
    </p:titleStyle>
    <p:bodyStyle>
      <a:lvl1pPr marL="0" indent="0" algn="l" defTabSz="914400" rtl="0" eaLnBrk="1" latinLnBrk="0" hangingPunct="1">
        <a:lnSpc>
          <a:spcPct val="90000"/>
        </a:lnSpc>
        <a:spcBef>
          <a:spcPts val="1000"/>
        </a:spcBef>
        <a:buFont typeface="Arial" panose="020B0604020202020204" pitchFamily="34" charset="0"/>
        <a:buNone/>
        <a:defRPr lang="en-US" sz="2800" b="0" i="0" kern="1200" dirty="0" smtClean="0">
          <a:solidFill>
            <a:srgbClr val="54585A"/>
          </a:solidFill>
          <a:effectLst/>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lang="en-US" sz="2400" b="0" i="0" kern="1200" dirty="0" smtClean="0">
          <a:solidFill>
            <a:srgbClr val="54585A"/>
          </a:solidFill>
          <a:effectLst/>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lang="en-US" sz="2000" b="0" i="0" kern="1200" dirty="0" smtClean="0">
          <a:solidFill>
            <a:srgbClr val="54585A"/>
          </a:solidFill>
          <a:effectLst/>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lang="en-US" sz="1800" b="0" i="0" kern="1200" dirty="0" smtClean="0">
          <a:solidFill>
            <a:srgbClr val="54585A"/>
          </a:solidFill>
          <a:effectLst/>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lang="en-US" sz="1800" b="0" i="0" kern="1200" dirty="0">
          <a:solidFill>
            <a:srgbClr val="54585A"/>
          </a:solidFill>
          <a:effectLst/>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838200" y="2538006"/>
            <a:ext cx="10515600" cy="2600071"/>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4"/>
          </p:nvPr>
        </p:nvSpPr>
        <p:spPr>
          <a:xfrm>
            <a:off x="11409600" y="6089400"/>
            <a:ext cx="442800" cy="428400"/>
          </a:xfrm>
          <a:prstGeom prst="rect">
            <a:avLst/>
          </a:prstGeom>
        </p:spPr>
        <p:txBody>
          <a:bodyPr vert="horz" lIns="90000" tIns="45720" rIns="91440" bIns="45720" rtlCol="0" anchor="ctr"/>
          <a:lstStyle>
            <a:lvl1pPr algn="ctr">
              <a:defRPr sz="1200">
                <a:solidFill>
                  <a:schemeClr val="tx1"/>
                </a:solidFill>
              </a:defRPr>
            </a:lvl1pPr>
          </a:lstStyle>
          <a:p>
            <a:fld id="{D79EE95E-F8E2-094D-B99A-E1C9960AC8D9}" type="slidenum">
              <a:rPr lang="en-US" smtClean="0"/>
              <a:pPr/>
              <a:t>‹#›</a:t>
            </a:fld>
            <a:endParaRPr lang="en-US" dirty="0"/>
          </a:p>
        </p:txBody>
      </p:sp>
      <p:sp>
        <p:nvSpPr>
          <p:cNvPr id="11" name="Title Placeholder 10">
            <a:extLst>
              <a:ext uri="{FF2B5EF4-FFF2-40B4-BE49-F238E27FC236}">
                <a16:creationId xmlns:a16="http://schemas.microsoft.com/office/drawing/2014/main" id="{0F71C26E-414A-D040-BA27-20C74906D06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Tree>
    <p:extLst>
      <p:ext uri="{BB962C8B-B14F-4D97-AF65-F5344CB8AC3E}">
        <p14:creationId xmlns:p14="http://schemas.microsoft.com/office/powerpoint/2010/main" val="2138960458"/>
      </p:ext>
    </p:extLst>
  </p:cSld>
  <p:clrMap bg1="lt1" tx1="dk1" bg2="lt2" tx2="dk2" accent1="accent1" accent2="accent2" accent3="accent3" accent4="accent4" accent5="accent5" accent6="accent6" hlink="hlink" folHlink="folHlink"/>
  <p:sldLayoutIdLst>
    <p:sldLayoutId id="2147483746" r:id="rId1"/>
    <p:sldLayoutId id="2147483747" r:id="rId2"/>
    <p:sldLayoutId id="2147483744" r:id="rId3"/>
    <p:sldLayoutId id="2147483745" r:id="rId4"/>
    <p:sldLayoutId id="2147483766" r:id="rId5"/>
    <p:sldLayoutId id="2147483767" r:id="rId6"/>
    <p:sldLayoutId id="2147483768" r:id="rId7"/>
    <p:sldLayoutId id="2147483769" r:id="rId8"/>
    <p:sldLayoutId id="2147483748" r:id="rId9"/>
    <p:sldLayoutId id="2147483749" r:id="rId10"/>
    <p:sldLayoutId id="2147483750" r:id="rId11"/>
    <p:sldLayoutId id="2147483751" r:id="rId12"/>
  </p:sldLayoutIdLst>
  <p:hf hdr="0" ftr="0" dt="0"/>
  <p:txStyles>
    <p:titleStyle>
      <a:lvl1pPr algn="l" defTabSz="914400" rtl="0" eaLnBrk="1" latinLnBrk="0" hangingPunct="1">
        <a:lnSpc>
          <a:spcPct val="90000"/>
        </a:lnSpc>
        <a:spcBef>
          <a:spcPct val="0"/>
        </a:spcBef>
        <a:buNone/>
        <a:defRPr sz="4000" b="0" i="0" kern="1200">
          <a:solidFill>
            <a:schemeClr val="tx1"/>
          </a:solidFill>
          <a:latin typeface="+mj-lt"/>
          <a:ea typeface="+mj-ea"/>
          <a:cs typeface="Calibri Light" panose="020F0302020204030204" pitchFamily="34" charset="0"/>
        </a:defRPr>
      </a:lvl1pPr>
    </p:titleStyle>
    <p:bodyStyle>
      <a:lvl1pPr marL="0" indent="0" algn="l" defTabSz="914400" rtl="0" eaLnBrk="1" latinLnBrk="0" hangingPunct="1">
        <a:lnSpc>
          <a:spcPct val="90000"/>
        </a:lnSpc>
        <a:spcBef>
          <a:spcPts val="1000"/>
        </a:spcBef>
        <a:buFont typeface="Arial" panose="020B0604020202020204" pitchFamily="34" charset="0"/>
        <a:buNone/>
        <a:defRPr lang="en-US" sz="2800" b="0" i="0" kern="1200" dirty="0" smtClean="0">
          <a:solidFill>
            <a:srgbClr val="54585A"/>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lang="en-US" sz="2400" b="0" i="0" kern="1200" dirty="0" smtClean="0">
          <a:solidFill>
            <a:srgbClr val="54585A"/>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lang="en-US" sz="2000" b="0" i="0" kern="1200" dirty="0" smtClean="0">
          <a:solidFill>
            <a:srgbClr val="54585A"/>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lang="en-US" sz="1800" b="0" i="0" kern="1200" dirty="0" smtClean="0">
          <a:solidFill>
            <a:srgbClr val="54585A"/>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lang="en-US" sz="1800" b="0" i="0" kern="1200" dirty="0">
          <a:solidFill>
            <a:srgbClr val="54585A"/>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838200" y="2538006"/>
            <a:ext cx="10515600" cy="2600071"/>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4"/>
          </p:nvPr>
        </p:nvSpPr>
        <p:spPr>
          <a:xfrm>
            <a:off x="360000" y="6089400"/>
            <a:ext cx="442800" cy="428400"/>
          </a:xfrm>
          <a:prstGeom prst="rect">
            <a:avLst/>
          </a:prstGeom>
        </p:spPr>
        <p:txBody>
          <a:bodyPr vert="horz" lIns="90000" tIns="45720" rIns="91440" bIns="45720" rtlCol="0" anchor="ctr"/>
          <a:lstStyle>
            <a:lvl1pPr algn="ctr">
              <a:defRPr sz="1200">
                <a:solidFill>
                  <a:schemeClr val="tx1"/>
                </a:solidFill>
              </a:defRPr>
            </a:lvl1pPr>
          </a:lstStyle>
          <a:p>
            <a:fld id="{D79EE95E-F8E2-094D-B99A-E1C9960AC8D9}" type="slidenum">
              <a:rPr lang="en-US" smtClean="0"/>
              <a:pPr/>
              <a:t>‹#›</a:t>
            </a:fld>
            <a:endParaRPr lang="en-US" dirty="0"/>
          </a:p>
        </p:txBody>
      </p:sp>
      <p:sp>
        <p:nvSpPr>
          <p:cNvPr id="11" name="Title Placeholder 10">
            <a:extLst>
              <a:ext uri="{FF2B5EF4-FFF2-40B4-BE49-F238E27FC236}">
                <a16:creationId xmlns:a16="http://schemas.microsoft.com/office/drawing/2014/main" id="{0F71C26E-414A-D040-BA27-20C74906D06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Tree>
    <p:extLst>
      <p:ext uri="{BB962C8B-B14F-4D97-AF65-F5344CB8AC3E}">
        <p14:creationId xmlns:p14="http://schemas.microsoft.com/office/powerpoint/2010/main" val="572765070"/>
      </p:ext>
    </p:extLst>
  </p:cSld>
  <p:clrMap bg1="lt1" tx1="dk1" bg2="lt2" tx2="dk2" accent1="accent1" accent2="accent2" accent3="accent3" accent4="accent4" accent5="accent5" accent6="accent6" hlink="hlink" folHlink="folHlink"/>
  <p:sldLayoutIdLst>
    <p:sldLayoutId id="2147483806" r:id="rId1"/>
    <p:sldLayoutId id="2147483827" r:id="rId2"/>
    <p:sldLayoutId id="2147483808" r:id="rId3"/>
    <p:sldLayoutId id="2147483819" r:id="rId4"/>
    <p:sldLayoutId id="2147483828" r:id="rId5"/>
    <p:sldLayoutId id="2147483830" r:id="rId6"/>
    <p:sldLayoutId id="2147483823" r:id="rId7"/>
    <p:sldLayoutId id="2147483824" r:id="rId8"/>
    <p:sldLayoutId id="2147483829" r:id="rId9"/>
    <p:sldLayoutId id="2147483831" r:id="rId10"/>
    <p:sldLayoutId id="2147483825" r:id="rId11"/>
    <p:sldLayoutId id="2147483826" r:id="rId12"/>
  </p:sldLayoutIdLst>
  <p:hf hdr="0" ftr="0" dt="0"/>
  <p:txStyles>
    <p:titleStyle>
      <a:lvl1pPr algn="l" defTabSz="914400" rtl="0" eaLnBrk="1" latinLnBrk="0" hangingPunct="1">
        <a:lnSpc>
          <a:spcPct val="90000"/>
        </a:lnSpc>
        <a:spcBef>
          <a:spcPct val="0"/>
        </a:spcBef>
        <a:buNone/>
        <a:defRPr sz="4000" b="0" i="0" kern="1200">
          <a:solidFill>
            <a:schemeClr val="tx1"/>
          </a:solidFill>
          <a:latin typeface="+mj-lt"/>
          <a:ea typeface="+mj-ea"/>
          <a:cs typeface="Calibri Light" panose="020F0302020204030204" pitchFamily="34" charset="0"/>
        </a:defRPr>
      </a:lvl1pPr>
    </p:titleStyle>
    <p:bodyStyle>
      <a:lvl1pPr marL="0" indent="0" algn="l" defTabSz="914400" rtl="0" eaLnBrk="1" latinLnBrk="0" hangingPunct="1">
        <a:lnSpc>
          <a:spcPct val="90000"/>
        </a:lnSpc>
        <a:spcBef>
          <a:spcPts val="1000"/>
        </a:spcBef>
        <a:buFont typeface="Arial" panose="020B0604020202020204" pitchFamily="34" charset="0"/>
        <a:buNone/>
        <a:defRPr lang="en-US" sz="2800" b="0" i="0" kern="1200" dirty="0" smtClean="0">
          <a:solidFill>
            <a:srgbClr val="54585A"/>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lang="en-US" sz="2400" b="0" i="0" kern="1200" dirty="0" smtClean="0">
          <a:solidFill>
            <a:srgbClr val="54585A"/>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lang="en-US" sz="2000" b="0" i="0" kern="1200" dirty="0" smtClean="0">
          <a:solidFill>
            <a:srgbClr val="54585A"/>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lang="en-US" sz="1800" b="0" i="0" kern="1200" dirty="0" smtClean="0">
          <a:solidFill>
            <a:srgbClr val="54585A"/>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lang="en-US" sz="1800" b="0" i="0" kern="1200" dirty="0">
          <a:solidFill>
            <a:srgbClr val="54585A"/>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838200" y="2538006"/>
            <a:ext cx="10515600" cy="2600071"/>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4"/>
          </p:nvPr>
        </p:nvSpPr>
        <p:spPr>
          <a:xfrm>
            <a:off x="11409600" y="6089400"/>
            <a:ext cx="442800" cy="428400"/>
          </a:xfrm>
          <a:prstGeom prst="rect">
            <a:avLst/>
          </a:prstGeom>
        </p:spPr>
        <p:txBody>
          <a:bodyPr vert="horz" lIns="90000" tIns="45720" rIns="91440" bIns="45720" rtlCol="0" anchor="ctr"/>
          <a:lstStyle>
            <a:lvl1pPr algn="ctr">
              <a:defRPr sz="1200">
                <a:solidFill>
                  <a:schemeClr val="tx1"/>
                </a:solidFill>
              </a:defRPr>
            </a:lvl1pPr>
          </a:lstStyle>
          <a:p>
            <a:fld id="{D79EE95E-F8E2-094D-B99A-E1C9960AC8D9}" type="slidenum">
              <a:rPr lang="en-US" smtClean="0"/>
              <a:pPr/>
              <a:t>‹#›</a:t>
            </a:fld>
            <a:endParaRPr lang="en-US" dirty="0"/>
          </a:p>
        </p:txBody>
      </p:sp>
      <p:sp>
        <p:nvSpPr>
          <p:cNvPr id="11" name="Title Placeholder 10">
            <a:extLst>
              <a:ext uri="{FF2B5EF4-FFF2-40B4-BE49-F238E27FC236}">
                <a16:creationId xmlns:a16="http://schemas.microsoft.com/office/drawing/2014/main" id="{0F71C26E-414A-D040-BA27-20C74906D06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Tree>
    <p:extLst>
      <p:ext uri="{BB962C8B-B14F-4D97-AF65-F5344CB8AC3E}">
        <p14:creationId xmlns:p14="http://schemas.microsoft.com/office/powerpoint/2010/main" val="1801832748"/>
      </p:ext>
    </p:extLst>
  </p:cSld>
  <p:clrMap bg1="lt1" tx1="dk1" bg2="lt2" tx2="dk2" accent1="accent1" accent2="accent2" accent3="accent3" accent4="accent4" accent5="accent5" accent6="accent6" hlink="hlink" folHlink="folHlink"/>
  <p:sldLayoutIdLst>
    <p:sldLayoutId id="2147483765" r:id="rId1"/>
    <p:sldLayoutId id="2147483754" r:id="rId2"/>
    <p:sldLayoutId id="2147483755" r:id="rId3"/>
    <p:sldLayoutId id="2147483763" r:id="rId4"/>
    <p:sldLayoutId id="2147483761" r:id="rId5"/>
    <p:sldLayoutId id="2147483756" r:id="rId6"/>
    <p:sldLayoutId id="2147483760" r:id="rId7"/>
  </p:sldLayoutIdLst>
  <p:hf hdr="0" ftr="0" dt="0"/>
  <p:txStyles>
    <p:titleStyle>
      <a:lvl1pPr algn="l" defTabSz="914400" rtl="0" eaLnBrk="1" latinLnBrk="0" hangingPunct="1">
        <a:lnSpc>
          <a:spcPct val="90000"/>
        </a:lnSpc>
        <a:spcBef>
          <a:spcPct val="0"/>
        </a:spcBef>
        <a:buNone/>
        <a:defRPr sz="4000" b="0" i="0" kern="1200">
          <a:solidFill>
            <a:schemeClr val="tx1"/>
          </a:solidFill>
          <a:latin typeface="+mj-lt"/>
          <a:ea typeface="+mj-ea"/>
          <a:cs typeface="Calibri Light" panose="020F030202020403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lang="en-US" sz="2800" b="0" i="0" kern="1200" dirty="0" smtClean="0">
          <a:solidFill>
            <a:srgbClr val="54585A"/>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lang="en-US" sz="2400" b="0" i="0" kern="1200" dirty="0" smtClean="0">
          <a:solidFill>
            <a:srgbClr val="54585A"/>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lang="en-US" sz="2000" b="0" i="0" kern="1200" dirty="0" smtClean="0">
          <a:solidFill>
            <a:srgbClr val="54585A"/>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lang="en-US" sz="1800" b="0" i="0" kern="1200" dirty="0" smtClean="0">
          <a:solidFill>
            <a:srgbClr val="54585A"/>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lang="en-US" sz="1800" b="0" i="0" kern="1200" dirty="0">
          <a:solidFill>
            <a:srgbClr val="54585A"/>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protect-eu.mimecast.com/s/tqEdC0YrLfq9VriDgLi1?domain=rsc.li" TargetMode="External"/><Relationship Id="rId2" Type="http://schemas.openxmlformats.org/officeDocument/2006/relationships/notesSlide" Target="../notesSlides/notesSlide1.xml"/><Relationship Id="rId1" Type="http://schemas.openxmlformats.org/officeDocument/2006/relationships/slideLayout" Target="../slideLayouts/slideLayout39.xml"/></Relationships>
</file>

<file path=ppt/slides/_rels/slide2.xml.rels><?xml version="1.0" encoding="UTF-8" standalone="yes"?>
<Relationships xmlns="http://schemas.openxmlformats.org/package/2006/relationships"><Relationship Id="rId3" Type="http://schemas.openxmlformats.org/officeDocument/2006/relationships/hyperlink" Target="https://protect-eu.mimecast.com/s/tqEdC0YrLfq9VriDgLi1?domain=rsc.li" TargetMode="External"/><Relationship Id="rId2" Type="http://schemas.openxmlformats.org/officeDocument/2006/relationships/notesSlide" Target="../notesSlides/notesSlide2.xml"/><Relationship Id="rId1" Type="http://schemas.openxmlformats.org/officeDocument/2006/relationships/slideLayout" Target="../slideLayouts/slideLayout41.xml"/></Relationships>
</file>

<file path=ppt/slides/_rels/slide3.xml.rels><?xml version="1.0" encoding="UTF-8" standalone="yes"?>
<Relationships xmlns="http://schemas.openxmlformats.org/package/2006/relationships"><Relationship Id="rId3" Type="http://schemas.openxmlformats.org/officeDocument/2006/relationships/hyperlink" Target="https://protect-eu.mimecast.com/s/tqEdC0YrLfq9VriDgLi1?domain=rsc.li" TargetMode="External"/><Relationship Id="rId2" Type="http://schemas.openxmlformats.org/officeDocument/2006/relationships/notesSlide" Target="../notesSlides/notesSlide3.xml"/><Relationship Id="rId1" Type="http://schemas.openxmlformats.org/officeDocument/2006/relationships/slideLayout" Target="../slideLayouts/slideLayout43.xml"/></Relationships>
</file>

<file path=ppt/slides/_rels/slide4.xml.rels><?xml version="1.0" encoding="UTF-8" standalone="yes"?>
<Relationships xmlns="http://schemas.openxmlformats.org/package/2006/relationships"><Relationship Id="rId3" Type="http://schemas.openxmlformats.org/officeDocument/2006/relationships/hyperlink" Target="https://protect-eu.mimecast.com/s/tqEdC0YrLfq9VriDgLi1?domain=rsc.li" TargetMode="External"/><Relationship Id="rId2" Type="http://schemas.openxmlformats.org/officeDocument/2006/relationships/notesSlide" Target="../notesSlides/notesSlide4.xml"/><Relationship Id="rId1" Type="http://schemas.openxmlformats.org/officeDocument/2006/relationships/slideLayout" Target="../slideLayouts/slideLayout4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D1E1245A-9614-8B45-BE5E-321154450482}"/>
              </a:ext>
            </a:extLst>
          </p:cNvPr>
          <p:cNvSpPr>
            <a:spLocks noGrp="1"/>
          </p:cNvSpPr>
          <p:nvPr>
            <p:ph type="ctrTitle"/>
          </p:nvPr>
        </p:nvSpPr>
        <p:spPr>
          <a:xfrm>
            <a:off x="611415" y="2131028"/>
            <a:ext cx="3833263" cy="1896442"/>
          </a:xfrm>
        </p:spPr>
        <p:txBody>
          <a:bodyPr/>
          <a:lstStyle/>
          <a:p>
            <a:r>
              <a:rPr lang="da" dirty="0" smtClean="0"/>
              <a:t>Join our global community</a:t>
            </a:r>
            <a:endParaRPr lang="en-US" dirty="0"/>
          </a:p>
        </p:txBody>
      </p:sp>
      <p:sp>
        <p:nvSpPr>
          <p:cNvPr id="6" name="Subtitle 2">
            <a:extLst>
              <a:ext uri="{FF2B5EF4-FFF2-40B4-BE49-F238E27FC236}">
                <a16:creationId xmlns:a16="http://schemas.microsoft.com/office/drawing/2014/main" id="{1B4BD487-71F6-3E4D-8700-938D8046D07A}"/>
              </a:ext>
            </a:extLst>
          </p:cNvPr>
          <p:cNvSpPr>
            <a:spLocks noGrp="1"/>
          </p:cNvSpPr>
          <p:nvPr>
            <p:ph type="subTitle" idx="1"/>
          </p:nvPr>
        </p:nvSpPr>
        <p:spPr>
          <a:xfrm>
            <a:off x="611414" y="4027470"/>
            <a:ext cx="4237988" cy="2312459"/>
          </a:xfrm>
        </p:spPr>
        <p:txBody>
          <a:bodyPr>
            <a:normAutofit fontScale="92500"/>
          </a:bodyPr>
          <a:lstStyle/>
          <a:p>
            <a:pPr>
              <a:lnSpc>
                <a:spcPct val="120000"/>
              </a:lnSpc>
              <a:spcBef>
                <a:spcPts val="600"/>
              </a:spcBef>
              <a:spcAft>
                <a:spcPts val="600"/>
              </a:spcAft>
            </a:pPr>
            <a:r>
              <a:rPr lang="en-GB" dirty="0" smtClean="0"/>
              <a:t>Attendees of online Interest Group events can qualify for </a:t>
            </a:r>
            <a:r>
              <a:rPr lang="en-GB" b="1" dirty="0" smtClean="0"/>
              <a:t>free</a:t>
            </a:r>
            <a:r>
              <a:rPr lang="en-GB" dirty="0" smtClean="0"/>
              <a:t> Affiliate membership </a:t>
            </a:r>
            <a:endParaRPr lang="en-GB" dirty="0" smtClean="0"/>
          </a:p>
          <a:p>
            <a:pPr>
              <a:lnSpc>
                <a:spcPct val="120000"/>
              </a:lnSpc>
              <a:spcBef>
                <a:spcPts val="600"/>
              </a:spcBef>
              <a:spcAft>
                <a:spcPts val="600"/>
              </a:spcAft>
            </a:pPr>
            <a:r>
              <a:rPr lang="en-GB" dirty="0" smtClean="0"/>
              <a:t>Apply </a:t>
            </a:r>
            <a:r>
              <a:rPr lang="en-GB" dirty="0"/>
              <a:t>online at </a:t>
            </a:r>
            <a:r>
              <a:rPr lang="en-GB" u="sng" dirty="0">
                <a:hlinkClick r:id="rId3"/>
              </a:rPr>
              <a:t>rsc.li/affiliate</a:t>
            </a:r>
            <a:r>
              <a:rPr lang="en-GB" dirty="0"/>
              <a:t> using the discount code </a:t>
            </a:r>
            <a:r>
              <a:rPr lang="en-GB" b="1" dirty="0" smtClean="0"/>
              <a:t>IG100</a:t>
            </a:r>
            <a:endParaRPr lang="en-GB" dirty="0"/>
          </a:p>
        </p:txBody>
      </p:sp>
      <p:sp>
        <p:nvSpPr>
          <p:cNvPr id="4" name="Slide Number Placeholder 3">
            <a:extLst>
              <a:ext uri="{FF2B5EF4-FFF2-40B4-BE49-F238E27FC236}">
                <a16:creationId xmlns:a16="http://schemas.microsoft.com/office/drawing/2014/main" id="{1709D264-D250-E64C-993E-94AA809CE133}"/>
              </a:ext>
            </a:extLst>
          </p:cNvPr>
          <p:cNvSpPr>
            <a:spLocks noGrp="1"/>
          </p:cNvSpPr>
          <p:nvPr>
            <p:ph type="sldNum" sz="quarter" idx="12"/>
          </p:nvPr>
        </p:nvSpPr>
        <p:spPr/>
        <p:txBody>
          <a:bodyPr/>
          <a:lstStyle/>
          <a:p>
            <a:fld id="{D79EE95E-F8E2-094D-B99A-E1C9960AC8D9}" type="slidenum">
              <a:rPr lang="en-US" smtClean="0"/>
              <a:pPr/>
              <a:t>1</a:t>
            </a:fld>
            <a:endParaRPr lang="en-US" dirty="0"/>
          </a:p>
        </p:txBody>
      </p:sp>
    </p:spTree>
    <p:extLst>
      <p:ext uri="{BB962C8B-B14F-4D97-AF65-F5344CB8AC3E}">
        <p14:creationId xmlns:p14="http://schemas.microsoft.com/office/powerpoint/2010/main" val="398421692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1709D264-D250-E64C-993E-94AA809CE133}"/>
              </a:ext>
            </a:extLst>
          </p:cNvPr>
          <p:cNvSpPr>
            <a:spLocks noGrp="1"/>
          </p:cNvSpPr>
          <p:nvPr>
            <p:ph type="sldNum" sz="quarter" idx="12"/>
          </p:nvPr>
        </p:nvSpPr>
        <p:spPr/>
        <p:txBody>
          <a:bodyPr/>
          <a:lstStyle/>
          <a:p>
            <a:fld id="{D79EE95E-F8E2-094D-B99A-E1C9960AC8D9}" type="slidenum">
              <a:rPr lang="en-US" smtClean="0"/>
              <a:pPr/>
              <a:t>2</a:t>
            </a:fld>
            <a:endParaRPr lang="en-US" dirty="0"/>
          </a:p>
        </p:txBody>
      </p:sp>
      <p:sp>
        <p:nvSpPr>
          <p:cNvPr id="9" name="Title 1">
            <a:extLst>
              <a:ext uri="{FF2B5EF4-FFF2-40B4-BE49-F238E27FC236}">
                <a16:creationId xmlns:a16="http://schemas.microsoft.com/office/drawing/2014/main" id="{D1E1245A-9614-8B45-BE5E-321154450482}"/>
              </a:ext>
            </a:extLst>
          </p:cNvPr>
          <p:cNvSpPr>
            <a:spLocks noGrp="1"/>
          </p:cNvSpPr>
          <p:nvPr>
            <p:ph type="ctrTitle"/>
          </p:nvPr>
        </p:nvSpPr>
        <p:spPr>
          <a:xfrm>
            <a:off x="611415" y="2131028"/>
            <a:ext cx="3833263" cy="1896442"/>
          </a:xfrm>
        </p:spPr>
        <p:txBody>
          <a:bodyPr/>
          <a:lstStyle/>
          <a:p>
            <a:r>
              <a:rPr lang="da" dirty="0" smtClean="0"/>
              <a:t>Join our global community</a:t>
            </a:r>
            <a:endParaRPr lang="en-US" dirty="0"/>
          </a:p>
        </p:txBody>
      </p:sp>
      <p:sp>
        <p:nvSpPr>
          <p:cNvPr id="10" name="Subtitle 2">
            <a:extLst>
              <a:ext uri="{FF2B5EF4-FFF2-40B4-BE49-F238E27FC236}">
                <a16:creationId xmlns:a16="http://schemas.microsoft.com/office/drawing/2014/main" id="{1B4BD487-71F6-3E4D-8700-938D8046D07A}"/>
              </a:ext>
            </a:extLst>
          </p:cNvPr>
          <p:cNvSpPr>
            <a:spLocks noGrp="1"/>
          </p:cNvSpPr>
          <p:nvPr>
            <p:ph type="subTitle" idx="1"/>
          </p:nvPr>
        </p:nvSpPr>
        <p:spPr>
          <a:xfrm>
            <a:off x="611414" y="4027470"/>
            <a:ext cx="4237988" cy="2312459"/>
          </a:xfrm>
        </p:spPr>
        <p:txBody>
          <a:bodyPr>
            <a:normAutofit fontScale="92500"/>
          </a:bodyPr>
          <a:lstStyle/>
          <a:p>
            <a:pPr>
              <a:lnSpc>
                <a:spcPct val="120000"/>
              </a:lnSpc>
              <a:spcBef>
                <a:spcPts val="600"/>
              </a:spcBef>
              <a:spcAft>
                <a:spcPts val="600"/>
              </a:spcAft>
            </a:pPr>
            <a:r>
              <a:rPr lang="en-GB" dirty="0" smtClean="0"/>
              <a:t>Attendees of online Interest Group events can qualify for </a:t>
            </a:r>
            <a:r>
              <a:rPr lang="en-GB" b="1" dirty="0" smtClean="0"/>
              <a:t>free</a:t>
            </a:r>
            <a:r>
              <a:rPr lang="en-GB" dirty="0" smtClean="0"/>
              <a:t> Affiliate membership </a:t>
            </a:r>
            <a:endParaRPr lang="en-GB" dirty="0" smtClean="0"/>
          </a:p>
          <a:p>
            <a:pPr>
              <a:lnSpc>
                <a:spcPct val="120000"/>
              </a:lnSpc>
              <a:spcBef>
                <a:spcPts val="600"/>
              </a:spcBef>
              <a:spcAft>
                <a:spcPts val="600"/>
              </a:spcAft>
            </a:pPr>
            <a:r>
              <a:rPr lang="en-GB" dirty="0" smtClean="0"/>
              <a:t>Apply </a:t>
            </a:r>
            <a:r>
              <a:rPr lang="en-GB" dirty="0"/>
              <a:t>online at </a:t>
            </a:r>
            <a:r>
              <a:rPr lang="en-GB" u="sng" dirty="0">
                <a:hlinkClick r:id="rId3"/>
              </a:rPr>
              <a:t>rsc.li/affiliate</a:t>
            </a:r>
            <a:r>
              <a:rPr lang="en-GB" dirty="0"/>
              <a:t> using the discount code </a:t>
            </a:r>
            <a:r>
              <a:rPr lang="en-GB" b="1" dirty="0"/>
              <a:t>IG100</a:t>
            </a:r>
            <a:endParaRPr lang="en-GB" dirty="0"/>
          </a:p>
        </p:txBody>
      </p:sp>
    </p:spTree>
    <p:extLst>
      <p:ext uri="{BB962C8B-B14F-4D97-AF65-F5344CB8AC3E}">
        <p14:creationId xmlns:p14="http://schemas.microsoft.com/office/powerpoint/2010/main" val="151559064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1709D264-D250-E64C-993E-94AA809CE133}"/>
              </a:ext>
            </a:extLst>
          </p:cNvPr>
          <p:cNvSpPr>
            <a:spLocks noGrp="1"/>
          </p:cNvSpPr>
          <p:nvPr>
            <p:ph type="sldNum" sz="quarter" idx="12"/>
          </p:nvPr>
        </p:nvSpPr>
        <p:spPr/>
        <p:txBody>
          <a:bodyPr/>
          <a:lstStyle/>
          <a:p>
            <a:fld id="{D79EE95E-F8E2-094D-B99A-E1C9960AC8D9}" type="slidenum">
              <a:rPr lang="en-US" smtClean="0"/>
              <a:pPr/>
              <a:t>3</a:t>
            </a:fld>
            <a:endParaRPr lang="en-US" dirty="0"/>
          </a:p>
        </p:txBody>
      </p:sp>
      <p:sp>
        <p:nvSpPr>
          <p:cNvPr id="7" name="Title 1">
            <a:extLst>
              <a:ext uri="{FF2B5EF4-FFF2-40B4-BE49-F238E27FC236}">
                <a16:creationId xmlns:a16="http://schemas.microsoft.com/office/drawing/2014/main" id="{D1E1245A-9614-8B45-BE5E-321154450482}"/>
              </a:ext>
            </a:extLst>
          </p:cNvPr>
          <p:cNvSpPr>
            <a:spLocks noGrp="1"/>
          </p:cNvSpPr>
          <p:nvPr>
            <p:ph type="ctrTitle"/>
          </p:nvPr>
        </p:nvSpPr>
        <p:spPr>
          <a:xfrm>
            <a:off x="611415" y="2131028"/>
            <a:ext cx="3833263" cy="1896442"/>
          </a:xfrm>
        </p:spPr>
        <p:txBody>
          <a:bodyPr/>
          <a:lstStyle/>
          <a:p>
            <a:r>
              <a:rPr lang="da" dirty="0" smtClean="0"/>
              <a:t>Join our global community</a:t>
            </a:r>
            <a:endParaRPr lang="en-US" dirty="0"/>
          </a:p>
        </p:txBody>
      </p:sp>
      <p:sp>
        <p:nvSpPr>
          <p:cNvPr id="8" name="Subtitle 2">
            <a:extLst>
              <a:ext uri="{FF2B5EF4-FFF2-40B4-BE49-F238E27FC236}">
                <a16:creationId xmlns:a16="http://schemas.microsoft.com/office/drawing/2014/main" id="{1B4BD487-71F6-3E4D-8700-938D8046D07A}"/>
              </a:ext>
            </a:extLst>
          </p:cNvPr>
          <p:cNvSpPr>
            <a:spLocks noGrp="1"/>
          </p:cNvSpPr>
          <p:nvPr>
            <p:ph type="subTitle" idx="1"/>
          </p:nvPr>
        </p:nvSpPr>
        <p:spPr>
          <a:xfrm>
            <a:off x="611414" y="4027470"/>
            <a:ext cx="4237988" cy="2312459"/>
          </a:xfrm>
        </p:spPr>
        <p:txBody>
          <a:bodyPr>
            <a:normAutofit fontScale="92500"/>
          </a:bodyPr>
          <a:lstStyle/>
          <a:p>
            <a:pPr>
              <a:lnSpc>
                <a:spcPct val="120000"/>
              </a:lnSpc>
              <a:spcBef>
                <a:spcPts val="600"/>
              </a:spcBef>
              <a:spcAft>
                <a:spcPts val="600"/>
              </a:spcAft>
            </a:pPr>
            <a:r>
              <a:rPr lang="en-GB" dirty="0" smtClean="0"/>
              <a:t>Attendees of online Interest Group events can qualify for </a:t>
            </a:r>
            <a:r>
              <a:rPr lang="en-GB" b="1" dirty="0" smtClean="0"/>
              <a:t>free</a:t>
            </a:r>
            <a:r>
              <a:rPr lang="en-GB" dirty="0" smtClean="0"/>
              <a:t> Affiliate membership </a:t>
            </a:r>
            <a:endParaRPr lang="en-GB" dirty="0" smtClean="0"/>
          </a:p>
          <a:p>
            <a:pPr>
              <a:lnSpc>
                <a:spcPct val="120000"/>
              </a:lnSpc>
              <a:spcBef>
                <a:spcPts val="600"/>
              </a:spcBef>
              <a:spcAft>
                <a:spcPts val="600"/>
              </a:spcAft>
            </a:pPr>
            <a:r>
              <a:rPr lang="en-GB" dirty="0" smtClean="0"/>
              <a:t>Apply </a:t>
            </a:r>
            <a:r>
              <a:rPr lang="en-GB" dirty="0"/>
              <a:t>online at </a:t>
            </a:r>
            <a:r>
              <a:rPr lang="en-GB" u="sng" dirty="0">
                <a:hlinkClick r:id="rId3"/>
              </a:rPr>
              <a:t>rsc.li/affiliate</a:t>
            </a:r>
            <a:r>
              <a:rPr lang="en-GB" dirty="0"/>
              <a:t> using the discount code </a:t>
            </a:r>
            <a:r>
              <a:rPr lang="en-GB" b="1" dirty="0"/>
              <a:t>IG100</a:t>
            </a:r>
            <a:endParaRPr lang="en-GB" dirty="0"/>
          </a:p>
        </p:txBody>
      </p:sp>
    </p:spTree>
    <p:extLst>
      <p:ext uri="{BB962C8B-B14F-4D97-AF65-F5344CB8AC3E}">
        <p14:creationId xmlns:p14="http://schemas.microsoft.com/office/powerpoint/2010/main" val="136980407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1709D264-D250-E64C-993E-94AA809CE133}"/>
              </a:ext>
            </a:extLst>
          </p:cNvPr>
          <p:cNvSpPr>
            <a:spLocks noGrp="1"/>
          </p:cNvSpPr>
          <p:nvPr>
            <p:ph type="sldNum" sz="quarter" idx="12"/>
          </p:nvPr>
        </p:nvSpPr>
        <p:spPr/>
        <p:txBody>
          <a:bodyPr/>
          <a:lstStyle/>
          <a:p>
            <a:fld id="{D79EE95E-F8E2-094D-B99A-E1C9960AC8D9}" type="slidenum">
              <a:rPr lang="en-US" smtClean="0"/>
              <a:pPr/>
              <a:t>4</a:t>
            </a:fld>
            <a:endParaRPr lang="en-US" dirty="0"/>
          </a:p>
        </p:txBody>
      </p:sp>
      <p:sp>
        <p:nvSpPr>
          <p:cNvPr id="9" name="Title 1">
            <a:extLst>
              <a:ext uri="{FF2B5EF4-FFF2-40B4-BE49-F238E27FC236}">
                <a16:creationId xmlns:a16="http://schemas.microsoft.com/office/drawing/2014/main" id="{D1E1245A-9614-8B45-BE5E-321154450482}"/>
              </a:ext>
            </a:extLst>
          </p:cNvPr>
          <p:cNvSpPr>
            <a:spLocks noGrp="1"/>
          </p:cNvSpPr>
          <p:nvPr>
            <p:ph type="ctrTitle"/>
          </p:nvPr>
        </p:nvSpPr>
        <p:spPr>
          <a:xfrm>
            <a:off x="611415" y="2131028"/>
            <a:ext cx="3833263" cy="1896442"/>
          </a:xfrm>
        </p:spPr>
        <p:txBody>
          <a:bodyPr/>
          <a:lstStyle/>
          <a:p>
            <a:r>
              <a:rPr lang="da" dirty="0" smtClean="0"/>
              <a:t>Join our global community</a:t>
            </a:r>
            <a:endParaRPr lang="en-US" dirty="0"/>
          </a:p>
        </p:txBody>
      </p:sp>
      <p:sp>
        <p:nvSpPr>
          <p:cNvPr id="10" name="Subtitle 2">
            <a:extLst>
              <a:ext uri="{FF2B5EF4-FFF2-40B4-BE49-F238E27FC236}">
                <a16:creationId xmlns:a16="http://schemas.microsoft.com/office/drawing/2014/main" id="{1B4BD487-71F6-3E4D-8700-938D8046D07A}"/>
              </a:ext>
            </a:extLst>
          </p:cNvPr>
          <p:cNvSpPr>
            <a:spLocks noGrp="1"/>
          </p:cNvSpPr>
          <p:nvPr>
            <p:ph type="subTitle" idx="1"/>
          </p:nvPr>
        </p:nvSpPr>
        <p:spPr>
          <a:xfrm>
            <a:off x="611414" y="4027470"/>
            <a:ext cx="4237988" cy="2312459"/>
          </a:xfrm>
        </p:spPr>
        <p:txBody>
          <a:bodyPr>
            <a:normAutofit fontScale="92500"/>
          </a:bodyPr>
          <a:lstStyle/>
          <a:p>
            <a:pPr>
              <a:lnSpc>
                <a:spcPct val="120000"/>
              </a:lnSpc>
              <a:spcBef>
                <a:spcPts val="600"/>
              </a:spcBef>
              <a:spcAft>
                <a:spcPts val="600"/>
              </a:spcAft>
            </a:pPr>
            <a:r>
              <a:rPr lang="en-GB" dirty="0" smtClean="0"/>
              <a:t>Attendees of online Interest Group events can qualify for </a:t>
            </a:r>
            <a:r>
              <a:rPr lang="en-GB" b="1" dirty="0" smtClean="0"/>
              <a:t>free</a:t>
            </a:r>
            <a:r>
              <a:rPr lang="en-GB" dirty="0" smtClean="0"/>
              <a:t> Affiliate membership </a:t>
            </a:r>
            <a:endParaRPr lang="en-GB" dirty="0" smtClean="0"/>
          </a:p>
          <a:p>
            <a:pPr>
              <a:lnSpc>
                <a:spcPct val="120000"/>
              </a:lnSpc>
              <a:spcBef>
                <a:spcPts val="600"/>
              </a:spcBef>
              <a:spcAft>
                <a:spcPts val="600"/>
              </a:spcAft>
            </a:pPr>
            <a:r>
              <a:rPr lang="en-GB" dirty="0" smtClean="0"/>
              <a:t>Apply </a:t>
            </a:r>
            <a:r>
              <a:rPr lang="en-GB" dirty="0"/>
              <a:t>online at </a:t>
            </a:r>
            <a:r>
              <a:rPr lang="en-GB" u="sng" dirty="0">
                <a:hlinkClick r:id="rId3"/>
              </a:rPr>
              <a:t>rsc.li/affiliate</a:t>
            </a:r>
            <a:r>
              <a:rPr lang="en-GB" dirty="0"/>
              <a:t> using the discount code </a:t>
            </a:r>
            <a:r>
              <a:rPr lang="en-GB" b="1" dirty="0"/>
              <a:t>IG100</a:t>
            </a:r>
            <a:endParaRPr lang="en-GB" dirty="0"/>
          </a:p>
        </p:txBody>
      </p:sp>
    </p:spTree>
    <p:extLst>
      <p:ext uri="{BB962C8B-B14F-4D97-AF65-F5344CB8AC3E}">
        <p14:creationId xmlns:p14="http://schemas.microsoft.com/office/powerpoint/2010/main" val="1850945965"/>
      </p:ext>
    </p:extLst>
  </p:cSld>
  <p:clrMapOvr>
    <a:masterClrMapping/>
  </p:clrMapOvr>
</p:sld>
</file>

<file path=ppt/theme/theme1.xml><?xml version="1.0" encoding="utf-8"?>
<a:theme xmlns:a="http://schemas.openxmlformats.org/drawingml/2006/main" name="RSC_Plain">
  <a:themeElements>
    <a:clrScheme name="RSC">
      <a:dk1>
        <a:srgbClr val="004976"/>
      </a:dk1>
      <a:lt1>
        <a:srgbClr val="FFFFFF"/>
      </a:lt1>
      <a:dk2>
        <a:srgbClr val="004976"/>
      </a:dk2>
      <a:lt2>
        <a:srgbClr val="E7E6E6"/>
      </a:lt2>
      <a:accent1>
        <a:srgbClr val="004976"/>
      </a:accent1>
      <a:accent2>
        <a:srgbClr val="48A9C5"/>
      </a:accent2>
      <a:accent3>
        <a:srgbClr val="EEDC00"/>
      </a:accent3>
      <a:accent4>
        <a:srgbClr val="97D700"/>
      </a:accent4>
      <a:accent5>
        <a:srgbClr val="DA1883"/>
      </a:accent5>
      <a:accent6>
        <a:srgbClr val="991E66"/>
      </a:accent6>
      <a:hlink>
        <a:srgbClr val="FF9E1B"/>
      </a:hlink>
      <a:folHlink>
        <a:srgbClr val="545859"/>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RSC_Plain_no footer">
  <a:themeElements>
    <a:clrScheme name="RSC">
      <a:dk1>
        <a:srgbClr val="004976"/>
      </a:dk1>
      <a:lt1>
        <a:srgbClr val="FFFFFF"/>
      </a:lt1>
      <a:dk2>
        <a:srgbClr val="004976"/>
      </a:dk2>
      <a:lt2>
        <a:srgbClr val="E7E6E6"/>
      </a:lt2>
      <a:accent1>
        <a:srgbClr val="004976"/>
      </a:accent1>
      <a:accent2>
        <a:srgbClr val="48A9C5"/>
      </a:accent2>
      <a:accent3>
        <a:srgbClr val="EEDC00"/>
      </a:accent3>
      <a:accent4>
        <a:srgbClr val="97D700"/>
      </a:accent4>
      <a:accent5>
        <a:srgbClr val="DA1883"/>
      </a:accent5>
      <a:accent6>
        <a:srgbClr val="991E66"/>
      </a:accent6>
      <a:hlink>
        <a:srgbClr val="FF9E1B"/>
      </a:hlink>
      <a:folHlink>
        <a:srgbClr val="545859"/>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RSC_Dividers with background_Left">
  <a:themeElements>
    <a:clrScheme name="Custom 1">
      <a:dk1>
        <a:srgbClr val="004976"/>
      </a:dk1>
      <a:lt1>
        <a:srgbClr val="FFFFFF"/>
      </a:lt1>
      <a:dk2>
        <a:srgbClr val="004976"/>
      </a:dk2>
      <a:lt2>
        <a:srgbClr val="E7E6E6"/>
      </a:lt2>
      <a:accent1>
        <a:srgbClr val="004976"/>
      </a:accent1>
      <a:accent2>
        <a:srgbClr val="48A9C5"/>
      </a:accent2>
      <a:accent3>
        <a:srgbClr val="EEDC00"/>
      </a:accent3>
      <a:accent4>
        <a:srgbClr val="444544"/>
      </a:accent4>
      <a:accent5>
        <a:srgbClr val="DA1883"/>
      </a:accent5>
      <a:accent6>
        <a:srgbClr val="991E66"/>
      </a:accent6>
      <a:hlink>
        <a:srgbClr val="FF9E1B"/>
      </a:hlink>
      <a:folHlink>
        <a:srgbClr val="545859"/>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1_RSC_Dividers with background_Right">
  <a:themeElements>
    <a:clrScheme name="Custom 1">
      <a:dk1>
        <a:srgbClr val="004976"/>
      </a:dk1>
      <a:lt1>
        <a:srgbClr val="FFFFFF"/>
      </a:lt1>
      <a:dk2>
        <a:srgbClr val="004976"/>
      </a:dk2>
      <a:lt2>
        <a:srgbClr val="E7E6E6"/>
      </a:lt2>
      <a:accent1>
        <a:srgbClr val="004976"/>
      </a:accent1>
      <a:accent2>
        <a:srgbClr val="48A9C5"/>
      </a:accent2>
      <a:accent3>
        <a:srgbClr val="EEDC00"/>
      </a:accent3>
      <a:accent4>
        <a:srgbClr val="444544"/>
      </a:accent4>
      <a:accent5>
        <a:srgbClr val="DA1883"/>
      </a:accent5>
      <a:accent6>
        <a:srgbClr val="991E66"/>
      </a:accent6>
      <a:hlink>
        <a:srgbClr val="FF9E1B"/>
      </a:hlink>
      <a:folHlink>
        <a:srgbClr val="545859"/>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RSC Title slides with image suggestions">
  <a:themeElements>
    <a:clrScheme name="Custom 1">
      <a:dk1>
        <a:srgbClr val="004976"/>
      </a:dk1>
      <a:lt1>
        <a:srgbClr val="FFFFFF"/>
      </a:lt1>
      <a:dk2>
        <a:srgbClr val="004976"/>
      </a:dk2>
      <a:lt2>
        <a:srgbClr val="E7E6E6"/>
      </a:lt2>
      <a:accent1>
        <a:srgbClr val="004976"/>
      </a:accent1>
      <a:accent2>
        <a:srgbClr val="48A9C5"/>
      </a:accent2>
      <a:accent3>
        <a:srgbClr val="EEDC00"/>
      </a:accent3>
      <a:accent4>
        <a:srgbClr val="97D700"/>
      </a:accent4>
      <a:accent5>
        <a:srgbClr val="DA1883"/>
      </a:accent5>
      <a:accent6>
        <a:srgbClr val="991E66"/>
      </a:accent6>
      <a:hlink>
        <a:srgbClr val="FF9E1B"/>
      </a:hlink>
      <a:folHlink>
        <a:srgbClr val="545859"/>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documentManagement>
    <Template xmlns="27d643f5-4560-4eff-9f48-d0fe6b2bec2d"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3593B7E4512BB9469461FF4FD5770B2F" ma:contentTypeVersion="2" ma:contentTypeDescription="Create a new document." ma:contentTypeScope="" ma:versionID="5486c3611d7f33a3c06049c215fb4c92">
  <xsd:schema xmlns:xsd="http://www.w3.org/2001/XMLSchema" xmlns:p="http://schemas.microsoft.com/office/2006/metadata/properties" xmlns:ns2="27d643f5-4560-4eff-9f48-d0fe6b2bec2d" targetNamespace="http://schemas.microsoft.com/office/2006/metadata/properties" ma:root="true" ma:fieldsID="7079d9acee7d610bba9b6271d294110d" ns2:_="">
    <xsd:import namespace="27d643f5-4560-4eff-9f48-d0fe6b2bec2d"/>
    <xsd:element name="properties">
      <xsd:complexType>
        <xsd:sequence>
          <xsd:element name="documentManagement">
            <xsd:complexType>
              <xsd:all>
                <xsd:element ref="ns2:Template" minOccurs="0"/>
              </xsd:all>
            </xsd:complexType>
          </xsd:element>
        </xsd:sequence>
      </xsd:complexType>
    </xsd:element>
  </xsd:schema>
  <xsd:schema xmlns:xsd="http://www.w3.org/2001/XMLSchema" xmlns:dms="http://schemas.microsoft.com/office/2006/documentManagement/types" targetNamespace="27d643f5-4560-4eff-9f48-d0fe6b2bec2d" elementFormDefault="qualified">
    <xsd:import namespace="http://schemas.microsoft.com/office/2006/documentManagement/types"/>
    <xsd:element name="Template" ma:index="8" nillable="true" ma:displayName="Template" ma:format="Dropdown" ma:internalName="Template">
      <xsd:simpleType>
        <xsd:restriction base="dms:Choice">
          <xsd:enumeration value="Stationery"/>
          <xsd:enumeration value="Purchase order forms"/>
          <xsd:enumeration value="Powerpoint presentations"/>
          <xsd:enumeration value="Meetings"/>
          <xsd:enumeration value="Legal"/>
          <xsd:enumeration value="RSC Branding"/>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office/internal/2005/internalDocumentation"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ma:readOnly="tru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lastPrinted" minOccurs="0" maxOccurs="1" type="xsd:dateTime"/>
        <xsd:element name="contentStatus" minOccurs="0" maxOccurs="1" type="xsd:string"/>
      </xsd:all>
    </xsd:complexType>
  </xsd:schema>
</ct:contentTypeSchema>
</file>

<file path=customXml/itemProps1.xml><?xml version="1.0" encoding="utf-8"?>
<ds:datastoreItem xmlns:ds="http://schemas.openxmlformats.org/officeDocument/2006/customXml" ds:itemID="{2E3538E3-7F20-4EAB-BCBD-DE470FA33821}">
  <ds:schemaRefs>
    <ds:schemaRef ds:uri="http://purl.org/dc/terms/"/>
    <ds:schemaRef ds:uri="http://schemas.openxmlformats.org/package/2006/metadata/core-properties"/>
    <ds:schemaRef ds:uri="http://schemas.microsoft.com/office/2006/documentManagement/types"/>
    <ds:schemaRef ds:uri="http://purl.org/dc/elements/1.1/"/>
    <ds:schemaRef ds:uri="http://schemas.microsoft.com/office/2006/metadata/properties"/>
    <ds:schemaRef ds:uri="27d643f5-4560-4eff-9f48-d0fe6b2bec2d"/>
    <ds:schemaRef ds:uri="http://www.w3.org/XML/1998/namespace"/>
    <ds:schemaRef ds:uri="http://purl.org/dc/dcmitype/"/>
  </ds:schemaRefs>
</ds:datastoreItem>
</file>

<file path=customXml/itemProps2.xml><?xml version="1.0" encoding="utf-8"?>
<ds:datastoreItem xmlns:ds="http://schemas.openxmlformats.org/officeDocument/2006/customXml" ds:itemID="{D35446BB-66E1-4199-B7C8-4E546211D385}">
  <ds:schemaRefs>
    <ds:schemaRef ds:uri="http://schemas.microsoft.com/sharepoint/v3/contenttype/forms"/>
  </ds:schemaRefs>
</ds:datastoreItem>
</file>

<file path=customXml/itemProps3.xml><?xml version="1.0" encoding="utf-8"?>
<ds:datastoreItem xmlns:ds="http://schemas.openxmlformats.org/officeDocument/2006/customXml" ds:itemID="{965E35F3-9BD1-4934-83A8-CF42B4B45DD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7d643f5-4560-4eff-9f48-d0fe6b2bec2d"/>
    <ds:schemaRef ds:uri="http://schemas.microsoft.com/office/2006/documentManagement/types"/>
    <ds:schemaRef ds:uri="http://schemas.openxmlformats.org/package/2006/metadata/core-properties"/>
    <ds:schemaRef ds:uri="http://purl.org/dc/elements/1.1/"/>
    <ds:schemaRef ds:uri="http://purl.org/dc/terms/"/>
    <ds:schemaRef ds:uri="http://schemas.microsoft.com/office/internal/2005/internalDocumentation"/>
  </ds:schemaRefs>
</ds:datastoreItem>
</file>

<file path=docProps/app.xml><?xml version="1.0" encoding="utf-8"?>
<Properties xmlns="http://schemas.openxmlformats.org/officeDocument/2006/extended-properties" xmlns:vt="http://schemas.openxmlformats.org/officeDocument/2006/docPropsVTypes">
  <Template/>
  <TotalTime>2998</TotalTime>
  <Words>888</Words>
  <Application>Microsoft Office PowerPoint</Application>
  <PresentationFormat>Widescreen</PresentationFormat>
  <Paragraphs>64</Paragraphs>
  <Slides>4</Slides>
  <Notes>4</Notes>
  <HiddenSlides>0</HiddenSlides>
  <MMClips>0</MMClips>
  <ScaleCrop>false</ScaleCrop>
  <HeadingPairs>
    <vt:vector size="6" baseType="variant">
      <vt:variant>
        <vt:lpstr>Fonts Used</vt:lpstr>
      </vt:variant>
      <vt:variant>
        <vt:i4>3</vt:i4>
      </vt:variant>
      <vt:variant>
        <vt:lpstr>Theme</vt:lpstr>
      </vt:variant>
      <vt:variant>
        <vt:i4>5</vt:i4>
      </vt:variant>
      <vt:variant>
        <vt:lpstr>Slide Titles</vt:lpstr>
      </vt:variant>
      <vt:variant>
        <vt:i4>4</vt:i4>
      </vt:variant>
    </vt:vector>
  </HeadingPairs>
  <TitlesOfParts>
    <vt:vector size="12" baseType="lpstr">
      <vt:lpstr>Arial</vt:lpstr>
      <vt:lpstr>Calibri Light</vt:lpstr>
      <vt:lpstr>Calibri</vt:lpstr>
      <vt:lpstr>RSC_Plain</vt:lpstr>
      <vt:lpstr>1_RSC_Plain_no footer</vt:lpstr>
      <vt:lpstr>RSC_Dividers with background_Left</vt:lpstr>
      <vt:lpstr>1_RSC_Dividers with background_Right</vt:lpstr>
      <vt:lpstr>RSC Title slides with image suggestions</vt:lpstr>
      <vt:lpstr>Join our global community</vt:lpstr>
      <vt:lpstr>Join our global community</vt:lpstr>
      <vt:lpstr>Join our global community</vt:lpstr>
      <vt:lpstr>Join our global community</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Andy McLaughlin</dc:creator>
  <cp:lastModifiedBy>Aurora Walshe</cp:lastModifiedBy>
  <cp:revision>212</cp:revision>
  <cp:lastPrinted>2019-03-28T09:59:28Z</cp:lastPrinted>
  <dcterms:created xsi:type="dcterms:W3CDTF">2019-02-27T10:19:09Z</dcterms:created>
  <dcterms:modified xsi:type="dcterms:W3CDTF">2020-08-26T15:46:59Z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0x0101003593B7E4512BB9469461FF4FD5770B2F</vt:lpwstr>
  </property>
</Properties>
</file>