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  <p:sldMasterId id="2147483738" r:id="rId5"/>
    <p:sldMasterId id="2147483723" r:id="rId6"/>
    <p:sldMasterId id="2147483687" r:id="rId7"/>
    <p:sldMasterId id="2147483711" r:id="rId8"/>
    <p:sldMasterId id="2147483701" r:id="rId9"/>
    <p:sldMasterId id="2147483706" r:id="rId10"/>
    <p:sldMasterId id="2147483694" r:id="rId11"/>
  </p:sldMasterIdLst>
  <p:notesMasterIdLst>
    <p:notesMasterId r:id="rId27"/>
  </p:notesMasterIdLst>
  <p:sldIdLst>
    <p:sldId id="270" r:id="rId12"/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71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883"/>
    <a:srgbClr val="FF9E1B"/>
    <a:srgbClr val="54585A"/>
    <a:srgbClr val="E7E6E6"/>
    <a:srgbClr val="004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/>
    <p:restoredTop sz="71329"/>
  </p:normalViewPr>
  <p:slideViewPr>
    <p:cSldViewPr snapToGrid="0" snapToObjects="1">
      <p:cViewPr varScale="1">
        <p:scale>
          <a:sx n="52" d="100"/>
          <a:sy n="52" d="100"/>
        </p:scale>
        <p:origin x="17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D1-E642-B75B-29CF2377E9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D1-E642-B75B-29CF2377E9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D1-E642-B75B-29CF2377E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22720"/>
        <c:axId val="332096544"/>
      </c:lineChart>
      <c:catAx>
        <c:axId val="28662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096544"/>
        <c:crosses val="autoZero"/>
        <c:auto val="1"/>
        <c:lblAlgn val="ctr"/>
        <c:lblOffset val="100"/>
        <c:noMultiLvlLbl val="0"/>
      </c:catAx>
      <c:valAx>
        <c:axId val="33209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62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5-264B-90C2-E52FF73379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65-264B-90C2-E52FF73379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65-264B-90C2-E52FF7337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5631264"/>
        <c:axId val="232106864"/>
      </c:barChart>
      <c:catAx>
        <c:axId val="25563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06864"/>
        <c:crosses val="autoZero"/>
        <c:auto val="1"/>
        <c:lblAlgn val="ctr"/>
        <c:lblOffset val="100"/>
        <c:noMultiLvlLbl val="0"/>
      </c:catAx>
      <c:valAx>
        <c:axId val="23210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63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80317493426167907"/>
          <c:y val="2.9841464283840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£M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055-484E-9632-E65ACCCE965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55-484E-9632-E65ACCCE965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55-484E-9632-E65ACCCE965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55-484E-9632-E65ACCCE965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55-484E-9632-E65ACCCE965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55-484E-9632-E65ACCCE965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55-484E-9632-E65ACCCE965F}"/>
              </c:ext>
            </c:extLst>
          </c:dPt>
          <c:dLbls>
            <c:dLbl>
              <c:idx val="0"/>
              <c:layout>
                <c:manualLayout>
                  <c:x val="6.414110639368027E-3"/>
                  <c:y val="-0.119365857135360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55-484E-9632-E65ACCCE965F}"/>
                </c:ext>
              </c:extLst>
            </c:dLbl>
            <c:dLbl>
              <c:idx val="1"/>
              <c:layout>
                <c:manualLayout>
                  <c:x val="1.1224693618894253E-2"/>
                  <c:y val="-0.13926016665792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55-484E-9632-E65ACCCE965F}"/>
                </c:ext>
              </c:extLst>
            </c:dLbl>
            <c:dLbl>
              <c:idx val="2"/>
              <c:layout>
                <c:manualLayout>
                  <c:x val="3.5277608516524679E-2"/>
                  <c:y val="-0.16661484225144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55-484E-9632-E65ACCCE965F}"/>
                </c:ext>
              </c:extLst>
            </c:dLbl>
            <c:dLbl>
              <c:idx val="3"/>
              <c:layout>
                <c:manualLayout>
                  <c:x val="8.6590493631469839E-2"/>
                  <c:y val="-0.18899594046432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55-484E-9632-E65ACCCE965F}"/>
                </c:ext>
              </c:extLst>
            </c:dLbl>
            <c:dLbl>
              <c:idx val="4"/>
              <c:layout>
                <c:manualLayout>
                  <c:x val="8.979754895115391E-2"/>
                  <c:y val="-0.121852645825680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55-484E-9632-E65ACCCE965F}"/>
                </c:ext>
              </c:extLst>
            </c:dLbl>
            <c:dLbl>
              <c:idx val="5"/>
              <c:layout>
                <c:manualLayout>
                  <c:x val="-8.659049363146995E-2"/>
                  <c:y val="2.984146428384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55-484E-9632-E65ACCCE965F}"/>
                </c:ext>
              </c:extLst>
            </c:dLbl>
            <c:dLbl>
              <c:idx val="6"/>
              <c:layout>
                <c:manualLayout>
                  <c:x val="-5.4519940434629224E-2"/>
                  <c:y val="-0.121852645825680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55-484E-9632-E65ACCCE96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Fundraising and other activities  2</c:v>
                </c:pt>
                <c:pt idx="1">
                  <c:v>Membership 3.9</c:v>
                </c:pt>
                <c:pt idx="2">
                  <c:v>Chemistry World 1.2</c:v>
                </c:pt>
                <c:pt idx="3">
                  <c:v>Scientific conferences and events 2.3</c:v>
                </c:pt>
                <c:pt idx="4">
                  <c:v>Education and professional practice 0.6</c:v>
                </c:pt>
                <c:pt idx="5">
                  <c:v>Publishing 53.6</c:v>
                </c:pt>
                <c:pt idx="6">
                  <c:v>Advocacy and awareness  0.1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3.9</c:v>
                </c:pt>
                <c:pt idx="2">
                  <c:v>1.2</c:v>
                </c:pt>
                <c:pt idx="3">
                  <c:v>2.2999999999999998</c:v>
                </c:pt>
                <c:pt idx="4">
                  <c:v>0.6</c:v>
                </c:pt>
                <c:pt idx="5">
                  <c:v>53.6</c:v>
                </c:pt>
                <c:pt idx="6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5-484E-9632-E65ACCCE9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63691184309975E-2"/>
          <c:y val="0.79746222235102182"/>
          <c:w val="0.90631206567443223"/>
          <c:h val="0.187617045507058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54ED3-4554-2847-B655-88FA98F1AC0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44EFE-404B-D849-BE65-BA999C857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3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Reducing final file size</a:t>
            </a:r>
          </a:p>
          <a:p>
            <a:endParaRPr lang="en-US" dirty="0"/>
          </a:p>
          <a:p>
            <a:r>
              <a:rPr lang="en-US" sz="1600" dirty="0"/>
              <a:t>To </a:t>
            </a:r>
            <a:r>
              <a:rPr lang="en-US" sz="1600" dirty="0" err="1"/>
              <a:t>optimise</a:t>
            </a:r>
            <a:r>
              <a:rPr lang="en-US" sz="1600" dirty="0"/>
              <a:t> the size of the final presentation:</a:t>
            </a:r>
            <a:endParaRPr lang="en-US" sz="1200" dirty="0"/>
          </a:p>
          <a:p>
            <a:pPr lvl="1"/>
            <a:r>
              <a:rPr lang="en-US" sz="1200" dirty="0"/>
              <a:t>Create a copy of the final PPT to optimize as compressing is destructive</a:t>
            </a:r>
          </a:p>
          <a:p>
            <a:pPr lvl="1"/>
            <a:r>
              <a:rPr lang="en-US" sz="1200" dirty="0"/>
              <a:t>To </a:t>
            </a:r>
            <a:r>
              <a:rPr lang="en-US" sz="1200" dirty="0" err="1"/>
              <a:t>optimise</a:t>
            </a:r>
            <a:r>
              <a:rPr lang="en-US" sz="1200" dirty="0"/>
              <a:t> file size, go to </a:t>
            </a:r>
            <a:r>
              <a:rPr lang="en-US" sz="1200" i="1" dirty="0"/>
              <a:t>File &gt; Compress pictures </a:t>
            </a:r>
            <a:r>
              <a:rPr lang="en-US" sz="1200" dirty="0"/>
              <a:t>and select an appropriate PPI based on final use, for example </a:t>
            </a:r>
            <a:r>
              <a:rPr lang="en-US" sz="1200" i="1" dirty="0"/>
              <a:t>On Screen (150 PPI) or Email (96 </a:t>
            </a:r>
            <a:r>
              <a:rPr lang="en-US" sz="1200" i="1" dirty="0" err="1"/>
              <a:t>ppi</a:t>
            </a:r>
            <a:r>
              <a:rPr lang="en-US" sz="1200" i="1" dirty="0"/>
              <a:t>)</a:t>
            </a:r>
          </a:p>
          <a:p>
            <a:pPr lvl="1"/>
            <a:r>
              <a:rPr lang="en-US" sz="1200" dirty="0"/>
              <a:t>To </a:t>
            </a:r>
            <a:r>
              <a:rPr lang="en-US" sz="1200" dirty="0" err="1"/>
              <a:t>optimise</a:t>
            </a:r>
            <a:r>
              <a:rPr lang="en-US" sz="1200" dirty="0"/>
              <a:t> further – Clear unused slides and master slides, especially image based slides – To do this, View &gt; Slide Master, Select all master slides with an image and delete. (Only slides not used in the presentation will be removed). Once you are done, click on Close Master</a:t>
            </a:r>
          </a:p>
          <a:p>
            <a:pPr lvl="1"/>
            <a:r>
              <a:rPr lang="en-US" sz="1200" dirty="0"/>
              <a:t>Video – There is no way to compress video files in PowerPoint, so you may need to </a:t>
            </a:r>
            <a:r>
              <a:rPr lang="en-US" sz="1200" dirty="0" err="1"/>
              <a:t>optimise</a:t>
            </a:r>
            <a:r>
              <a:rPr lang="en-US" sz="1200" dirty="0"/>
              <a:t> externally and swap out with the larger file</a:t>
            </a:r>
          </a:p>
          <a:p>
            <a:pPr indent="-228600"/>
            <a:r>
              <a:rPr lang="en-US" sz="1600" dirty="0"/>
              <a:t>Saving the presentation as a PDF</a:t>
            </a:r>
          </a:p>
          <a:p>
            <a:pPr lvl="1"/>
            <a:r>
              <a:rPr lang="en-US" sz="1200" dirty="0"/>
              <a:t>On saving, click the PDF options. You should see one of these two screens (</a:t>
            </a:r>
            <a:r>
              <a:rPr lang="en-US" sz="1200" i="1" dirty="0"/>
              <a:t>below</a:t>
            </a:r>
            <a:r>
              <a:rPr lang="en-US" sz="1200" dirty="0"/>
              <a:t>). Make sure that the check boxes for ‘PDF/A compliant’ or ‘Create PDF/A-1a:2005 compliant file’ are </a:t>
            </a:r>
            <a:r>
              <a:rPr lang="en-US" sz="1200" i="1" u="sng" dirty="0"/>
              <a:t>unchecked</a:t>
            </a:r>
            <a:r>
              <a:rPr lang="en-US" sz="1200" dirty="0"/>
              <a:t>. Transparency will not display correctly if these are checked. </a:t>
            </a:r>
            <a:endParaRPr lang="en-US" sz="1200" u="sng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Delete this slide before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93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3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change the background image, choose - Format &gt; Slide Background &gt; Fill &gt; Picture or texture fill and insert picture</a:t>
            </a:r>
          </a:p>
          <a:p>
            <a:r>
              <a:rPr lang="en-US" dirty="0"/>
              <a:t>A selection of image title slides are available from the New slide and Layout tabs</a:t>
            </a:r>
          </a:p>
          <a:p>
            <a:r>
              <a:rPr lang="en-US" dirty="0"/>
              <a:t>Layout/</a:t>
            </a:r>
            <a:r>
              <a:rPr lang="en-US" dirty="0" err="1"/>
              <a:t>colour</a:t>
            </a:r>
            <a:r>
              <a:rPr lang="en-US" dirty="0"/>
              <a:t> options available from the layout tab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</a:t>
            </a:r>
            <a:r>
              <a:rPr lang="en-US" dirty="0" err="1"/>
              <a:t>colour</a:t>
            </a:r>
            <a:r>
              <a:rPr lang="en-US" dirty="0"/>
              <a:t> of the graphic quadrants can be changed by accessing the master slide. Consider creating a new master for your </a:t>
            </a:r>
            <a:r>
              <a:rPr lang="en-US" dirty="0" err="1"/>
              <a:t>colour</a:t>
            </a:r>
            <a:r>
              <a:rPr lang="en-US" dirty="0"/>
              <a:t> needs.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97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General layout options available from the layout tab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33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General layout options available from the layout tab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406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Layout options available from the layout tab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53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Layout options available from the layout tab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545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Layout options available from the layout tab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E44EFE-404B-D849-BE65-BA999C85712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8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06E72-FD10-384B-917A-421C42C9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9FB06-ED83-EA45-AEBD-3751AE6255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825625"/>
            <a:ext cx="7886700" cy="3408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42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 Chart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4D046EF4-35C0-154D-8AE5-E5100871999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5475" y="485774"/>
            <a:ext cx="7920000" cy="5544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44A48F-5130-444E-9335-545707EB156A}"/>
              </a:ext>
            </a:extLst>
          </p:cNvPr>
          <p:cNvGrpSpPr/>
          <p:nvPr userDrawn="1"/>
        </p:nvGrpSpPr>
        <p:grpSpPr>
          <a:xfrm>
            <a:off x="1705495" y="326616"/>
            <a:ext cx="6491056" cy="6167616"/>
            <a:chOff x="1886274" y="-792480"/>
            <a:chExt cx="9546939" cy="907122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0066618-1123-CA44-AF6F-D50F2EE9DE2B}"/>
                </a:ext>
              </a:extLst>
            </p:cNvPr>
            <p:cNvSpPr/>
            <p:nvPr userDrawn="1"/>
          </p:nvSpPr>
          <p:spPr>
            <a:xfrm>
              <a:off x="1886274" y="-792480"/>
              <a:ext cx="8464226" cy="8464226"/>
            </a:xfrm>
            <a:prstGeom prst="ellipse">
              <a:avLst/>
            </a:prstGeom>
            <a:solidFill>
              <a:srgbClr val="71DB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4522535-63CF-3C45-9F05-14108DC90509}"/>
                </a:ext>
              </a:extLst>
            </p:cNvPr>
            <p:cNvGrpSpPr/>
            <p:nvPr userDrawn="1"/>
          </p:nvGrpSpPr>
          <p:grpSpPr>
            <a:xfrm rot="13500000" flipH="1">
              <a:off x="4775873" y="1621409"/>
              <a:ext cx="5119341" cy="8195339"/>
              <a:chOff x="12727547" y="-5509958"/>
              <a:chExt cx="1257062" cy="2012378"/>
            </a:xfrm>
          </p:grpSpPr>
          <p:sp>
            <p:nvSpPr>
              <p:cNvPr id="6" name="Freeform 37">
                <a:extLst>
                  <a:ext uri="{FF2B5EF4-FFF2-40B4-BE49-F238E27FC236}">
                    <a16:creationId xmlns:a16="http://schemas.microsoft.com/office/drawing/2014/main" id="{50115A77-0B97-EC45-8777-6B69FABE5A2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2727547" y="-5509958"/>
                <a:ext cx="1197716" cy="1197716"/>
              </a:xfrm>
              <a:custGeom>
                <a:avLst/>
                <a:gdLst>
                  <a:gd name="T0" fmla="*/ 0 w 2937"/>
                  <a:gd name="T1" fmla="*/ 0 h 2938"/>
                  <a:gd name="T2" fmla="*/ 0 w 2937"/>
                  <a:gd name="T3" fmla="*/ 0 h 2938"/>
                  <a:gd name="T4" fmla="*/ 0 w 2937"/>
                  <a:gd name="T5" fmla="*/ 762 h 2938"/>
                  <a:gd name="T6" fmla="*/ 2174 w 2937"/>
                  <a:gd name="T7" fmla="*/ 2937 h 2938"/>
                  <a:gd name="T8" fmla="*/ 2936 w 2937"/>
                  <a:gd name="T9" fmla="*/ 2937 h 2938"/>
                  <a:gd name="T10" fmla="*/ 2071 w 2937"/>
                  <a:gd name="T11" fmla="*/ 861 h 2938"/>
                  <a:gd name="T12" fmla="*/ 0 w 2937"/>
                  <a:gd name="T13" fmla="*/ 0 h 2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7" h="293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762"/>
                      <a:pt x="0" y="762"/>
                      <a:pt x="0" y="762"/>
                    </a:cubicBezTo>
                    <a:cubicBezTo>
                      <a:pt x="1196" y="762"/>
                      <a:pt x="2170" y="1740"/>
                      <a:pt x="2174" y="2937"/>
                    </a:cubicBezTo>
                    <a:cubicBezTo>
                      <a:pt x="2936" y="2937"/>
                      <a:pt x="2936" y="2937"/>
                      <a:pt x="2936" y="2937"/>
                    </a:cubicBezTo>
                    <a:cubicBezTo>
                      <a:pt x="2932" y="2127"/>
                      <a:pt x="2605" y="1395"/>
                      <a:pt x="2071" y="861"/>
                    </a:cubicBezTo>
                    <a:cubicBezTo>
                      <a:pt x="1541" y="331"/>
                      <a:pt x="809" y="0"/>
                      <a:pt x="0" y="0"/>
                    </a:cubicBezTo>
                  </a:path>
                </a:pathLst>
              </a:custGeom>
              <a:solidFill>
                <a:srgbClr val="115E67">
                  <a:alpha val="7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Freeform 39">
                <a:extLst>
                  <a:ext uri="{FF2B5EF4-FFF2-40B4-BE49-F238E27FC236}">
                    <a16:creationId xmlns:a16="http://schemas.microsoft.com/office/drawing/2014/main" id="{2987E0B2-FA79-EE47-B4D5-61FBED88144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3389348" y="-5121510"/>
                <a:ext cx="595261" cy="1623930"/>
              </a:xfrm>
              <a:custGeom>
                <a:avLst/>
                <a:gdLst>
                  <a:gd name="T0" fmla="*/ 361 w 1461"/>
                  <a:gd name="T1" fmla="*/ 0 h 3980"/>
                  <a:gd name="T2" fmla="*/ 361 w 1461"/>
                  <a:gd name="T3" fmla="*/ 0 h 3980"/>
                  <a:gd name="T4" fmla="*/ 0 w 1461"/>
                  <a:gd name="T5" fmla="*/ 361 h 3980"/>
                  <a:gd name="T6" fmla="*/ 0 w 1461"/>
                  <a:gd name="T7" fmla="*/ 3617 h 3980"/>
                  <a:gd name="T8" fmla="*/ 361 w 1461"/>
                  <a:gd name="T9" fmla="*/ 3979 h 3980"/>
                  <a:gd name="T10" fmla="*/ 361 w 1461"/>
                  <a:gd name="T11" fmla="*/ 0 h 3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61" h="3980">
                    <a:moveTo>
                      <a:pt x="361" y="0"/>
                    </a:moveTo>
                    <a:lnTo>
                      <a:pt x="361" y="0"/>
                    </a:lnTo>
                    <a:cubicBezTo>
                      <a:pt x="0" y="361"/>
                      <a:pt x="0" y="361"/>
                      <a:pt x="0" y="361"/>
                    </a:cubicBezTo>
                    <a:cubicBezTo>
                      <a:pt x="900" y="1257"/>
                      <a:pt x="900" y="2717"/>
                      <a:pt x="0" y="3617"/>
                    </a:cubicBezTo>
                    <a:cubicBezTo>
                      <a:pt x="361" y="3979"/>
                      <a:pt x="361" y="3979"/>
                      <a:pt x="361" y="3979"/>
                    </a:cubicBezTo>
                    <a:cubicBezTo>
                      <a:pt x="1460" y="2881"/>
                      <a:pt x="1460" y="1093"/>
                      <a:pt x="361" y="0"/>
                    </a:cubicBezTo>
                  </a:path>
                </a:pathLst>
              </a:custGeom>
              <a:solidFill>
                <a:srgbClr val="115E67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EAA9D87E-0F85-964E-8716-8FC0F07014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4909" y="2492388"/>
            <a:ext cx="5425038" cy="127999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00632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97EB563-D72E-9B49-B46E-C2720AC10E3A}"/>
              </a:ext>
            </a:extLst>
          </p:cNvPr>
          <p:cNvGrpSpPr/>
          <p:nvPr userDrawn="1"/>
        </p:nvGrpSpPr>
        <p:grpSpPr>
          <a:xfrm>
            <a:off x="2102907" y="548861"/>
            <a:ext cx="5508984" cy="5409948"/>
            <a:chOff x="3633819" y="471742"/>
            <a:chExt cx="5508984" cy="540994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F69B65-C6EC-E542-BC1C-28D1270EAD40}"/>
                </a:ext>
              </a:extLst>
            </p:cNvPr>
            <p:cNvSpPr/>
            <p:nvPr userDrawn="1"/>
          </p:nvSpPr>
          <p:spPr>
            <a:xfrm rot="16200000">
              <a:off x="3633820" y="862397"/>
              <a:ext cx="5019292" cy="501929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5A60DDB-5FCB-3F45-85A6-C08CF2083448}"/>
                </a:ext>
              </a:extLst>
            </p:cNvPr>
            <p:cNvGrpSpPr/>
            <p:nvPr userDrawn="1"/>
          </p:nvGrpSpPr>
          <p:grpSpPr>
            <a:xfrm>
              <a:off x="6105633" y="471742"/>
              <a:ext cx="3037170" cy="4862080"/>
              <a:chOff x="6235307" y="547942"/>
              <a:chExt cx="3037170" cy="4862080"/>
            </a:xfrm>
          </p:grpSpPr>
          <p:sp>
            <p:nvSpPr>
              <p:cNvPr id="13" name="Freeform 37">
                <a:extLst>
                  <a:ext uri="{FF2B5EF4-FFF2-40B4-BE49-F238E27FC236}">
                    <a16:creationId xmlns:a16="http://schemas.microsoft.com/office/drawing/2014/main" id="{4130FA62-77D8-264D-B781-918D89B3A6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6235307" y="547942"/>
                <a:ext cx="2893785" cy="2893786"/>
              </a:xfrm>
              <a:custGeom>
                <a:avLst/>
                <a:gdLst>
                  <a:gd name="T0" fmla="*/ 0 w 2937"/>
                  <a:gd name="T1" fmla="*/ 0 h 2938"/>
                  <a:gd name="T2" fmla="*/ 0 w 2937"/>
                  <a:gd name="T3" fmla="*/ 0 h 2938"/>
                  <a:gd name="T4" fmla="*/ 0 w 2937"/>
                  <a:gd name="T5" fmla="*/ 762 h 2938"/>
                  <a:gd name="T6" fmla="*/ 2174 w 2937"/>
                  <a:gd name="T7" fmla="*/ 2937 h 2938"/>
                  <a:gd name="T8" fmla="*/ 2936 w 2937"/>
                  <a:gd name="T9" fmla="*/ 2937 h 2938"/>
                  <a:gd name="T10" fmla="*/ 2071 w 2937"/>
                  <a:gd name="T11" fmla="*/ 861 h 2938"/>
                  <a:gd name="T12" fmla="*/ 0 w 2937"/>
                  <a:gd name="T13" fmla="*/ 0 h 2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7" h="293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762"/>
                      <a:pt x="0" y="762"/>
                      <a:pt x="0" y="762"/>
                    </a:cubicBezTo>
                    <a:cubicBezTo>
                      <a:pt x="1196" y="762"/>
                      <a:pt x="2170" y="1740"/>
                      <a:pt x="2174" y="2937"/>
                    </a:cubicBezTo>
                    <a:cubicBezTo>
                      <a:pt x="2936" y="2937"/>
                      <a:pt x="2936" y="2937"/>
                      <a:pt x="2936" y="2937"/>
                    </a:cubicBezTo>
                    <a:cubicBezTo>
                      <a:pt x="2932" y="2127"/>
                      <a:pt x="2605" y="1395"/>
                      <a:pt x="2071" y="861"/>
                    </a:cubicBezTo>
                    <a:cubicBezTo>
                      <a:pt x="1541" y="331"/>
                      <a:pt x="809" y="0"/>
                      <a:pt x="0" y="0"/>
                    </a:cubicBezTo>
                  </a:path>
                </a:pathLst>
              </a:custGeom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9FA35996-EF0A-2145-92C7-0B7C10E43F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834276" y="1486467"/>
                <a:ext cx="1438201" cy="3923555"/>
              </a:xfrm>
              <a:custGeom>
                <a:avLst/>
                <a:gdLst>
                  <a:gd name="T0" fmla="*/ 361 w 1461"/>
                  <a:gd name="T1" fmla="*/ 0 h 3980"/>
                  <a:gd name="T2" fmla="*/ 361 w 1461"/>
                  <a:gd name="T3" fmla="*/ 0 h 3980"/>
                  <a:gd name="T4" fmla="*/ 0 w 1461"/>
                  <a:gd name="T5" fmla="*/ 361 h 3980"/>
                  <a:gd name="T6" fmla="*/ 0 w 1461"/>
                  <a:gd name="T7" fmla="*/ 3617 h 3980"/>
                  <a:gd name="T8" fmla="*/ 361 w 1461"/>
                  <a:gd name="T9" fmla="*/ 3979 h 3980"/>
                  <a:gd name="T10" fmla="*/ 361 w 1461"/>
                  <a:gd name="T11" fmla="*/ 0 h 3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61" h="3980">
                    <a:moveTo>
                      <a:pt x="361" y="0"/>
                    </a:moveTo>
                    <a:lnTo>
                      <a:pt x="361" y="0"/>
                    </a:lnTo>
                    <a:cubicBezTo>
                      <a:pt x="0" y="361"/>
                      <a:pt x="0" y="361"/>
                      <a:pt x="0" y="361"/>
                    </a:cubicBezTo>
                    <a:cubicBezTo>
                      <a:pt x="900" y="1257"/>
                      <a:pt x="900" y="2717"/>
                      <a:pt x="0" y="3617"/>
                    </a:cubicBezTo>
                    <a:cubicBezTo>
                      <a:pt x="361" y="3979"/>
                      <a:pt x="361" y="3979"/>
                      <a:pt x="361" y="3979"/>
                    </a:cubicBezTo>
                    <a:cubicBezTo>
                      <a:pt x="1460" y="2881"/>
                      <a:pt x="1460" y="1093"/>
                      <a:pt x="361" y="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EAA9D87E-0F85-964E-8716-8FC0F07014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35926" y="2569507"/>
            <a:ext cx="5500644" cy="127999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38563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3211" y="6300000"/>
            <a:ext cx="640129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459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3211" y="6300000"/>
            <a:ext cx="64012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3760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3211" y="6300000"/>
            <a:ext cx="640129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979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9485" y="6300000"/>
            <a:ext cx="98385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424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5943" y="6300000"/>
            <a:ext cx="1027398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3610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4170" y="6300000"/>
            <a:ext cx="104922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9416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/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20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2252-0813-314C-AFFB-A2A147BBF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5548"/>
            <a:ext cx="3744568" cy="364584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A7A4E21-F83C-754F-841F-835C3F50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C8ADCB8-941A-2E48-A25E-6D520F81200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76580" y="1815548"/>
            <a:ext cx="3744568" cy="364584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88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450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/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650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52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rgbClr val="97D700">
              <a:alpha val="7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rgbClr val="97D7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/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591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4346C93D-DCA1-F841-B262-F6E421E4E553}"/>
              </a:ext>
            </a:extLst>
          </p:cNvPr>
          <p:cNvSpPr/>
          <p:nvPr userDrawn="1"/>
        </p:nvSpPr>
        <p:spPr>
          <a:xfrm>
            <a:off x="1809096" y="0"/>
            <a:ext cx="7334904" cy="6858000"/>
          </a:xfrm>
          <a:custGeom>
            <a:avLst/>
            <a:gdLst>
              <a:gd name="connsiteX0" fmla="*/ 1198547 w 7334904"/>
              <a:gd name="connsiteY0" fmla="*/ 0 h 6858000"/>
              <a:gd name="connsiteX1" fmla="*/ 7334904 w 7334904"/>
              <a:gd name="connsiteY1" fmla="*/ 0 h 6858000"/>
              <a:gd name="connsiteX2" fmla="*/ 7334904 w 7334904"/>
              <a:gd name="connsiteY2" fmla="*/ 6858000 h 6858000"/>
              <a:gd name="connsiteX3" fmla="*/ 1202744 w 7334904"/>
              <a:gd name="connsiteY3" fmla="*/ 6858000 h 6858000"/>
              <a:gd name="connsiteX4" fmla="*/ 1064453 w 7334904"/>
              <a:gd name="connsiteY4" fmla="*/ 6679477 h 6858000"/>
              <a:gd name="connsiteX5" fmla="*/ 1060776 w 7334904"/>
              <a:gd name="connsiteY5" fmla="*/ 1779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34904" h="6858000">
                <a:moveTo>
                  <a:pt x="1198547" y="0"/>
                </a:moveTo>
                <a:lnTo>
                  <a:pt x="7334904" y="0"/>
                </a:lnTo>
                <a:lnTo>
                  <a:pt x="7334904" y="6858000"/>
                </a:lnTo>
                <a:lnTo>
                  <a:pt x="1202744" y="6858000"/>
                </a:lnTo>
                <a:lnTo>
                  <a:pt x="1064453" y="6679477"/>
                </a:lnTo>
                <a:cubicBezTo>
                  <a:pt x="-351872" y="4752695"/>
                  <a:pt x="-356530" y="2107704"/>
                  <a:pt x="1060776" y="177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05FA0F90-BBFB-614E-9CD7-6B0FC9EB0263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-30340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rgbClr val="97D700">
              <a:alpha val="7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9F65DB9D-0BEF-EA4E-99EE-5550607C6424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177190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rgbClr val="97D700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7" y="1459795"/>
            <a:ext cx="4591188" cy="1325563"/>
          </a:xfrm>
        </p:spPr>
        <p:txBody>
          <a:bodyPr/>
          <a:lstStyle>
            <a:lvl1pPr>
              <a:defRPr>
                <a:solidFill>
                  <a:srgbClr val="0049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97" y="2920294"/>
            <a:ext cx="4591188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CC1917D-16A2-7F4D-B27C-7D5059B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479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03028" y="6300000"/>
            <a:ext cx="940371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07094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0235" y="6300000"/>
            <a:ext cx="95310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173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43051F2-7BF4-5044-BF5C-EA2076E7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036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65725B-634E-2C45-A134-DBC321A87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956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B9BE26-3356-1E4E-9199-BCC45CCF2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0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wo Content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2252-0813-314C-AFFB-A2A147BBF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5548"/>
            <a:ext cx="3744568" cy="364584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A7A4E21-F83C-754F-841F-835C3F50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C4AF84-80AB-C24E-A255-17AE1204EC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1816100"/>
            <a:ext cx="3943350" cy="36449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26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rgbClr val="FF9E1B">
              <a:alpha val="7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rgbClr val="FF9E1B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0CAA8DA-0C3B-4844-95CF-4133A7CB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589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rgbClr val="FF9E1B">
              <a:alpha val="7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rgbClr val="FF9E1B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1CFE940-E43A-B24D-9713-3D4FE080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3312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B4CC1B46-891F-E44B-82A0-B2611C869D4E}"/>
              </a:ext>
            </a:extLst>
          </p:cNvPr>
          <p:cNvSpPr/>
          <p:nvPr userDrawn="1"/>
        </p:nvSpPr>
        <p:spPr>
          <a:xfrm>
            <a:off x="-1" y="0"/>
            <a:ext cx="7387422" cy="6858000"/>
          </a:xfrm>
          <a:custGeom>
            <a:avLst/>
            <a:gdLst>
              <a:gd name="connsiteX0" fmla="*/ 0 w 7387422"/>
              <a:gd name="connsiteY0" fmla="*/ 0 h 6858000"/>
              <a:gd name="connsiteX1" fmla="*/ 6183394 w 7387422"/>
              <a:gd name="connsiteY1" fmla="*/ 0 h 6858000"/>
              <a:gd name="connsiteX2" fmla="*/ 6293260 w 7387422"/>
              <a:gd name="connsiteY2" fmla="*/ 139540 h 6858000"/>
              <a:gd name="connsiteX3" fmla="*/ 7387422 w 7387422"/>
              <a:gd name="connsiteY3" fmla="*/ 3429000 h 6858000"/>
              <a:gd name="connsiteX4" fmla="*/ 6293260 w 7387422"/>
              <a:gd name="connsiteY4" fmla="*/ 6717686 h 6858000"/>
              <a:gd name="connsiteX5" fmla="*/ 6182732 w 7387422"/>
              <a:gd name="connsiteY5" fmla="*/ 6858000 h 6858000"/>
              <a:gd name="connsiteX6" fmla="*/ 0 w 73874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87422" h="6858000">
                <a:moveTo>
                  <a:pt x="0" y="0"/>
                </a:moveTo>
                <a:lnTo>
                  <a:pt x="6183394" y="0"/>
                </a:lnTo>
                <a:lnTo>
                  <a:pt x="6293260" y="139540"/>
                </a:lnTo>
                <a:cubicBezTo>
                  <a:pt x="6980164" y="1056265"/>
                  <a:pt x="7387422" y="2194683"/>
                  <a:pt x="7387422" y="3429000"/>
                </a:cubicBezTo>
                <a:cubicBezTo>
                  <a:pt x="7387422" y="4663318"/>
                  <a:pt x="6980164" y="5801381"/>
                  <a:pt x="6293260" y="6717686"/>
                </a:cubicBezTo>
                <a:lnTo>
                  <a:pt x="618273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3FC90C4F-D812-184E-9427-040299026E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3651" y="-28812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39">
            <a:extLst>
              <a:ext uri="{FF2B5EF4-FFF2-40B4-BE49-F238E27FC236}">
                <a16:creationId xmlns:a16="http://schemas.microsoft.com/office/drawing/2014/main" id="{31DF2D86-399D-EC46-A887-733F617C4D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84490" y="-838166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5286" y="6300000"/>
            <a:ext cx="9981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44487A-F087-8247-BAEA-649A739B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59795"/>
            <a:ext cx="501015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C45BC7-2758-5841-AD60-92256E28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20294"/>
            <a:ext cx="5010150" cy="25411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3156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44E5F2E7-9553-9844-A022-5C50BEC50CCE}"/>
              </a:ext>
            </a:extLst>
          </p:cNvPr>
          <p:cNvSpPr/>
          <p:nvPr userDrawn="1"/>
        </p:nvSpPr>
        <p:spPr>
          <a:xfrm>
            <a:off x="0" y="0"/>
            <a:ext cx="5502876" cy="6858000"/>
          </a:xfrm>
          <a:custGeom>
            <a:avLst/>
            <a:gdLst>
              <a:gd name="connsiteX0" fmla="*/ 0 w 5502876"/>
              <a:gd name="connsiteY0" fmla="*/ 0 h 6858000"/>
              <a:gd name="connsiteX1" fmla="*/ 2878429 w 5502876"/>
              <a:gd name="connsiteY1" fmla="*/ 0 h 6858000"/>
              <a:gd name="connsiteX2" fmla="*/ 3075767 w 5502876"/>
              <a:gd name="connsiteY2" fmla="*/ 126314 h 6858000"/>
              <a:gd name="connsiteX3" fmla="*/ 5502876 w 5502876"/>
              <a:gd name="connsiteY3" fmla="*/ 4684167 h 6858000"/>
              <a:gd name="connsiteX4" fmla="*/ 5069930 w 5502876"/>
              <a:gd name="connsiteY4" fmla="*/ 6824305 h 6858000"/>
              <a:gd name="connsiteX5" fmla="*/ 5054661 w 5502876"/>
              <a:gd name="connsiteY5" fmla="*/ 6858000 h 6858000"/>
              <a:gd name="connsiteX6" fmla="*/ 0 w 550287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2876" h="6858000">
                <a:moveTo>
                  <a:pt x="0" y="0"/>
                </a:moveTo>
                <a:lnTo>
                  <a:pt x="2878429" y="0"/>
                </a:lnTo>
                <a:lnTo>
                  <a:pt x="3075767" y="126314"/>
                </a:lnTo>
                <a:cubicBezTo>
                  <a:pt x="4538948" y="1113250"/>
                  <a:pt x="5502876" y="2785217"/>
                  <a:pt x="5502876" y="4684167"/>
                </a:cubicBezTo>
                <a:cubicBezTo>
                  <a:pt x="5502876" y="5443747"/>
                  <a:pt x="5348648" y="6166876"/>
                  <a:pt x="5069930" y="6824305"/>
                </a:cubicBezTo>
                <a:lnTo>
                  <a:pt x="5054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37">
            <a:extLst>
              <a:ext uri="{FF2B5EF4-FFF2-40B4-BE49-F238E27FC236}">
                <a16:creationId xmlns:a16="http://schemas.microsoft.com/office/drawing/2014/main" id="{93C3C4B3-B776-E84D-82E2-C911750682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615395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39">
            <a:extLst>
              <a:ext uri="{FF2B5EF4-FFF2-40B4-BE49-F238E27FC236}">
                <a16:creationId xmlns:a16="http://schemas.microsoft.com/office/drawing/2014/main" id="{E297564A-12A2-BA41-8894-F130669DE6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80839" y="41700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4621391-E3C4-B045-86E6-59566683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38281" y="6300000"/>
            <a:ext cx="110506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70740DF1-32C4-6C41-9D6C-BD9B821391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4800" y="1985256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6B0375E-837F-3246-AB45-D70B3C3D80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4800" y="4471200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C6F8479-3E29-BF4C-ACB0-386394253AF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7027" y="-33433"/>
            <a:ext cx="2906973" cy="126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01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reeform 37">
            <a:extLst>
              <a:ext uri="{FF2B5EF4-FFF2-40B4-BE49-F238E27FC236}">
                <a16:creationId xmlns:a16="http://schemas.microsoft.com/office/drawing/2014/main" id="{47ACD96C-3A32-B24A-913E-DDF73D449FEF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83509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80F5EF6B-7964-8842-BF33-483CE605DC48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5315688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9422A02-591B-A741-BD0F-6F1F2C733B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781" y="1983600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47B9F43-2429-E441-9BE6-681C506AA2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781" y="4471989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940AC5C-6307-CD48-974B-5EDB8C534B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906973" cy="12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88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44E5F2E7-9553-9844-A022-5C50BEC50CCE}"/>
              </a:ext>
            </a:extLst>
          </p:cNvPr>
          <p:cNvSpPr/>
          <p:nvPr userDrawn="1"/>
        </p:nvSpPr>
        <p:spPr>
          <a:xfrm>
            <a:off x="0" y="0"/>
            <a:ext cx="5502876" cy="6858000"/>
          </a:xfrm>
          <a:custGeom>
            <a:avLst/>
            <a:gdLst>
              <a:gd name="connsiteX0" fmla="*/ 0 w 5502876"/>
              <a:gd name="connsiteY0" fmla="*/ 0 h 6858000"/>
              <a:gd name="connsiteX1" fmla="*/ 2878429 w 5502876"/>
              <a:gd name="connsiteY1" fmla="*/ 0 h 6858000"/>
              <a:gd name="connsiteX2" fmla="*/ 3075767 w 5502876"/>
              <a:gd name="connsiteY2" fmla="*/ 126314 h 6858000"/>
              <a:gd name="connsiteX3" fmla="*/ 5502876 w 5502876"/>
              <a:gd name="connsiteY3" fmla="*/ 4684167 h 6858000"/>
              <a:gd name="connsiteX4" fmla="*/ 5069930 w 5502876"/>
              <a:gd name="connsiteY4" fmla="*/ 6824305 h 6858000"/>
              <a:gd name="connsiteX5" fmla="*/ 5054661 w 5502876"/>
              <a:gd name="connsiteY5" fmla="*/ 6858000 h 6858000"/>
              <a:gd name="connsiteX6" fmla="*/ 0 w 550287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2876" h="6858000">
                <a:moveTo>
                  <a:pt x="0" y="0"/>
                </a:moveTo>
                <a:lnTo>
                  <a:pt x="2878429" y="0"/>
                </a:lnTo>
                <a:lnTo>
                  <a:pt x="3075767" y="126314"/>
                </a:lnTo>
                <a:cubicBezTo>
                  <a:pt x="4538948" y="1113250"/>
                  <a:pt x="5502876" y="2785217"/>
                  <a:pt x="5502876" y="4684167"/>
                </a:cubicBezTo>
                <a:cubicBezTo>
                  <a:pt x="5502876" y="5443747"/>
                  <a:pt x="5348648" y="6166876"/>
                  <a:pt x="5069930" y="6824305"/>
                </a:cubicBezTo>
                <a:lnTo>
                  <a:pt x="5054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37">
            <a:extLst>
              <a:ext uri="{FF2B5EF4-FFF2-40B4-BE49-F238E27FC236}">
                <a16:creationId xmlns:a16="http://schemas.microsoft.com/office/drawing/2014/main" id="{93C3C4B3-B776-E84D-82E2-C911750682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615395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39">
            <a:extLst>
              <a:ext uri="{FF2B5EF4-FFF2-40B4-BE49-F238E27FC236}">
                <a16:creationId xmlns:a16="http://schemas.microsoft.com/office/drawing/2014/main" id="{E297564A-12A2-BA41-8894-F130669DE6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80839" y="41700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4621391-E3C4-B045-86E6-59566683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38281" y="6300000"/>
            <a:ext cx="110506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C6F8479-3E29-BF4C-ACB0-386394253AF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7027" y="-33433"/>
            <a:ext cx="2906973" cy="126390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6D2F9E9-1358-D947-8B4D-6D3485810C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4800" y="1985256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83160CC-27CA-2742-ACBC-0AE8C3FE96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4800" y="4471200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56637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reeform 37">
            <a:extLst>
              <a:ext uri="{FF2B5EF4-FFF2-40B4-BE49-F238E27FC236}">
                <a16:creationId xmlns:a16="http://schemas.microsoft.com/office/drawing/2014/main" id="{47ACD96C-3A32-B24A-913E-DDF73D449FEF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83509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80F5EF6B-7964-8842-BF33-483CE605DC48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5315688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rgbClr val="DA188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9422A02-591B-A741-BD0F-6F1F2C733B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781" y="1983600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47B9F43-2429-E441-9BE6-681C506AA2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781" y="4471989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940AC5C-6307-CD48-974B-5EDB8C534B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906973" cy="12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065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44E5F2E7-9553-9844-A022-5C50BEC50CCE}"/>
              </a:ext>
            </a:extLst>
          </p:cNvPr>
          <p:cNvSpPr/>
          <p:nvPr userDrawn="1"/>
        </p:nvSpPr>
        <p:spPr>
          <a:xfrm>
            <a:off x="0" y="0"/>
            <a:ext cx="5502876" cy="6858000"/>
          </a:xfrm>
          <a:custGeom>
            <a:avLst/>
            <a:gdLst>
              <a:gd name="connsiteX0" fmla="*/ 0 w 5502876"/>
              <a:gd name="connsiteY0" fmla="*/ 0 h 6858000"/>
              <a:gd name="connsiteX1" fmla="*/ 2878429 w 5502876"/>
              <a:gd name="connsiteY1" fmla="*/ 0 h 6858000"/>
              <a:gd name="connsiteX2" fmla="*/ 3075767 w 5502876"/>
              <a:gd name="connsiteY2" fmla="*/ 126314 h 6858000"/>
              <a:gd name="connsiteX3" fmla="*/ 5502876 w 5502876"/>
              <a:gd name="connsiteY3" fmla="*/ 4684167 h 6858000"/>
              <a:gd name="connsiteX4" fmla="*/ 5069930 w 5502876"/>
              <a:gd name="connsiteY4" fmla="*/ 6824305 h 6858000"/>
              <a:gd name="connsiteX5" fmla="*/ 5054661 w 5502876"/>
              <a:gd name="connsiteY5" fmla="*/ 6858000 h 6858000"/>
              <a:gd name="connsiteX6" fmla="*/ 0 w 550287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2876" h="6858000">
                <a:moveTo>
                  <a:pt x="0" y="0"/>
                </a:moveTo>
                <a:lnTo>
                  <a:pt x="2878429" y="0"/>
                </a:lnTo>
                <a:lnTo>
                  <a:pt x="3075767" y="126314"/>
                </a:lnTo>
                <a:cubicBezTo>
                  <a:pt x="4538948" y="1113250"/>
                  <a:pt x="5502876" y="2785217"/>
                  <a:pt x="5502876" y="4684167"/>
                </a:cubicBezTo>
                <a:cubicBezTo>
                  <a:pt x="5502876" y="5443747"/>
                  <a:pt x="5348648" y="6166876"/>
                  <a:pt x="5069930" y="6824305"/>
                </a:cubicBezTo>
                <a:lnTo>
                  <a:pt x="5054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37">
            <a:extLst>
              <a:ext uri="{FF2B5EF4-FFF2-40B4-BE49-F238E27FC236}">
                <a16:creationId xmlns:a16="http://schemas.microsoft.com/office/drawing/2014/main" id="{93C3C4B3-B776-E84D-82E2-C911750682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615395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39">
            <a:extLst>
              <a:ext uri="{FF2B5EF4-FFF2-40B4-BE49-F238E27FC236}">
                <a16:creationId xmlns:a16="http://schemas.microsoft.com/office/drawing/2014/main" id="{E297564A-12A2-BA41-8894-F130669DE6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80839" y="41700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4621391-E3C4-B045-86E6-59566683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38281" y="6300000"/>
            <a:ext cx="110506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C6F8479-3E29-BF4C-ACB0-386394253AF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7027" y="-33433"/>
            <a:ext cx="2906973" cy="126390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6C889C4-E490-4D44-8F60-BD9158E16B5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4800" y="1985256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C34E336-6ED6-AE4D-AA65-BC2F265918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4800" y="4471200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2637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4800" y="6300000"/>
            <a:ext cx="501408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reeform 37">
            <a:extLst>
              <a:ext uri="{FF2B5EF4-FFF2-40B4-BE49-F238E27FC236}">
                <a16:creationId xmlns:a16="http://schemas.microsoft.com/office/drawing/2014/main" id="{47ACD96C-3A32-B24A-913E-DDF73D449FEF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2835094" y="289667"/>
            <a:ext cx="6299561" cy="6299562"/>
          </a:xfrm>
          <a:custGeom>
            <a:avLst/>
            <a:gdLst>
              <a:gd name="T0" fmla="*/ 0 w 2937"/>
              <a:gd name="T1" fmla="*/ 0 h 2938"/>
              <a:gd name="T2" fmla="*/ 0 w 2937"/>
              <a:gd name="T3" fmla="*/ 0 h 2938"/>
              <a:gd name="T4" fmla="*/ 0 w 2937"/>
              <a:gd name="T5" fmla="*/ 762 h 2938"/>
              <a:gd name="T6" fmla="*/ 2174 w 2937"/>
              <a:gd name="T7" fmla="*/ 2937 h 2938"/>
              <a:gd name="T8" fmla="*/ 2936 w 2937"/>
              <a:gd name="T9" fmla="*/ 2937 h 2938"/>
              <a:gd name="T10" fmla="*/ 2071 w 2937"/>
              <a:gd name="T11" fmla="*/ 861 h 2938"/>
              <a:gd name="T12" fmla="*/ 0 w 2937"/>
              <a:gd name="T13" fmla="*/ 0 h 2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7" h="2938">
                <a:moveTo>
                  <a:pt x="0" y="0"/>
                </a:moveTo>
                <a:lnTo>
                  <a:pt x="0" y="0"/>
                </a:lnTo>
                <a:cubicBezTo>
                  <a:pt x="0" y="762"/>
                  <a:pt x="0" y="762"/>
                  <a:pt x="0" y="762"/>
                </a:cubicBezTo>
                <a:cubicBezTo>
                  <a:pt x="1196" y="762"/>
                  <a:pt x="2170" y="1740"/>
                  <a:pt x="2174" y="2937"/>
                </a:cubicBezTo>
                <a:cubicBezTo>
                  <a:pt x="2936" y="2937"/>
                  <a:pt x="2936" y="2937"/>
                  <a:pt x="2936" y="2937"/>
                </a:cubicBezTo>
                <a:cubicBezTo>
                  <a:pt x="2932" y="2127"/>
                  <a:pt x="2605" y="1395"/>
                  <a:pt x="2071" y="861"/>
                </a:cubicBezTo>
                <a:cubicBezTo>
                  <a:pt x="1541" y="331"/>
                  <a:pt x="809" y="0"/>
                  <a:pt x="0" y="0"/>
                </a:cubicBezTo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80F5EF6B-7964-8842-BF33-483CE605DC48}"/>
              </a:ext>
            </a:extLst>
          </p:cNvPr>
          <p:cNvSpPr>
            <a:spLocks noChangeArrowheads="1"/>
          </p:cNvSpPr>
          <p:nvPr userDrawn="1"/>
        </p:nvSpPr>
        <p:spPr bwMode="auto">
          <a:xfrm rot="13500000">
            <a:off x="5315688" y="-4409482"/>
            <a:ext cx="3130860" cy="8541295"/>
          </a:xfrm>
          <a:custGeom>
            <a:avLst/>
            <a:gdLst>
              <a:gd name="T0" fmla="*/ 361 w 1461"/>
              <a:gd name="T1" fmla="*/ 0 h 3980"/>
              <a:gd name="T2" fmla="*/ 361 w 1461"/>
              <a:gd name="T3" fmla="*/ 0 h 3980"/>
              <a:gd name="T4" fmla="*/ 0 w 1461"/>
              <a:gd name="T5" fmla="*/ 361 h 3980"/>
              <a:gd name="T6" fmla="*/ 0 w 1461"/>
              <a:gd name="T7" fmla="*/ 3617 h 3980"/>
              <a:gd name="T8" fmla="*/ 361 w 1461"/>
              <a:gd name="T9" fmla="*/ 3979 h 3980"/>
              <a:gd name="T10" fmla="*/ 361 w 1461"/>
              <a:gd name="T11" fmla="*/ 0 h 3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1" h="3980">
                <a:moveTo>
                  <a:pt x="361" y="0"/>
                </a:moveTo>
                <a:lnTo>
                  <a:pt x="361" y="0"/>
                </a:lnTo>
                <a:cubicBezTo>
                  <a:pt x="0" y="361"/>
                  <a:pt x="0" y="361"/>
                  <a:pt x="0" y="361"/>
                </a:cubicBezTo>
                <a:cubicBezTo>
                  <a:pt x="900" y="1257"/>
                  <a:pt x="900" y="2717"/>
                  <a:pt x="0" y="3617"/>
                </a:cubicBezTo>
                <a:cubicBezTo>
                  <a:pt x="361" y="3979"/>
                  <a:pt x="361" y="3979"/>
                  <a:pt x="361" y="3979"/>
                </a:cubicBezTo>
                <a:cubicBezTo>
                  <a:pt x="1460" y="2881"/>
                  <a:pt x="1460" y="1093"/>
                  <a:pt x="361" y="0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9422A02-591B-A741-BD0F-6F1F2C733B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781" y="1983600"/>
            <a:ext cx="383326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47B9F43-2429-E441-9BE6-681C506AA2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781" y="4471989"/>
            <a:ext cx="3833263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940AC5C-6307-CD48-974B-5EDB8C534B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906973" cy="12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86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wo Content Tex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2252-0813-314C-AFFB-A2A147BBF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5548"/>
            <a:ext cx="3744568" cy="364584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A7A4E21-F83C-754F-841F-835C3F50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D47F291-18EF-E34E-8DD6-E5E40C8FD30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572000" y="1816100"/>
            <a:ext cx="3943350" cy="36449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37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wo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F9A3F18-D6DB-8A4A-9CFF-CE8F9745CD9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5151" y="485190"/>
            <a:ext cx="7920000" cy="51602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5941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4D046EF4-35C0-154D-8AE5-E5100871999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5475" y="485774"/>
            <a:ext cx="7920000" cy="510664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98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44A48F-5130-444E-9335-545707EB156A}"/>
              </a:ext>
            </a:extLst>
          </p:cNvPr>
          <p:cNvGrpSpPr/>
          <p:nvPr userDrawn="1"/>
        </p:nvGrpSpPr>
        <p:grpSpPr>
          <a:xfrm>
            <a:off x="1705495" y="326616"/>
            <a:ext cx="6491056" cy="6167616"/>
            <a:chOff x="1886274" y="-792480"/>
            <a:chExt cx="9546939" cy="907122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0066618-1123-CA44-AF6F-D50F2EE9DE2B}"/>
                </a:ext>
              </a:extLst>
            </p:cNvPr>
            <p:cNvSpPr/>
            <p:nvPr userDrawn="1"/>
          </p:nvSpPr>
          <p:spPr>
            <a:xfrm>
              <a:off x="1886274" y="-792480"/>
              <a:ext cx="8464226" cy="8464226"/>
            </a:xfrm>
            <a:prstGeom prst="ellipse">
              <a:avLst/>
            </a:prstGeom>
            <a:solidFill>
              <a:srgbClr val="71DB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4522535-63CF-3C45-9F05-14108DC90509}"/>
                </a:ext>
              </a:extLst>
            </p:cNvPr>
            <p:cNvGrpSpPr/>
            <p:nvPr userDrawn="1"/>
          </p:nvGrpSpPr>
          <p:grpSpPr>
            <a:xfrm rot="13500000" flipH="1">
              <a:off x="4775873" y="1621409"/>
              <a:ext cx="5119341" cy="8195339"/>
              <a:chOff x="12727547" y="-5509958"/>
              <a:chExt cx="1257062" cy="2012378"/>
            </a:xfrm>
          </p:grpSpPr>
          <p:sp>
            <p:nvSpPr>
              <p:cNvPr id="6" name="Freeform 37">
                <a:extLst>
                  <a:ext uri="{FF2B5EF4-FFF2-40B4-BE49-F238E27FC236}">
                    <a16:creationId xmlns:a16="http://schemas.microsoft.com/office/drawing/2014/main" id="{50115A77-0B97-EC45-8777-6B69FABE5A2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2727547" y="-5509958"/>
                <a:ext cx="1197716" cy="1197716"/>
              </a:xfrm>
              <a:custGeom>
                <a:avLst/>
                <a:gdLst>
                  <a:gd name="T0" fmla="*/ 0 w 2937"/>
                  <a:gd name="T1" fmla="*/ 0 h 2938"/>
                  <a:gd name="T2" fmla="*/ 0 w 2937"/>
                  <a:gd name="T3" fmla="*/ 0 h 2938"/>
                  <a:gd name="T4" fmla="*/ 0 w 2937"/>
                  <a:gd name="T5" fmla="*/ 762 h 2938"/>
                  <a:gd name="T6" fmla="*/ 2174 w 2937"/>
                  <a:gd name="T7" fmla="*/ 2937 h 2938"/>
                  <a:gd name="T8" fmla="*/ 2936 w 2937"/>
                  <a:gd name="T9" fmla="*/ 2937 h 2938"/>
                  <a:gd name="T10" fmla="*/ 2071 w 2937"/>
                  <a:gd name="T11" fmla="*/ 861 h 2938"/>
                  <a:gd name="T12" fmla="*/ 0 w 2937"/>
                  <a:gd name="T13" fmla="*/ 0 h 2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37" h="293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762"/>
                      <a:pt x="0" y="762"/>
                      <a:pt x="0" y="762"/>
                    </a:cubicBezTo>
                    <a:cubicBezTo>
                      <a:pt x="1196" y="762"/>
                      <a:pt x="2170" y="1740"/>
                      <a:pt x="2174" y="2937"/>
                    </a:cubicBezTo>
                    <a:cubicBezTo>
                      <a:pt x="2936" y="2937"/>
                      <a:pt x="2936" y="2937"/>
                      <a:pt x="2936" y="2937"/>
                    </a:cubicBezTo>
                    <a:cubicBezTo>
                      <a:pt x="2932" y="2127"/>
                      <a:pt x="2605" y="1395"/>
                      <a:pt x="2071" y="861"/>
                    </a:cubicBezTo>
                    <a:cubicBezTo>
                      <a:pt x="1541" y="331"/>
                      <a:pt x="809" y="0"/>
                      <a:pt x="0" y="0"/>
                    </a:cubicBezTo>
                  </a:path>
                </a:pathLst>
              </a:custGeom>
              <a:solidFill>
                <a:srgbClr val="115E67">
                  <a:alpha val="7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Freeform 39">
                <a:extLst>
                  <a:ext uri="{FF2B5EF4-FFF2-40B4-BE49-F238E27FC236}">
                    <a16:creationId xmlns:a16="http://schemas.microsoft.com/office/drawing/2014/main" id="{2987E0B2-FA79-EE47-B4D5-61FBED88144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3389348" y="-5121510"/>
                <a:ext cx="595261" cy="1623930"/>
              </a:xfrm>
              <a:custGeom>
                <a:avLst/>
                <a:gdLst>
                  <a:gd name="T0" fmla="*/ 361 w 1461"/>
                  <a:gd name="T1" fmla="*/ 0 h 3980"/>
                  <a:gd name="T2" fmla="*/ 361 w 1461"/>
                  <a:gd name="T3" fmla="*/ 0 h 3980"/>
                  <a:gd name="T4" fmla="*/ 0 w 1461"/>
                  <a:gd name="T5" fmla="*/ 361 h 3980"/>
                  <a:gd name="T6" fmla="*/ 0 w 1461"/>
                  <a:gd name="T7" fmla="*/ 3617 h 3980"/>
                  <a:gd name="T8" fmla="*/ 361 w 1461"/>
                  <a:gd name="T9" fmla="*/ 3979 h 3980"/>
                  <a:gd name="T10" fmla="*/ 361 w 1461"/>
                  <a:gd name="T11" fmla="*/ 0 h 3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61" h="3980">
                    <a:moveTo>
                      <a:pt x="361" y="0"/>
                    </a:moveTo>
                    <a:lnTo>
                      <a:pt x="361" y="0"/>
                    </a:lnTo>
                    <a:cubicBezTo>
                      <a:pt x="0" y="361"/>
                      <a:pt x="0" y="361"/>
                      <a:pt x="0" y="361"/>
                    </a:cubicBezTo>
                    <a:cubicBezTo>
                      <a:pt x="900" y="1257"/>
                      <a:pt x="900" y="2717"/>
                      <a:pt x="0" y="3617"/>
                    </a:cubicBezTo>
                    <a:cubicBezTo>
                      <a:pt x="361" y="3979"/>
                      <a:pt x="361" y="3979"/>
                      <a:pt x="361" y="3979"/>
                    </a:cubicBezTo>
                    <a:cubicBezTo>
                      <a:pt x="1460" y="2881"/>
                      <a:pt x="1460" y="1093"/>
                      <a:pt x="361" y="0"/>
                    </a:cubicBezTo>
                  </a:path>
                </a:pathLst>
              </a:custGeom>
              <a:solidFill>
                <a:srgbClr val="115E67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EAA9D87E-0F85-964E-8716-8FC0F07014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4909" y="2492388"/>
            <a:ext cx="5425038" cy="127999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563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A59A-0229-B543-911D-3D0CE9020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408F8-9631-1541-AD35-B900E96DC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CBF73-4BB6-A643-81EF-46DE3F83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0D47-16F1-7A46-A413-7ABFB10048C1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9C888-F427-DE4D-944B-5EDCF534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6ED55-13CC-AD41-849D-5241CD71A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DDC-44CA-0E42-AF7D-7EA7D3E74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56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 Tabl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6000" y="6300000"/>
            <a:ext cx="2057400" cy="365125"/>
          </a:xfrm>
        </p:spPr>
        <p:txBody>
          <a:bodyPr/>
          <a:lstStyle/>
          <a:p>
            <a:fld id="{D993BE9A-2295-974E-B063-F12D5C0A220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F9A3F18-D6DB-8A4A-9CFF-CE8F9745CD9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5151" y="485190"/>
            <a:ext cx="7920000" cy="5544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6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5941" y="63000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D10051-213D-F54D-BD3C-B61FA29442A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5720631"/>
            <a:ext cx="2615950" cy="113736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0C2941-B443-B742-A370-CFF703CA1858}"/>
              </a:ext>
            </a:extLst>
          </p:cNvPr>
          <p:cNvCxnSpPr>
            <a:cxnSpLocks/>
          </p:cNvCxnSpPr>
          <p:nvPr userDrawn="1"/>
        </p:nvCxnSpPr>
        <p:spPr>
          <a:xfrm>
            <a:off x="318000" y="5720598"/>
            <a:ext cx="85253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97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29" r:id="rId2"/>
    <p:sldLayoutId id="2147483731" r:id="rId3"/>
    <p:sldLayoutId id="2147483732" r:id="rId4"/>
    <p:sldLayoutId id="2147483728" r:id="rId5"/>
    <p:sldLayoutId id="2147483684" r:id="rId6"/>
    <p:sldLayoutId id="214748368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497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4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4A6350-C016-DC43-9AD0-1BA4F7F70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7B8A5-8B6F-8A42-AF63-F8EF70664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12668-9F08-9841-A924-A9E6DEB0C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40D47-16F1-7A46-A413-7ABFB10048C1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0B25E-CD4E-6645-83DC-56890C788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4D95F-2007-A34F-AB71-336B98AA8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E8DDC-44CA-0E42-AF7D-7EA7D3E74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5941" y="6127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81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497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4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68501"/>
            <a:ext cx="5276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29000"/>
            <a:ext cx="527685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4285" y="6300000"/>
            <a:ext cx="67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14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497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4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68501"/>
            <a:ext cx="5276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29000"/>
            <a:ext cx="527685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127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7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33" r:id="rId2"/>
    <p:sldLayoutId id="2147483734" r:id="rId3"/>
    <p:sldLayoutId id="2147483735" r:id="rId4"/>
    <p:sldLayoutId id="2147483736" r:id="rId5"/>
    <p:sldLayoutId id="214748373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497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4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68501"/>
            <a:ext cx="5276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29000"/>
            <a:ext cx="527685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5941" y="6127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00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68501"/>
            <a:ext cx="5276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29000"/>
            <a:ext cx="527685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5941" y="63000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07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68501"/>
            <a:ext cx="5276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29000"/>
            <a:ext cx="5276850" cy="254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127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976"/>
                </a:solidFill>
              </a:defRPr>
            </a:lvl1pPr>
          </a:lstStyle>
          <a:p>
            <a:fld id="{D993BE9A-2295-974E-B063-F12D5C0A22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33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5" r:id="rId2"/>
    <p:sldLayoutId id="2147483719" r:id="rId3"/>
    <p:sldLayoutId id="2147483720" r:id="rId4"/>
    <p:sldLayoutId id="2147483721" r:id="rId5"/>
    <p:sldLayoutId id="2147483722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497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4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4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4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BF8A43-CC17-9F40-9050-7CF97CA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53EF08-17D9-C74E-8F9C-AD515369D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1744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Note: Reducing final file size</a:t>
            </a:r>
            <a:endParaRPr lang="en-GB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30FBD-CB4E-1A40-87CC-28CBE1B013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339703"/>
            <a:ext cx="5666133" cy="4219745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20000"/>
              </a:lnSpc>
            </a:pPr>
            <a:r>
              <a:rPr lang="en-US" sz="1800" dirty="0"/>
              <a:t>To </a:t>
            </a:r>
            <a:r>
              <a:rPr lang="en-US" sz="1800" dirty="0" err="1"/>
              <a:t>optimise</a:t>
            </a:r>
            <a:r>
              <a:rPr lang="en-US" sz="1800" dirty="0"/>
              <a:t> the size of the final presentation:</a:t>
            </a:r>
            <a:endParaRPr lang="en-US" sz="1400" dirty="0"/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Create a copy of the final PPT to optimize as compressing is destructive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Clear unused slides and master slides, especially image based slides – To do this, View &gt; Slide Master, Select all master slides with an image and delete. (Only slides not used in the presentation will be removed). Once you are done, click on Close Master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To </a:t>
            </a:r>
            <a:r>
              <a:rPr lang="en-US" sz="1400" dirty="0" err="1"/>
              <a:t>optimise</a:t>
            </a:r>
            <a:r>
              <a:rPr lang="en-US" sz="1400" dirty="0"/>
              <a:t> file size, go to </a:t>
            </a:r>
            <a:r>
              <a:rPr lang="en-US" sz="1400" i="1" dirty="0"/>
              <a:t>File &gt; Compress pictures </a:t>
            </a:r>
            <a:r>
              <a:rPr lang="en-US" sz="1400" dirty="0"/>
              <a:t>and select an appropriate PPI based on final use, for example </a:t>
            </a:r>
            <a:r>
              <a:rPr lang="en-US" sz="1400" i="1" dirty="0"/>
              <a:t>On Screen (150 PPI) or Email (96 </a:t>
            </a:r>
            <a:r>
              <a:rPr lang="en-US" sz="1400" i="1" dirty="0" err="1"/>
              <a:t>ppi</a:t>
            </a:r>
            <a:r>
              <a:rPr lang="en-US" sz="1400" i="1" dirty="0"/>
              <a:t>)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Video – There is no way to compress video files in PowerPoint, so you may need to </a:t>
            </a:r>
            <a:r>
              <a:rPr lang="en-US" sz="1400" dirty="0" err="1"/>
              <a:t>optimise</a:t>
            </a:r>
            <a:r>
              <a:rPr lang="en-US" sz="1400" dirty="0"/>
              <a:t> externally and swap out with the larger file</a:t>
            </a:r>
          </a:p>
          <a:p>
            <a:pPr indent="-228600" algn="l">
              <a:lnSpc>
                <a:spcPct val="120000"/>
              </a:lnSpc>
            </a:pPr>
            <a:r>
              <a:rPr lang="en-US" sz="1800" dirty="0"/>
              <a:t>Saving the presentation as a PDF</a:t>
            </a:r>
          </a:p>
          <a:p>
            <a:pPr lvl="1" algn="l">
              <a:lnSpc>
                <a:spcPct val="120000"/>
              </a:lnSpc>
            </a:pPr>
            <a:r>
              <a:rPr lang="en-US" sz="1400" dirty="0"/>
              <a:t>On saving, click the PDF options. You should see one of these two screens (</a:t>
            </a:r>
            <a:r>
              <a:rPr lang="en-US" sz="1400" i="1" dirty="0"/>
              <a:t>right</a:t>
            </a:r>
            <a:r>
              <a:rPr lang="en-US" sz="1400" dirty="0"/>
              <a:t>). Make sure that the check boxes for ‘PDF/A compliant’ or ‘Create PDF/A-1a:2005 compliant file’ are </a:t>
            </a:r>
            <a:r>
              <a:rPr lang="en-US" sz="1400" i="1" u="sng" dirty="0"/>
              <a:t>unchecked</a:t>
            </a:r>
            <a:r>
              <a:rPr lang="en-US" sz="1400" dirty="0"/>
              <a:t>. Transparency will not display correctly if these are checked. </a:t>
            </a:r>
            <a:endParaRPr lang="en-US" sz="1400" u="sng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8BE0BB3-5246-364E-9DDB-ADAD7132CED0}"/>
              </a:ext>
            </a:extLst>
          </p:cNvPr>
          <p:cNvGrpSpPr/>
          <p:nvPr/>
        </p:nvGrpSpPr>
        <p:grpSpPr>
          <a:xfrm>
            <a:off x="6671409" y="3429000"/>
            <a:ext cx="1672244" cy="1889343"/>
            <a:chOff x="8944323" y="3352154"/>
            <a:chExt cx="1860549" cy="210209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600BC15-6F21-B147-AC39-52C8281988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44323" y="3352154"/>
              <a:ext cx="1860549" cy="2102094"/>
            </a:xfrm>
            <a:prstGeom prst="rect">
              <a:avLst/>
            </a:prstGeom>
            <a:ln w="22225">
              <a:solidFill>
                <a:schemeClr val="bg2">
                  <a:lumMod val="10000"/>
                </a:schemeClr>
              </a:solidFill>
            </a:ln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D69D31-0F1F-7549-9880-C6E41521F74D}"/>
                </a:ext>
              </a:extLst>
            </p:cNvPr>
            <p:cNvSpPr/>
            <p:nvPr/>
          </p:nvSpPr>
          <p:spPr>
            <a:xfrm>
              <a:off x="8979480" y="5056770"/>
              <a:ext cx="142613" cy="142613"/>
            </a:xfrm>
            <a:prstGeom prst="ellipse">
              <a:avLst/>
            </a:prstGeom>
            <a:noFill/>
            <a:ln w="25400">
              <a:solidFill>
                <a:srgbClr val="FF0000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B348FB6-89E7-AC40-9E9F-C62D283E0C01}"/>
              </a:ext>
            </a:extLst>
          </p:cNvPr>
          <p:cNvGrpSpPr/>
          <p:nvPr/>
        </p:nvGrpSpPr>
        <p:grpSpPr>
          <a:xfrm>
            <a:off x="6671409" y="1424057"/>
            <a:ext cx="1672245" cy="1883416"/>
            <a:chOff x="6916984" y="3352154"/>
            <a:chExt cx="1860550" cy="20955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846630C-67B1-7146-B65D-C44961065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16984" y="3352154"/>
              <a:ext cx="1860550" cy="2095500"/>
            </a:xfrm>
            <a:prstGeom prst="rect">
              <a:avLst/>
            </a:prstGeom>
            <a:ln w="22225">
              <a:solidFill>
                <a:schemeClr val="bg2">
                  <a:lumMod val="10000"/>
                </a:schemeClr>
              </a:solidFill>
            </a:ln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0F23BD2-363F-7840-9F7D-1468C4E31B6D}"/>
                </a:ext>
              </a:extLst>
            </p:cNvPr>
            <p:cNvSpPr/>
            <p:nvPr/>
          </p:nvSpPr>
          <p:spPr>
            <a:xfrm>
              <a:off x="7033890" y="3720518"/>
              <a:ext cx="142613" cy="142613"/>
            </a:xfrm>
            <a:prstGeom prst="ellipse">
              <a:avLst/>
            </a:prstGeom>
            <a:noFill/>
            <a:ln w="25400">
              <a:solidFill>
                <a:srgbClr val="FF0000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4D68EF4-4EE1-6F4A-A999-F1F2B6455214}"/>
              </a:ext>
            </a:extLst>
          </p:cNvPr>
          <p:cNvSpPr txBox="1">
            <a:spLocks/>
          </p:cNvSpPr>
          <p:nvPr/>
        </p:nvSpPr>
        <p:spPr>
          <a:xfrm>
            <a:off x="0" y="5782280"/>
            <a:ext cx="9144001" cy="1047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tx1"/>
                </a:solidFill>
                <a:latin typeface="Bree Serif" panose="02000503040000020004" pitchFamily="2" charset="77"/>
                <a:ea typeface="+mj-ea"/>
                <a:cs typeface="Calibri Light" panose="020F0302020204030204" pitchFamily="34" charset="0"/>
              </a:defRPr>
            </a:lvl1pPr>
          </a:lstStyle>
          <a:p>
            <a:pPr algn="ctr"/>
            <a:r>
              <a:rPr lang="en-US" sz="3200" dirty="0"/>
              <a:t>Delete this slide before sharing</a:t>
            </a:r>
          </a:p>
        </p:txBody>
      </p:sp>
    </p:spTree>
    <p:extLst>
      <p:ext uri="{BB962C8B-B14F-4D97-AF65-F5344CB8AC3E}">
        <p14:creationId xmlns:p14="http://schemas.microsoft.com/office/powerpoint/2010/main" val="947879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8BABC9-3627-194B-8675-4E951386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10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93CE8-DF7B-584A-90B2-D75DC0F3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FB8C7A-6F1E-6C4F-84AA-61CCD4C8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8A306-464C-3545-9E58-8ABB4FEC3FC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GB" dirty="0"/>
              <a:t>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057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5622FE-DD78-9A43-B4F4-24FDDE77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11</a:t>
            </a:fld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B41317-2732-754A-BC55-C3F2C5E5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5548"/>
            <a:ext cx="2902341" cy="364584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8570A75-21E2-AE47-9659-CF10748B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F2033181-F9B7-7A4E-A7A6-46837349B3DA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711280478"/>
              </p:ext>
            </p:extLst>
          </p:nvPr>
        </p:nvGraphicFramePr>
        <p:xfrm>
          <a:off x="3812345" y="1816101"/>
          <a:ext cx="4703005" cy="3645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601">
                  <a:extLst>
                    <a:ext uri="{9D8B030D-6E8A-4147-A177-3AD203B41FA5}">
                      <a16:colId xmlns:a16="http://schemas.microsoft.com/office/drawing/2014/main" val="2633018347"/>
                    </a:ext>
                  </a:extLst>
                </a:gridCol>
                <a:gridCol w="940601">
                  <a:extLst>
                    <a:ext uri="{9D8B030D-6E8A-4147-A177-3AD203B41FA5}">
                      <a16:colId xmlns:a16="http://schemas.microsoft.com/office/drawing/2014/main" val="1137599789"/>
                    </a:ext>
                  </a:extLst>
                </a:gridCol>
                <a:gridCol w="940601">
                  <a:extLst>
                    <a:ext uri="{9D8B030D-6E8A-4147-A177-3AD203B41FA5}">
                      <a16:colId xmlns:a16="http://schemas.microsoft.com/office/drawing/2014/main" val="3204295773"/>
                    </a:ext>
                  </a:extLst>
                </a:gridCol>
                <a:gridCol w="940601">
                  <a:extLst>
                    <a:ext uri="{9D8B030D-6E8A-4147-A177-3AD203B41FA5}">
                      <a16:colId xmlns:a16="http://schemas.microsoft.com/office/drawing/2014/main" val="4000528832"/>
                    </a:ext>
                  </a:extLst>
                </a:gridCol>
                <a:gridCol w="940601">
                  <a:extLst>
                    <a:ext uri="{9D8B030D-6E8A-4147-A177-3AD203B41FA5}">
                      <a16:colId xmlns:a16="http://schemas.microsoft.com/office/drawing/2014/main" val="4092092184"/>
                    </a:ext>
                  </a:extLst>
                </a:gridCol>
              </a:tblGrid>
              <a:tr h="72905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 marL="45528" marR="45528" anchor="ctr"/>
                </a:tc>
                <a:extLst>
                  <a:ext uri="{0D108BD9-81ED-4DB2-BD59-A6C34878D82A}">
                    <a16:rowId xmlns:a16="http://schemas.microsoft.com/office/drawing/2014/main" val="145124955"/>
                  </a:ext>
                </a:extLst>
              </a:tr>
              <a:tr h="72905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extLst>
                  <a:ext uri="{0D108BD9-81ED-4DB2-BD59-A6C34878D82A}">
                    <a16:rowId xmlns:a16="http://schemas.microsoft.com/office/drawing/2014/main" val="4121876366"/>
                  </a:ext>
                </a:extLst>
              </a:tr>
              <a:tr h="72905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extLst>
                  <a:ext uri="{0D108BD9-81ED-4DB2-BD59-A6C34878D82A}">
                    <a16:rowId xmlns:a16="http://schemas.microsoft.com/office/drawing/2014/main" val="3454926006"/>
                  </a:ext>
                </a:extLst>
              </a:tr>
              <a:tr h="729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5528" marR="45528" anchor="ctr"/>
                </a:tc>
                <a:extLst>
                  <a:ext uri="{0D108BD9-81ED-4DB2-BD59-A6C34878D82A}">
                    <a16:rowId xmlns:a16="http://schemas.microsoft.com/office/drawing/2014/main" val="4247321029"/>
                  </a:ext>
                </a:extLst>
              </a:tr>
              <a:tr h="72905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 marL="45528" marR="45528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528" marR="45528" anchor="ctr"/>
                </a:tc>
                <a:extLst>
                  <a:ext uri="{0D108BD9-81ED-4DB2-BD59-A6C34878D82A}">
                    <a16:rowId xmlns:a16="http://schemas.microsoft.com/office/drawing/2014/main" val="1065668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72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0346B5-3B2C-9644-BB8C-D71ABA24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4" name="Chart Placeholder 3">
            <a:extLst>
              <a:ext uri="{FF2B5EF4-FFF2-40B4-BE49-F238E27FC236}">
                <a16:creationId xmlns:a16="http://schemas.microsoft.com/office/drawing/2014/main" id="{F7BED9EC-8B60-954E-8ABB-D7F952C35AE1}"/>
              </a:ext>
            </a:extLst>
          </p:cNvPr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1382347527"/>
              </p:ext>
            </p:extLst>
          </p:nvPr>
        </p:nvGraphicFramePr>
        <p:xfrm>
          <a:off x="625475" y="485775"/>
          <a:ext cx="7920038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2933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F4C736-A5F5-164C-B0E6-9F5ED743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5" name="Chart Placeholder 4">
            <a:extLst>
              <a:ext uri="{FF2B5EF4-FFF2-40B4-BE49-F238E27FC236}">
                <a16:creationId xmlns:a16="http://schemas.microsoft.com/office/drawing/2014/main" id="{2B1286D1-432B-2642-9227-BA4732C051EC}"/>
              </a:ext>
            </a:extLst>
          </p:cNvPr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1820396544"/>
              </p:ext>
            </p:extLst>
          </p:nvPr>
        </p:nvGraphicFramePr>
        <p:xfrm>
          <a:off x="625475" y="485775"/>
          <a:ext cx="7920038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5665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61C053-FB32-A642-BA52-3BA993BF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4" name="Chart Placeholder 3">
            <a:extLst>
              <a:ext uri="{FF2B5EF4-FFF2-40B4-BE49-F238E27FC236}">
                <a16:creationId xmlns:a16="http://schemas.microsoft.com/office/drawing/2014/main" id="{09519F44-5190-DC4E-8B2D-F0C75B97112D}"/>
              </a:ext>
            </a:extLst>
          </p:cNvPr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895748897"/>
              </p:ext>
            </p:extLst>
          </p:nvPr>
        </p:nvGraphicFramePr>
        <p:xfrm>
          <a:off x="625475" y="485775"/>
          <a:ext cx="7920038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030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3F61-233A-4341-AA41-F52A0A5C35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1081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C05187-AAC1-EB42-B801-1B67B4874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800" y="1985256"/>
            <a:ext cx="3833263" cy="2387600"/>
          </a:xfrm>
        </p:spPr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A4A9B91-69F6-D74C-BEFE-A57F98DB78A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4800" y="4538395"/>
            <a:ext cx="3833263" cy="16557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692CC-F9DB-064A-B741-6ECADEA3A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78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8E03-F801-424E-BF86-A3F358F6B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7C837-63C1-B542-8452-895D71523C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3F161-A14E-8640-99AF-0D435F11A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3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E0D10-7EF2-0444-982F-D55C8A6FD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A4F95-1B91-4E4A-B647-02E6305525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3921D-3E2B-0040-9597-F0A5286A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15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74BE-5F95-784A-A7A5-EEC30B5E81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A7324-86ED-D441-A545-05EA0BB28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BE434-EB99-CD45-BADC-E699B23A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2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3A23D-C7AB-144F-8099-A8C8EFEC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8198D-056F-2D41-A1F0-B11CA2945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1211B-FC4B-BA4A-9E99-2C75EEA823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80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F3822-A220-9C49-A0CE-EF72A23D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7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EE8C38-4169-5E42-B0FB-43C183C46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97FCE-3E76-2A42-BAFD-F22758B7CF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22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8A9C-F346-7B4D-8030-64676503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Lorum</a:t>
            </a:r>
            <a:r>
              <a:rPr lang="en-GB" dirty="0"/>
              <a:t>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F7D81-0E2C-A840-A1CF-0691B526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1E578-F4A1-B54E-9103-7A0D4E2A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85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8BABC9-3627-194B-8675-4E951386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BE9A-2295-974E-B063-F12D5C0A2200}" type="slidenum">
              <a:rPr lang="en-GB" smtClean="0"/>
              <a:t>9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FB8C7A-6F1E-6C4F-84AA-61CCD4C8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93CE8-DF7B-584A-90B2-D75DC0F3F4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793917"/>
      </p:ext>
    </p:extLst>
  </p:cSld>
  <p:clrMapOvr>
    <a:masterClrMapping/>
  </p:clrMapOvr>
</p:sld>
</file>

<file path=ppt/theme/theme1.xml><?xml version="1.0" encoding="utf-8"?>
<a:theme xmlns:a="http://schemas.openxmlformats.org/drawingml/2006/main" name="1_RSC_Plain_no footer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RSC_Plain_no footer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SC_Dividers with background_RHS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RSC_Dividers with background_RHS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RSC_Dividers with dark backgrounds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RSC_Dividers with dark backgrounds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RSC Title slides with image suggestions">
  <a:themeElements>
    <a:clrScheme name="Custom 1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93B7E4512BB9469461FF4FD5770B2F" ma:contentTypeVersion="2" ma:contentTypeDescription="Create a new document." ma:contentTypeScope="" ma:versionID="5486c3611d7f33a3c06049c215fb4c92">
  <xsd:schema xmlns:xsd="http://www.w3.org/2001/XMLSchema" xmlns:p="http://schemas.microsoft.com/office/2006/metadata/properties" xmlns:ns2="27d643f5-4560-4eff-9f48-d0fe6b2bec2d" targetNamespace="http://schemas.microsoft.com/office/2006/metadata/properties" ma:root="true" ma:fieldsID="7079d9acee7d610bba9b6271d294110d" ns2:_="">
    <xsd:import namespace="27d643f5-4560-4eff-9f48-d0fe6b2bec2d"/>
    <xsd:element name="properties">
      <xsd:complexType>
        <xsd:sequence>
          <xsd:element name="documentManagement">
            <xsd:complexType>
              <xsd:all>
                <xsd:element ref="ns2:Templ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7d643f5-4560-4eff-9f48-d0fe6b2bec2d" elementFormDefault="qualified">
    <xsd:import namespace="http://schemas.microsoft.com/office/2006/documentManagement/types"/>
    <xsd:element name="Template" ma:index="8" nillable="true" ma:displayName="Template" ma:format="Dropdown" ma:internalName="Template">
      <xsd:simpleType>
        <xsd:restriction base="dms:Choice">
          <xsd:enumeration value="Stationery"/>
          <xsd:enumeration value="Purchase order forms"/>
          <xsd:enumeration value="Powerpoint presentations"/>
          <xsd:enumeration value="Meetings"/>
          <xsd:enumeration value="Legal"/>
          <xsd:enumeration value="RSC Brand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emplate xmlns="27d643f5-4560-4eff-9f48-d0fe6b2bec2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C2B75D-225E-421C-86E0-971E0BD30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d643f5-4560-4eff-9f48-d0fe6b2bec2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07900DF-3EEF-46A5-94A9-21789EBC716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7d643f5-4560-4eff-9f48-d0fe6b2bec2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9B7705-6E4A-433D-914A-8894B6FAEA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829</Words>
  <Application>Microsoft Office PowerPoint</Application>
  <PresentationFormat>On-screen Show (4:3)</PresentationFormat>
  <Paragraphs>94</Paragraphs>
  <Slides>15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Bree Serif</vt:lpstr>
      <vt:lpstr>Calibri</vt:lpstr>
      <vt:lpstr>Calibri Light</vt:lpstr>
      <vt:lpstr>1_RSC_Plain_no footer</vt:lpstr>
      <vt:lpstr>Custom Design</vt:lpstr>
      <vt:lpstr>2_RSC_Plain_no footer</vt:lpstr>
      <vt:lpstr>RSC_Dividers with background_RHS</vt:lpstr>
      <vt:lpstr>1_RSC_Dividers with background_RHS</vt:lpstr>
      <vt:lpstr>1_RSC_Dividers with dark backgrounds</vt:lpstr>
      <vt:lpstr>2_RSC_Dividers with dark backgrounds</vt:lpstr>
      <vt:lpstr>RSC Title slides with image suggestions</vt:lpstr>
      <vt:lpstr>Note: Reducing final file size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Lorum ipsum dolor sit amet</vt:lpstr>
      <vt:lpstr>Lorem ipsum dolor sit amet</vt:lpstr>
      <vt:lpstr>Lorem ipsum dolor sit amet</vt:lpstr>
      <vt:lpstr>Lorem ipsum dolor sit amet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McLaughlin</dc:creator>
  <cp:lastModifiedBy>Aurora Walshe</cp:lastModifiedBy>
  <cp:revision>29</cp:revision>
  <dcterms:created xsi:type="dcterms:W3CDTF">2019-06-17T10:12:16Z</dcterms:created>
  <dcterms:modified xsi:type="dcterms:W3CDTF">2019-06-26T15:31:04Z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0x0101003593B7E4512BB9469461FF4FD5770B2F</vt:lpwstr>
  </property>
</Properties>
</file>