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527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017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203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536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806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762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950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2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0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131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341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55C83-1730-4DF4-9C42-33639A4C96E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8D653-0D38-471F-92C6-04957144AC1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8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gi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/>
              <p:cNvSpPr txBox="1"/>
              <p:nvPr/>
            </p:nvSpPr>
            <p:spPr>
              <a:xfrm>
                <a:off x="582895" y="476672"/>
                <a:ext cx="29322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cs typeface="Arial" pitchFamily="34" charset="0"/>
                        </a:rPr>
                        <m:t>𝑭𝒆𝒆𝒅𝒃𝒂𝒄𝒌</m:t>
                      </m:r>
                      <m:r>
                        <a:rPr lang="en-US" sz="2400" b="1" i="1" smtClean="0">
                          <a:latin typeface="Cambria Math"/>
                          <a:cs typeface="Arial" pitchFamily="34" charset="0"/>
                        </a:rPr>
                        <m:t> </m:t>
                      </m:r>
                      <m:r>
                        <a:rPr lang="en-US" sz="2400" b="1" i="1" smtClean="0">
                          <a:latin typeface="Cambria Math"/>
                          <a:cs typeface="Arial" pitchFamily="34" charset="0"/>
                        </a:rPr>
                        <m:t>𝑴𝒆𝒕𝒉𝒐𝒅</m:t>
                      </m:r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文字方塊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95" y="476672"/>
                <a:ext cx="2932213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群組 47"/>
          <p:cNvGrpSpPr/>
          <p:nvPr/>
        </p:nvGrpSpPr>
        <p:grpSpPr>
          <a:xfrm>
            <a:off x="1115616" y="2298358"/>
            <a:ext cx="7340767" cy="2676416"/>
            <a:chOff x="1115616" y="2298358"/>
            <a:chExt cx="7340767" cy="2676416"/>
          </a:xfrm>
        </p:grpSpPr>
        <p:grpSp>
          <p:nvGrpSpPr>
            <p:cNvPr id="13" name="群組 12"/>
            <p:cNvGrpSpPr/>
            <p:nvPr/>
          </p:nvGrpSpPr>
          <p:grpSpPr>
            <a:xfrm>
              <a:off x="1115616" y="2298358"/>
              <a:ext cx="7340767" cy="2066538"/>
              <a:chOff x="1115616" y="2298358"/>
              <a:chExt cx="7340767" cy="2066538"/>
            </a:xfrm>
          </p:grpSpPr>
          <p:grpSp>
            <p:nvGrpSpPr>
              <p:cNvPr id="10" name="群組 9"/>
              <p:cNvGrpSpPr/>
              <p:nvPr/>
            </p:nvGrpSpPr>
            <p:grpSpPr>
              <a:xfrm>
                <a:off x="1115616" y="2492896"/>
                <a:ext cx="7340767" cy="1872000"/>
                <a:chOff x="1115616" y="2492896"/>
                <a:chExt cx="7340767" cy="1872000"/>
              </a:xfrm>
            </p:grpSpPr>
            <p:grpSp>
              <p:nvGrpSpPr>
                <p:cNvPr id="8" name="群組 7"/>
                <p:cNvGrpSpPr/>
                <p:nvPr/>
              </p:nvGrpSpPr>
              <p:grpSpPr>
                <a:xfrm>
                  <a:off x="1115616" y="2492896"/>
                  <a:ext cx="6619665" cy="1872000"/>
                  <a:chOff x="43200" y="2420888"/>
                  <a:chExt cx="6619665" cy="1872000"/>
                </a:xfrm>
              </p:grpSpPr>
              <p:pic>
                <p:nvPicPr>
                  <p:cNvPr id="5" name="Picture 4"/>
                  <p:cNvPicPr>
                    <a:picLocks noChangeAspect="1" noChangeArrowheads="1" noCrop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200" y="2420888"/>
                    <a:ext cx="3315001" cy="1872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7" name="Picture 4"/>
                  <p:cNvPicPr>
                    <a:picLocks noChangeAspect="1" noChangeArrowheads="1" noCrop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47864" y="2420888"/>
                    <a:ext cx="3315001" cy="1872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文字方塊 8"/>
                    <p:cNvSpPr txBox="1"/>
                    <p:nvPr/>
                  </p:nvSpPr>
                  <p:spPr>
                    <a:xfrm>
                      <a:off x="1117895" y="2636912"/>
                      <a:ext cx="137480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i="1" smtClean="0"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/>
                                    <a:cs typeface="Arial" pitchFamily="34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/>
                                    <a:cs typeface="Arial" pitchFamily="34" charset="0"/>
                                  </a:rPr>
                                  <m:t>oil</m:t>
                                </m:r>
                              </m:sub>
                            </m:sSub>
                            <m:r>
                              <a:rPr lang="en-US" sz="1600" i="1" smtClean="0">
                                <a:latin typeface="Cambria Math"/>
                                <a:cs typeface="Arial" pitchFamily="34" charset="0"/>
                              </a:rPr>
                              <m:t>=</m:t>
                            </m:r>
                            <m:r>
                              <a:rPr lang="en-US" sz="1600" b="0" i="1" smtClean="0">
                                <a:latin typeface="Cambria Math"/>
                                <a:cs typeface="Arial" pitchFamily="34" charset="0"/>
                              </a:rPr>
                              <m:t>10 </m:t>
                            </m:r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μm</m:t>
                            </m:r>
                          </m:oMath>
                        </m:oMathPara>
                      </a14:m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文字方塊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17895" y="2636912"/>
                      <a:ext cx="1374800" cy="338554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b="-54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TW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505" t="17244" r="10607" b="10118"/>
                <a:stretch/>
              </p:blipFill>
              <p:spPr bwMode="auto">
                <a:xfrm>
                  <a:off x="7740352" y="2564904"/>
                  <a:ext cx="716031" cy="17279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1" name="文字方塊 10"/>
              <p:cNvSpPr txBox="1"/>
              <p:nvPr/>
            </p:nvSpPr>
            <p:spPr>
              <a:xfrm>
                <a:off x="7813835" y="2298358"/>
                <a:ext cx="6425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600" dirty="0" smtClean="0"/>
                  <a:t>(Volt)</a:t>
                </a:r>
                <a:endParaRPr lang="zh-TW" altLang="en-US" sz="1600" dirty="0"/>
              </a:p>
            </p:txBody>
          </p:sp>
        </p:grpSp>
        <p:cxnSp>
          <p:nvCxnSpPr>
            <p:cNvPr id="15" name="直線接點 14"/>
            <p:cNvCxnSpPr/>
            <p:nvPr/>
          </p:nvCxnSpPr>
          <p:spPr>
            <a:xfrm>
              <a:off x="3974591" y="4319379"/>
              <a:ext cx="0" cy="4057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橢圓 15"/>
            <p:cNvSpPr/>
            <p:nvPr/>
          </p:nvSpPr>
          <p:spPr>
            <a:xfrm>
              <a:off x="3920591" y="4255075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17" name="直線接點 16"/>
            <p:cNvCxnSpPr/>
            <p:nvPr/>
          </p:nvCxnSpPr>
          <p:spPr>
            <a:xfrm>
              <a:off x="1312816" y="4288756"/>
              <a:ext cx="1178" cy="4363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橢圓 17"/>
            <p:cNvSpPr/>
            <p:nvPr/>
          </p:nvSpPr>
          <p:spPr>
            <a:xfrm>
              <a:off x="1258816" y="4237963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19" name="直線接點 18"/>
            <p:cNvCxnSpPr/>
            <p:nvPr/>
          </p:nvCxnSpPr>
          <p:spPr>
            <a:xfrm>
              <a:off x="3287421" y="4307278"/>
              <a:ext cx="3514" cy="4258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橢圓 19"/>
            <p:cNvSpPr/>
            <p:nvPr/>
          </p:nvSpPr>
          <p:spPr>
            <a:xfrm>
              <a:off x="3236935" y="4256896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矩形 26"/>
                <p:cNvSpPr/>
                <p:nvPr/>
              </p:nvSpPr>
              <p:spPr>
                <a:xfrm>
                  <a:off x="1117895" y="4725144"/>
                  <a:ext cx="6617386" cy="24963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Feedback control,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altLang="zh-TW" sz="1600" b="1" i="1" dirty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TW" sz="16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TW" sz="16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zh-TW" sz="16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zh-TW" sz="1600" b="1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TW" sz="16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TW" sz="16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zh-TW" sz="16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altLang="zh-TW" sz="1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=(</m:t>
                      </m:r>
                      <m:r>
                        <a:rPr lang="en-US" altLang="zh-TW" sz="1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𝟕𝟎</m:t>
                      </m:r>
                      <m:r>
                        <a:rPr lang="en-US" altLang="zh-TW" sz="1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 </m:t>
                      </m:r>
                      <m:r>
                        <a:rPr lang="en-US" altLang="zh-TW" sz="1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𝟓</m:t>
                      </m:r>
                      <m:r>
                        <a:rPr lang="en-US" altLang="zh-TW" sz="16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endParaRPr lang="en-US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7" name="矩形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7895" y="4725144"/>
                  <a:ext cx="6617386" cy="24963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17778" b="-4000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文字方塊 27"/>
                <p:cNvSpPr txBox="1"/>
                <p:nvPr/>
              </p:nvSpPr>
              <p:spPr>
                <a:xfrm>
                  <a:off x="3806821" y="4420344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8" name="文字方塊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6821" y="4420344"/>
                  <a:ext cx="335540" cy="24622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10714" r="-3571" b="-17073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字方塊 28"/>
                <p:cNvSpPr txBox="1"/>
                <p:nvPr/>
              </p:nvSpPr>
              <p:spPr>
                <a:xfrm>
                  <a:off x="3116697" y="4428306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0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9" name="文字方塊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6697" y="4428306"/>
                  <a:ext cx="335540" cy="246221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10909" r="-5455" b="-14634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文字方塊 29"/>
                <p:cNvSpPr txBox="1"/>
                <p:nvPr/>
              </p:nvSpPr>
              <p:spPr>
                <a:xfrm>
                  <a:off x="1187624" y="4423410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00B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0" name="文字方塊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7624" y="4423410"/>
                  <a:ext cx="335540" cy="24622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12727" r="-3636" b="-1500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字方塊 33"/>
            <p:cNvSpPr txBox="1"/>
            <p:nvPr/>
          </p:nvSpPr>
          <p:spPr>
            <a:xfrm>
              <a:off x="1828080" y="4270874"/>
              <a:ext cx="4101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off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2419597" y="4270874"/>
              <a:ext cx="4101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off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9" name="直線接點 48"/>
            <p:cNvCxnSpPr/>
            <p:nvPr/>
          </p:nvCxnSpPr>
          <p:spPr>
            <a:xfrm>
              <a:off x="7260050" y="4341393"/>
              <a:ext cx="0" cy="4057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橢圓 49"/>
            <p:cNvSpPr/>
            <p:nvPr/>
          </p:nvSpPr>
          <p:spPr>
            <a:xfrm>
              <a:off x="7206050" y="4277089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51" name="直線接點 50"/>
            <p:cNvCxnSpPr/>
            <p:nvPr/>
          </p:nvCxnSpPr>
          <p:spPr>
            <a:xfrm>
              <a:off x="4625184" y="4310770"/>
              <a:ext cx="1178" cy="4363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橢圓 51"/>
            <p:cNvSpPr/>
            <p:nvPr/>
          </p:nvSpPr>
          <p:spPr>
            <a:xfrm>
              <a:off x="4571184" y="4259977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53" name="直線接點 52"/>
            <p:cNvCxnSpPr/>
            <p:nvPr/>
          </p:nvCxnSpPr>
          <p:spPr>
            <a:xfrm>
              <a:off x="6614932" y="4329292"/>
              <a:ext cx="3514" cy="4258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橢圓 53"/>
            <p:cNvSpPr/>
            <p:nvPr/>
          </p:nvSpPr>
          <p:spPr>
            <a:xfrm>
              <a:off x="6564446" y="4278910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文字方塊 54"/>
                <p:cNvSpPr txBox="1"/>
                <p:nvPr/>
              </p:nvSpPr>
              <p:spPr>
                <a:xfrm>
                  <a:off x="7092280" y="4442358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5" name="文字方塊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2280" y="4442358"/>
                  <a:ext cx="335540" cy="24622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10909" r="-5455" b="-1750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文字方塊 55"/>
                <p:cNvSpPr txBox="1"/>
                <p:nvPr/>
              </p:nvSpPr>
              <p:spPr>
                <a:xfrm>
                  <a:off x="6444208" y="4450320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0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Arial" pitchFamily="34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6" name="文字方塊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4208" y="4450320"/>
                  <a:ext cx="335540" cy="246221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0909" r="-5455" b="-1750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文字方塊 56"/>
                <p:cNvSpPr txBox="1"/>
                <p:nvPr/>
              </p:nvSpPr>
              <p:spPr>
                <a:xfrm>
                  <a:off x="4499992" y="4445424"/>
                  <a:ext cx="33554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𝑒</m:t>
                            </m:r>
                            <m:r>
                              <a:rPr lang="en-US" sz="1600" b="0" i="1" smtClean="0">
                                <a:solidFill>
                                  <a:srgbClr val="00B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00B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7" name="文字方塊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9992" y="4445424"/>
                  <a:ext cx="335540" cy="246221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10909" r="-5455" b="-14634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文字方塊 57"/>
            <p:cNvSpPr txBox="1"/>
            <p:nvPr/>
          </p:nvSpPr>
          <p:spPr>
            <a:xfrm>
              <a:off x="5215786" y="4292888"/>
              <a:ext cx="4101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off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文字方塊 58"/>
            <p:cNvSpPr txBox="1"/>
            <p:nvPr/>
          </p:nvSpPr>
          <p:spPr>
            <a:xfrm>
              <a:off x="5807303" y="4292888"/>
              <a:ext cx="4101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off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158208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‘TO VIEW VIDEO GO TO POWERPOINT SHOW / PRESENTATION MODE’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80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佈景主題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NTU_BioMat_EDEM</dc:creator>
  <cp:lastModifiedBy>Jack Busby</cp:lastModifiedBy>
  <cp:revision>5</cp:revision>
  <dcterms:created xsi:type="dcterms:W3CDTF">2015-02-07T05:05:49Z</dcterms:created>
  <dcterms:modified xsi:type="dcterms:W3CDTF">2015-05-07T14:55:00Z</dcterms:modified>
</cp:coreProperties>
</file>