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4753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540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269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66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23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426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126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351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302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88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956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5DB0D-2B40-4292-A5D8-124C894B39C2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6BC9E-E008-4985-901F-03F860442E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000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l\Desktop\V=200_d=20um_Rt=20us_ddie=1um_L_e=25u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29681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/>
              <p:cNvSpPr txBox="1"/>
              <p:nvPr/>
            </p:nvSpPr>
            <p:spPr>
              <a:xfrm>
                <a:off x="1547664" y="2204864"/>
                <a:ext cx="13748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cs typeface="Arial" pitchFamily="34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  <a:cs typeface="Arial" pitchFamily="34" charset="0"/>
                            </a:rPr>
                            <m:t>oil</m:t>
                          </m:r>
                        </m:sub>
                      </m:sSub>
                      <m:r>
                        <a:rPr lang="en-US" sz="1600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  <a:cs typeface="Arial" pitchFamily="34" charset="0"/>
                        </a:rPr>
                        <m:t>18 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μm</m:t>
                      </m:r>
                    </m:oMath>
                  </m:oMathPara>
                </a14:m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文字方塊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204864"/>
                <a:ext cx="1374800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82895" y="476672"/>
                <a:ext cx="23246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cs typeface="Times New Roman" pitchFamily="18" charset="0"/>
                        </a:rPr>
                        <m:t>𝑾𝒂𝒗𝒆</m:t>
                      </m:r>
                      <m:r>
                        <a:rPr lang="en-US" sz="2400" b="1" i="1" smtClean="0">
                          <a:latin typeface="Cambria Math"/>
                          <a:cs typeface="Times New Roman" pitchFamily="18" charset="0"/>
                        </a:rPr>
                        <m:t> </m:t>
                      </m:r>
                      <m:r>
                        <a:rPr lang="en-US" sz="2400" b="1" i="1" smtClean="0">
                          <a:latin typeface="Cambria Math"/>
                          <a:cs typeface="Times New Roman" pitchFamily="18" charset="0"/>
                        </a:rPr>
                        <m:t>𝑴𝒆𝒕𝒉𝒐𝒅</m:t>
                      </m:r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95" y="476672"/>
                <a:ext cx="2324675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421196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‘TO VIEW VIDEO GO TO POWERPOINT SHOW / PRESENTATION MODE’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佈景主題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NTU_BioMat_EDEM</dc:creator>
  <cp:lastModifiedBy>Jack Busby</cp:lastModifiedBy>
  <cp:revision>1</cp:revision>
  <dcterms:created xsi:type="dcterms:W3CDTF">2015-02-08T08:20:50Z</dcterms:created>
  <dcterms:modified xsi:type="dcterms:W3CDTF">2015-05-07T14:54:47Z</dcterms:modified>
</cp:coreProperties>
</file>