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-6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4BDA6-3004-4DC8-98AC-70A057980DAF}" type="datetimeFigureOut">
              <a:rPr lang="fr-FR" smtClean="0"/>
              <a:t>29/06/2016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2554A-2B97-4162-9647-ED10E2255F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0012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4BDA6-3004-4DC8-98AC-70A057980DAF}" type="datetimeFigureOut">
              <a:rPr lang="fr-FR" smtClean="0"/>
              <a:t>29/06/2016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2554A-2B97-4162-9647-ED10E2255F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9273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4BDA6-3004-4DC8-98AC-70A057980DAF}" type="datetimeFigureOut">
              <a:rPr lang="fr-FR" smtClean="0"/>
              <a:t>29/06/2016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2554A-2B97-4162-9647-ED10E2255F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30408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1094-43EE-4454-8E7E-83D04171B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BEAF3-C41E-443D-A06E-524286F4FF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3823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1094-43EE-4454-8E7E-83D04171B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BEAF3-C41E-443D-A06E-524286F4FF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101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1094-43EE-4454-8E7E-83D04171B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BEAF3-C41E-443D-A06E-524286F4FF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6503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1094-43EE-4454-8E7E-83D04171B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BEAF3-C41E-443D-A06E-524286F4FF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471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1094-43EE-4454-8E7E-83D04171B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BEAF3-C41E-443D-A06E-524286F4FF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8249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1094-43EE-4454-8E7E-83D04171B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BEAF3-C41E-443D-A06E-524286F4FF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1521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1094-43EE-4454-8E7E-83D04171B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BEAF3-C41E-443D-A06E-524286F4FF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2178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1094-43EE-4454-8E7E-83D04171B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BEAF3-C41E-443D-A06E-524286F4FF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857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4BDA6-3004-4DC8-98AC-70A057980DAF}" type="datetimeFigureOut">
              <a:rPr lang="fr-FR" smtClean="0"/>
              <a:t>29/06/2016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2554A-2B97-4162-9647-ED10E2255F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36256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1094-43EE-4454-8E7E-83D04171B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BEAF3-C41E-443D-A06E-524286F4FF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470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1094-43EE-4454-8E7E-83D04171B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BEAF3-C41E-443D-A06E-524286F4FF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406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1094-43EE-4454-8E7E-83D04171B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BEAF3-C41E-443D-A06E-524286F4FF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777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4BDA6-3004-4DC8-98AC-70A057980DAF}" type="datetimeFigureOut">
              <a:rPr lang="fr-FR" smtClean="0"/>
              <a:t>29/06/2016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2554A-2B97-4162-9647-ED10E2255F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5712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4BDA6-3004-4DC8-98AC-70A057980DAF}" type="datetimeFigureOut">
              <a:rPr lang="fr-FR" smtClean="0"/>
              <a:t>29/06/2016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2554A-2B97-4162-9647-ED10E2255F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9093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4BDA6-3004-4DC8-98AC-70A057980DAF}" type="datetimeFigureOut">
              <a:rPr lang="fr-FR" smtClean="0"/>
              <a:t>29/06/2016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2554A-2B97-4162-9647-ED10E2255F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9758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4BDA6-3004-4DC8-98AC-70A057980DAF}" type="datetimeFigureOut">
              <a:rPr lang="fr-FR" smtClean="0"/>
              <a:t>29/06/2016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2554A-2B97-4162-9647-ED10E2255F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8293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4BDA6-3004-4DC8-98AC-70A057980DAF}" type="datetimeFigureOut">
              <a:rPr lang="fr-FR" smtClean="0"/>
              <a:t>29/06/2016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2554A-2B97-4162-9647-ED10E2255F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2646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4BDA6-3004-4DC8-98AC-70A057980DAF}" type="datetimeFigureOut">
              <a:rPr lang="fr-FR" smtClean="0"/>
              <a:t>29/06/2016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2554A-2B97-4162-9647-ED10E2255F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7870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4BDA6-3004-4DC8-98AC-70A057980DAF}" type="datetimeFigureOut">
              <a:rPr lang="fr-FR" smtClean="0"/>
              <a:t>29/06/2016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2554A-2B97-4162-9647-ED10E2255F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6576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4BDA6-3004-4DC8-98AC-70A057980DAF}" type="datetimeFigureOut">
              <a:rPr lang="fr-FR" smtClean="0"/>
              <a:t>29/06/2016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2554A-2B97-4162-9647-ED10E2255F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4187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321094-43EE-4454-8E7E-83D04171B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BEAF3-C41E-443D-A06E-524286F4FF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422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945911" y="980728"/>
            <a:ext cx="725217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/>
              <a:t>STRUCTURAL MOVIES FOR </a:t>
            </a:r>
            <a:r>
              <a:rPr lang="en-US" sz="2800" b="1" dirty="0"/>
              <a:t>[Fe(PM-</a:t>
            </a:r>
            <a:r>
              <a:rPr lang="en-US" sz="2800" b="1" dirty="0" err="1"/>
              <a:t>AzA</a:t>
            </a:r>
            <a:r>
              <a:rPr lang="en-US" sz="2800" b="1" dirty="0"/>
              <a:t>)</a:t>
            </a:r>
            <a:r>
              <a:rPr lang="en-US" sz="2800" b="1" baseline="-25000" dirty="0"/>
              <a:t>2</a:t>
            </a:r>
            <a:r>
              <a:rPr lang="en-US" sz="2800" b="1" dirty="0"/>
              <a:t>(NCS)</a:t>
            </a:r>
            <a:r>
              <a:rPr lang="en-US" sz="2800" b="1" baseline="-25000" dirty="0"/>
              <a:t>2</a:t>
            </a:r>
            <a:r>
              <a:rPr lang="en-US" sz="2800" b="1" dirty="0" smtClean="0"/>
              <a:t>]</a:t>
            </a:r>
          </a:p>
          <a:p>
            <a:endParaRPr lang="en-US" sz="2800" b="1" dirty="0"/>
          </a:p>
          <a:p>
            <a:r>
              <a:rPr lang="en-US" sz="2800" b="1" dirty="0" smtClean="0"/>
              <a:t>To see the animations, put in full screen mode</a:t>
            </a:r>
            <a:endParaRPr lang="fr-FR" sz="2800" b="1" dirty="0"/>
          </a:p>
        </p:txBody>
      </p:sp>
    </p:spTree>
    <p:extLst>
      <p:ext uri="{BB962C8B-B14F-4D97-AF65-F5344CB8AC3E}">
        <p14:creationId xmlns:p14="http://schemas.microsoft.com/office/powerpoint/2010/main" val="288499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Metal</a:t>
            </a:r>
            <a:r>
              <a:rPr lang="fr-FR" dirty="0" smtClean="0"/>
              <a:t> coordination </a:t>
            </a:r>
            <a:r>
              <a:rPr lang="fr-FR" dirty="0" err="1" smtClean="0"/>
              <a:t>sphere</a:t>
            </a:r>
            <a:r>
              <a:rPr lang="fr-FR" dirty="0" smtClean="0"/>
              <a:t> </a:t>
            </a:r>
            <a:r>
              <a:rPr lang="fr-FR" dirty="0" err="1" smtClean="0"/>
              <a:t>movie</a:t>
            </a:r>
            <a:endParaRPr lang="fr-FR" dirty="0"/>
          </a:p>
        </p:txBody>
      </p:sp>
      <p:pic>
        <p:nvPicPr>
          <p:cNvPr id="4" name="Image 3" descr="FeAzA-sphere-AR5.g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5776" y="1414185"/>
            <a:ext cx="86201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46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Molecular</a:t>
            </a:r>
            <a:r>
              <a:rPr lang="fr-FR" dirty="0" smtClean="0"/>
              <a:t> </a:t>
            </a:r>
            <a:r>
              <a:rPr lang="fr-FR" dirty="0" err="1" smtClean="0"/>
              <a:t>scale</a:t>
            </a:r>
            <a:r>
              <a:rPr lang="fr-FR" dirty="0" smtClean="0"/>
              <a:t> </a:t>
            </a:r>
            <a:r>
              <a:rPr lang="fr-FR" dirty="0" err="1" smtClean="0"/>
              <a:t>movie</a:t>
            </a:r>
            <a:endParaRPr lang="fr-FR" dirty="0"/>
          </a:p>
        </p:txBody>
      </p:sp>
      <p:pic>
        <p:nvPicPr>
          <p:cNvPr id="5" name="Image 4" descr="FeAzA-molecpartiel-AR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772816"/>
            <a:ext cx="7908344" cy="408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1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Crystal packing </a:t>
            </a:r>
            <a:r>
              <a:rPr lang="fr-FR" dirty="0" err="1" smtClean="0"/>
              <a:t>scale</a:t>
            </a:r>
            <a:r>
              <a:rPr lang="fr-FR" dirty="0" smtClean="0"/>
              <a:t> </a:t>
            </a:r>
            <a:r>
              <a:rPr lang="fr-FR" dirty="0" err="1" smtClean="0"/>
              <a:t>movie</a:t>
            </a:r>
            <a:endParaRPr lang="fr-FR" dirty="0"/>
          </a:p>
        </p:txBody>
      </p:sp>
      <p:pic>
        <p:nvPicPr>
          <p:cNvPr id="6" name="Image 5" descr="FeAzA-packimmense-AR1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64" y="1556792"/>
            <a:ext cx="9076928" cy="49948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233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Crystal packing </a:t>
            </a:r>
            <a:r>
              <a:rPr lang="fr-FR" dirty="0" err="1" smtClean="0"/>
              <a:t>scale</a:t>
            </a:r>
            <a:r>
              <a:rPr lang="fr-FR" dirty="0" smtClean="0"/>
              <a:t> </a:t>
            </a:r>
            <a:r>
              <a:rPr lang="fr-FR" dirty="0" err="1" smtClean="0"/>
              <a:t>movies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sz="3600" dirty="0" err="1" smtClean="0">
                <a:solidFill>
                  <a:srgbClr val="FF0000"/>
                </a:solidFill>
              </a:rPr>
              <a:t>Comparison</a:t>
            </a:r>
            <a:r>
              <a:rPr lang="fr-FR" sz="3600" dirty="0" smtClean="0">
                <a:solidFill>
                  <a:srgbClr val="FF0000"/>
                </a:solidFill>
              </a:rPr>
              <a:t> </a:t>
            </a:r>
            <a:r>
              <a:rPr lang="fr-FR" sz="3600" dirty="0" err="1" smtClean="0">
                <a:solidFill>
                  <a:srgbClr val="FF0000"/>
                </a:solidFill>
              </a:rPr>
              <a:t>between</a:t>
            </a:r>
            <a:r>
              <a:rPr lang="fr-FR" sz="3600" dirty="0" smtClean="0">
                <a:solidFill>
                  <a:srgbClr val="FF0000"/>
                </a:solidFill>
              </a:rPr>
              <a:t> Fe and Zn compounds</a:t>
            </a:r>
            <a:endParaRPr lang="fr-FR" sz="3600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36512" y="2113263"/>
            <a:ext cx="9180512" cy="4320389"/>
          </a:xfrm>
          <a:prstGeom prst="rect">
            <a:avLst/>
          </a:prstGeom>
          <a:solidFill>
            <a:sysClr val="windowText" lastClr="000000"/>
          </a:solidFill>
          <a:ln w="25400" cap="flat" cmpd="sng" algn="ctr">
            <a:solidFill>
              <a:srgbClr val="7030A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3" descr="C:\_Sabine\thèse\rédaction thèse\ORAL\film nanoscale\zn-AzA nanoscale 20K 1cs.gif"/>
          <p:cNvPicPr>
            <a:picLocks noChangeAspect="1" noChangeArrowheads="1" noCrop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06184" y="2409062"/>
            <a:ext cx="4655820" cy="3448526"/>
          </a:xfrm>
          <a:prstGeom prst="rect">
            <a:avLst/>
          </a:prstGeom>
          <a:noFill/>
        </p:spPr>
      </p:pic>
      <p:pic>
        <p:nvPicPr>
          <p:cNvPr id="7" name="Picture 2" descr="C:\_Sabine\thèse\rédaction thèse\ORAL\film nanoscale\fe-AzA nanoscale 20K 1cs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328" y="2409062"/>
            <a:ext cx="4655820" cy="3448526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5902328" y="2113263"/>
            <a:ext cx="215956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1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rPr>
              <a:t>[</a:t>
            </a:r>
            <a:r>
              <a:rPr kumimoji="0" lang="fr-FR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9BBB59">
                    <a:lumMod val="20000"/>
                    <a:lumOff val="80000"/>
                  </a:srgbClr>
                </a:solidFill>
                <a:effectLst/>
                <a:uLnTx/>
                <a:uFillTx/>
                <a:cs typeface="Arial" pitchFamily="34" charset="0"/>
              </a:rPr>
              <a:t>Zn</a:t>
            </a:r>
            <a:r>
              <a:rPr kumimoji="0" lang="fr-FR" sz="1800" b="1" i="1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rPr>
              <a:t>(PM-</a:t>
            </a:r>
            <a:r>
              <a:rPr kumimoji="0" lang="fr-FR" sz="18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rPr>
              <a:t>AzA</a:t>
            </a:r>
            <a:r>
              <a:rPr kumimoji="0" lang="fr-FR" sz="1800" b="1" i="1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rPr>
              <a:t>)</a:t>
            </a:r>
            <a:r>
              <a:rPr kumimoji="0" lang="fr-FR" sz="1800" b="1" i="1" u="none" strike="noStrike" kern="0" cap="none" spc="0" normalizeH="0" baseline="-2500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rPr>
              <a:t>2</a:t>
            </a:r>
            <a:r>
              <a:rPr kumimoji="0" lang="fr-FR" sz="1800" b="1" i="1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rPr>
              <a:t>(NCS)</a:t>
            </a:r>
            <a:r>
              <a:rPr kumimoji="0" lang="fr-FR" sz="1800" b="1" i="1" u="none" strike="noStrike" kern="0" cap="none" spc="0" normalizeH="0" baseline="-2500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rPr>
              <a:t>2</a:t>
            </a:r>
            <a:r>
              <a:rPr kumimoji="0" lang="fr-FR" sz="1800" b="1" i="1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rPr>
              <a:t>]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93816" y="2113263"/>
            <a:ext cx="214327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1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rPr>
              <a:t>[</a:t>
            </a:r>
            <a:r>
              <a:rPr kumimoji="0" lang="fr-FR" sz="1800" b="1" i="1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cs typeface="Arial" pitchFamily="34" charset="0"/>
              </a:rPr>
              <a:t>Fe</a:t>
            </a:r>
            <a:r>
              <a:rPr kumimoji="0" lang="fr-FR" sz="1800" b="1" i="1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rPr>
              <a:t>(PM-</a:t>
            </a:r>
            <a:r>
              <a:rPr kumimoji="0" lang="fr-FR" sz="1800" b="1" i="1" u="none" strike="noStrike" kern="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rPr>
              <a:t>AzA</a:t>
            </a:r>
            <a:r>
              <a:rPr kumimoji="0" lang="fr-FR" sz="1800" b="1" i="1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rPr>
              <a:t>)</a:t>
            </a:r>
            <a:r>
              <a:rPr kumimoji="0" lang="fr-FR" sz="1800" b="1" i="1" u="none" strike="noStrike" kern="0" cap="none" spc="0" normalizeH="0" baseline="-2500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rPr>
              <a:t>2</a:t>
            </a:r>
            <a:r>
              <a:rPr kumimoji="0" lang="fr-FR" sz="1800" b="1" i="1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rPr>
              <a:t>(NCS)</a:t>
            </a:r>
            <a:r>
              <a:rPr kumimoji="0" lang="fr-FR" sz="1800" b="1" i="1" u="none" strike="noStrike" kern="0" cap="none" spc="0" normalizeH="0" baseline="-2500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rPr>
              <a:t>2</a:t>
            </a:r>
            <a:r>
              <a:rPr kumimoji="0" lang="fr-FR" sz="1800" b="1" i="1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Arial" pitchFamily="34" charset="0"/>
              </a:rPr>
              <a:t>]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1730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AzA-Hirst-AR2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654" y="880001"/>
            <a:ext cx="9144000" cy="597799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289883" y="5661248"/>
            <a:ext cx="69847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 err="1">
                <a:solidFill>
                  <a:srgbClr val="FFFF00"/>
                </a:solidFill>
              </a:rPr>
              <a:t>Hirshfeld</a:t>
            </a:r>
            <a:r>
              <a:rPr lang="en-US" b="1" dirty="0">
                <a:solidFill>
                  <a:srgbClr val="FFFF00"/>
                </a:solidFill>
              </a:rPr>
              <a:t> surface </a:t>
            </a:r>
            <a:r>
              <a:rPr lang="en-US" dirty="0">
                <a:solidFill>
                  <a:srgbClr val="FFFF00"/>
                </a:solidFill>
              </a:rPr>
              <a:t>– areas of intermolecular interactions (red)</a:t>
            </a:r>
          </a:p>
          <a:p>
            <a:pPr algn="ctr">
              <a:lnSpc>
                <a:spcPct val="150000"/>
              </a:lnSpc>
            </a:pPr>
            <a:r>
              <a:rPr lang="en-US" dirty="0">
                <a:solidFill>
                  <a:srgbClr val="FFFF00"/>
                </a:solidFill>
              </a:rPr>
              <a:t>as a function of temperature and Spin State </a:t>
            </a:r>
            <a:r>
              <a:rPr lang="en-US" i="1" dirty="0">
                <a:solidFill>
                  <a:srgbClr val="FFFF00"/>
                </a:solidFill>
              </a:rPr>
              <a:t>– from XRD crystal structure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11062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Intermolecular</a:t>
            </a:r>
            <a:r>
              <a:rPr kumimoji="0" lang="fr-FR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 interactions </a:t>
            </a:r>
            <a:r>
              <a:rPr kumimoji="0" lang="fr-FR" sz="36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scale</a:t>
            </a:r>
            <a:r>
              <a:rPr kumimoji="0" lang="fr-FR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 </a:t>
            </a:r>
            <a:r>
              <a:rPr kumimoji="0" lang="fr-FR" sz="36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movies</a:t>
            </a:r>
            <a:r>
              <a:rPr kumimoji="0" lang="fr-FR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/>
            </a:r>
            <a:br>
              <a:rPr kumimoji="0" lang="fr-FR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</a:br>
            <a:endParaRPr kumimoji="0" lang="fr-FR" sz="36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8269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64</Words>
  <Application>Microsoft Office PowerPoint</Application>
  <PresentationFormat>Affichage à l'écran (4:3)</PresentationFormat>
  <Paragraphs>12</Paragraphs>
  <Slides>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6</vt:i4>
      </vt:variant>
    </vt:vector>
  </HeadingPairs>
  <TitlesOfParts>
    <vt:vector size="8" baseType="lpstr">
      <vt:lpstr>Thème Office</vt:lpstr>
      <vt:lpstr>1_Thème Office</vt:lpstr>
      <vt:lpstr>Présentation PowerPoint</vt:lpstr>
      <vt:lpstr>Metal coordination sphere movie</vt:lpstr>
      <vt:lpstr>Molecular scale movie</vt:lpstr>
      <vt:lpstr>Crystal packing scale movie</vt:lpstr>
      <vt:lpstr>Crystal packing scale movies Comparison between Fe and Zn compounds</vt:lpstr>
      <vt:lpstr>Présentation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Phil</dc:creator>
  <cp:lastModifiedBy>Phil </cp:lastModifiedBy>
  <cp:revision>3</cp:revision>
  <dcterms:created xsi:type="dcterms:W3CDTF">2016-06-29T12:33:13Z</dcterms:created>
  <dcterms:modified xsi:type="dcterms:W3CDTF">2016-06-29T12:49:29Z</dcterms:modified>
</cp:coreProperties>
</file>