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65" r:id="rId5"/>
    <p:sldId id="26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B07BD7"/>
    <a:srgbClr val="8C3FC5"/>
    <a:srgbClr val="00CC00"/>
    <a:srgbClr val="0000FF"/>
    <a:srgbClr val="FFCC00"/>
    <a:srgbClr val="6600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76" d="100"/>
          <a:sy n="76" d="100"/>
        </p:scale>
        <p:origin x="144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EF15F-050C-47DC-9A95-A62AE9073627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9AA61-8B97-4AD9-A892-2F9DB6EA2C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032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A2E5-261F-4D67-A593-C77880C40E14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F4A21-4E12-459B-95C1-1236D2AF94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36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7723C-B7DF-47EB-BE55-29141EE9C89E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BDFC9-9CAC-4913-BB46-4E1809E88A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868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414D3-A380-41BF-B0AB-9A7593AF10EE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6E316-E20E-4437-9946-D17BF3B087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75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4E49-E7B5-4C2A-BA38-24B9FE4197E2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8B1CD-6E61-47BA-A746-E73AD51980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05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E3E9C-5FA3-42B4-BA5F-4F0D0F071F8E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808A-87BE-49D7-A22E-623DD6EFB1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011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C8304-7E12-416E-9E0F-C90D59BE6790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AF7B3-0405-4FBE-91C1-ACA854E6BC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4035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4EED3-44FA-4B71-A13D-D0EF6B71C236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56E62-ADD8-4F2F-B252-F26AA7346A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809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FAAAE-F197-4CC4-8B32-7BF466E18EF4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CCBC2-070A-4C77-AFF2-6B2379B4F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0611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0CF24-0835-4564-8C3B-291FC0639146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F162F-D917-43A1-9B55-554E2A7718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692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850A4-72BA-45CC-8A9A-6924C32CBC0B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B410-9239-4401-BEFC-62FB9E4499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19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3070A1-C582-4C35-9F2D-BCF3209DA7DE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45BC5F-4B8D-4006-A135-FC10B133C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0" y="381000"/>
            <a:ext cx="88392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Supplementary Material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Anomalous Lattice Behavior of Vanadium Pentaoxide (V</a:t>
            </a:r>
            <a:r>
              <a:rPr lang="en-US" altLang="en-US" sz="1800" b="1" baseline="-25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altLang="en-US" sz="1800" b="1" baseline="-25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altLang="en-US" sz="1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): X- Ray Diffraction, Inelastic Neutron Scattering and ab-initio Lattice Dynamics</a:t>
            </a:r>
            <a:endParaRPr lang="en-IN" altLang="en-US" sz="1800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Baltej Singh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a,b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Mayanak Kumar Gupta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Sanjay Kumar Mishra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Ranjan Mittal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a,b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P.  U. Sastry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a,b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Stephane Rols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hr-HR" altLang="en-US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 Samrath Lal Chaplot</a:t>
            </a:r>
            <a:r>
              <a:rPr lang="hr-HR" altLang="en-US" sz="16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a,b</a:t>
            </a:r>
            <a:endParaRPr lang="en-IN" altLang="en-US" sz="16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hr-HR" altLang="en-US" sz="1600" i="1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r-HR" altLang="en-US" sz="16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Solid State Physics Division, Bhabha Atomic Research Centre, Mumbai, 400085, India</a:t>
            </a:r>
            <a:endParaRPr lang="en-IN" altLang="en-US" sz="16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hr-HR" altLang="en-US" sz="1600" i="1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hr-HR" altLang="en-US" sz="16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Homi Bhabha National Institute, Mumbai 400094, India</a:t>
            </a:r>
            <a:endParaRPr lang="en-IN" altLang="en-US" sz="16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r-FR" altLang="en-US" sz="1600" i="1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fr-FR" altLang="en-US" sz="16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Institut Laue-Langevin, BP 156, 38042 Grenoble Cedex 9, France</a:t>
            </a:r>
            <a:endParaRPr lang="en-IN" altLang="en-US" sz="16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228600" y="4038600"/>
            <a:ext cx="861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shows the animations of selected low energy phonon modes responsible for the negative thermal expansion behaviour in the ab plane of </a:t>
            </a:r>
            <a:r>
              <a:rPr lang="el-GR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I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en-IN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I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IN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I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pPr eaLnBrk="1" hangingPunct="1"/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 Point (0 0 0), 9.0 m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eV</a:t>
            </a:r>
            <a:b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α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-1.2 </a:t>
            </a:r>
            <a:r>
              <a:rPr lang="en-I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IN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-1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l-GR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α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2.3 </a:t>
            </a:r>
            <a:r>
              <a:rPr lang="en-I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IN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-1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α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=6.8 </a:t>
            </a:r>
            <a:r>
              <a:rPr lang="en-I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IN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K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-1</a:t>
            </a:r>
            <a:endParaRPr lang="en-US" altLang="en-US" sz="24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Title 1"/>
          <p:cNvSpPr txBox="1">
            <a:spLocks noChangeArrowheads="1"/>
          </p:cNvSpPr>
          <p:nvPr/>
        </p:nvSpPr>
        <p:spPr bwMode="auto">
          <a:xfrm>
            <a:off x="304800" y="5715000"/>
            <a:ext cx="8534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phonon mode involves the in-phase bending of VO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polyhedral chains about the O1 atoms in the ac - plane.  All the atoms in the chain show in-phase motion. </a:t>
            </a:r>
            <a:endParaRPr lang="en-I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Title 1"/>
          <p:cNvSpPr txBox="1">
            <a:spLocks/>
          </p:cNvSpPr>
          <p:nvPr/>
        </p:nvSpPr>
        <p:spPr bwMode="auto">
          <a:xfrm>
            <a:off x="76200" y="1447800"/>
            <a:ext cx="914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O3</a:t>
            </a:r>
            <a:r>
              <a:rPr lang="en-US" altLang="en-US" sz="2800" b="1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8C3FC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endParaRPr lang="en-US" altLang="en-US" sz="2800" b="1">
              <a:solidFill>
                <a:srgbClr val="8C3F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C:\Users\ADMIN\Desktop\POS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91000"/>
            <a:ext cx="838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7938" y="990600"/>
            <a:ext cx="134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 dirty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Supercell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 dirty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2×1×3 </a:t>
            </a:r>
          </a:p>
        </p:txBody>
      </p:sp>
      <p:pic>
        <p:nvPicPr>
          <p:cNvPr id="2" name="GAMM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74100" y="1272300"/>
            <a:ext cx="6681600" cy="41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Z Point (0 0 0.5)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, 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</a:rPr>
              <a:t>8.8 </a:t>
            </a:r>
            <a:r>
              <a:rPr lang="en-US" sz="2400" b="1" dirty="0" err="1">
                <a:latin typeface="Times New Roman" pitchFamily="18" charset="0"/>
                <a:ea typeface="+mj-ea"/>
                <a:cs typeface="Times New Roman" pitchFamily="18" charset="0"/>
              </a:rPr>
              <a:t>meV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-3.0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 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-0.8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=14.5 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099" name="Title 1"/>
          <p:cNvSpPr txBox="1">
            <a:spLocks/>
          </p:cNvSpPr>
          <p:nvPr/>
        </p:nvSpPr>
        <p:spPr bwMode="auto">
          <a:xfrm>
            <a:off x="228600" y="5791200"/>
            <a:ext cx="853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phonon mode involves the out-of-phase breathing of VO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polyhedral units in two consecutive layers. </a:t>
            </a:r>
            <a:r>
              <a:rPr lang="en-I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atoms in a chain show out-of-phase motion along c-axis.</a:t>
            </a:r>
          </a:p>
        </p:txBody>
      </p:sp>
      <p:sp>
        <p:nvSpPr>
          <p:cNvPr id="4100" name="Title 1"/>
          <p:cNvSpPr txBox="1">
            <a:spLocks/>
          </p:cNvSpPr>
          <p:nvPr/>
        </p:nvSpPr>
        <p:spPr bwMode="auto">
          <a:xfrm>
            <a:off x="76200" y="1447800"/>
            <a:ext cx="914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O3</a:t>
            </a:r>
            <a:r>
              <a:rPr lang="en-US" altLang="en-US" sz="2800" b="1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8C3FC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endParaRPr lang="en-US" altLang="en-US" sz="2800" b="1">
              <a:solidFill>
                <a:srgbClr val="8C3F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C:\Users\ADMIN\Desktop\POS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19600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7938" y="990600"/>
            <a:ext cx="134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Supercell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2×1×3 </a:t>
            </a:r>
          </a:p>
        </p:txBody>
      </p:sp>
      <p:pic>
        <p:nvPicPr>
          <p:cNvPr id="2" name="ZPOI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4138" y="990600"/>
            <a:ext cx="7133536" cy="42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 Point (0 0.5 0.5)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, 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</a:rPr>
              <a:t>9.5 </a:t>
            </a:r>
            <a:r>
              <a:rPr lang="en-US" sz="2400" b="1" dirty="0" err="1">
                <a:latin typeface="Times New Roman" pitchFamily="18" charset="0"/>
                <a:ea typeface="+mj-ea"/>
                <a:cs typeface="Times New Roman" pitchFamily="18" charset="0"/>
              </a:rPr>
              <a:t>meV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4.0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 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-4.6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=2.1 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152400" y="579120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this phonon mode the rotation and translation vibrations of VO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polyhedra create buckling in the ab plane. The successive layers show out-of-phase buckling</a:t>
            </a:r>
            <a:r>
              <a:rPr lang="en-US" altLang="en-US" sz="1800">
                <a:latin typeface="Arial" panose="020B0604020202020204" pitchFamily="34" charset="0"/>
              </a:rPr>
              <a:t>.</a:t>
            </a:r>
            <a:endParaRPr lang="en-IN" altLang="en-US" sz="1800">
              <a:latin typeface="Arial" panose="020B0604020202020204" pitchFamily="34" charset="0"/>
            </a:endParaRPr>
          </a:p>
        </p:txBody>
      </p:sp>
      <p:sp>
        <p:nvSpPr>
          <p:cNvPr id="5124" name="Title 1"/>
          <p:cNvSpPr txBox="1">
            <a:spLocks/>
          </p:cNvSpPr>
          <p:nvPr/>
        </p:nvSpPr>
        <p:spPr bwMode="auto">
          <a:xfrm>
            <a:off x="76200" y="1447800"/>
            <a:ext cx="914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O3</a:t>
            </a:r>
            <a:r>
              <a:rPr lang="en-US" altLang="en-US" sz="2800" b="1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8C3FC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endParaRPr lang="en-US" altLang="en-US" sz="2800" b="1">
              <a:solidFill>
                <a:srgbClr val="8C3F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6" descr="C:\Users\ADMIN\Desktop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962400"/>
            <a:ext cx="16176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7938" y="990600"/>
            <a:ext cx="134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Supercell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1×3×3 </a:t>
            </a:r>
          </a:p>
        </p:txBody>
      </p:sp>
      <p:pic>
        <p:nvPicPr>
          <p:cNvPr id="2" name="TPOI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33600" y="977348"/>
            <a:ext cx="5716379" cy="47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R Point (0.5 0.5 0.5)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, </a:t>
            </a:r>
            <a:r>
              <a:rPr lang="en-US" sz="2400" b="1" dirty="0">
                <a:latin typeface="Times New Roman" pitchFamily="18" charset="0"/>
                <a:ea typeface="+mj-ea"/>
                <a:cs typeface="Times New Roman" pitchFamily="18" charset="0"/>
              </a:rPr>
              <a:t>10 </a:t>
            </a:r>
            <a:r>
              <a:rPr lang="en-US" sz="2400" b="1" dirty="0" err="1">
                <a:latin typeface="Times New Roman" pitchFamily="18" charset="0"/>
                <a:ea typeface="+mj-ea"/>
                <a:cs typeface="Times New Roman" pitchFamily="18" charset="0"/>
              </a:rPr>
              <a:t>meV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3.8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 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-3.3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 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altLang="en-US" sz="2400" b="1" dirty="0">
                <a:latin typeface="Times New Roman"/>
                <a:cs typeface="Times New Roman"/>
                <a:sym typeface="Symbol" pitchFamily="18" charset="2"/>
              </a:rPr>
              <a:t>α</a:t>
            </a:r>
            <a:r>
              <a:rPr lang="en-US" altLang="en-US" sz="24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=-0.2 </a:t>
            </a: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×10</a:t>
            </a:r>
            <a:r>
              <a:rPr lang="en-IN" sz="2400" b="1" baseline="30000" dirty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en-US" altLang="en-US" sz="2400" b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-1</a:t>
            </a:r>
            <a:endParaRPr 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147" name="Title 1"/>
          <p:cNvSpPr txBox="1">
            <a:spLocks/>
          </p:cNvSpPr>
          <p:nvPr/>
        </p:nvSpPr>
        <p:spPr bwMode="auto">
          <a:xfrm>
            <a:off x="304800" y="5791200"/>
            <a:ext cx="861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phonon mode involves the out-of-phase bending of successive layers containing VO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polyhedra in ab plane.</a:t>
            </a:r>
            <a:endParaRPr lang="en-I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Title 1"/>
          <p:cNvSpPr txBox="1">
            <a:spLocks/>
          </p:cNvSpPr>
          <p:nvPr/>
        </p:nvSpPr>
        <p:spPr bwMode="auto">
          <a:xfrm>
            <a:off x="76200" y="1447800"/>
            <a:ext cx="914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O3</a:t>
            </a:r>
            <a:r>
              <a:rPr lang="en-US" altLang="en-US" sz="2800" b="1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8C3FC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endParaRPr lang="en-US" altLang="en-US" sz="2800" b="1">
              <a:solidFill>
                <a:srgbClr val="8C3F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9" name="Picture 6" descr="C:\Users\ADMIN\Desktop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038600"/>
            <a:ext cx="16605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152400" y="1143000"/>
            <a:ext cx="1344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Supercell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40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1×3×3 </a:t>
            </a:r>
          </a:p>
        </p:txBody>
      </p:sp>
      <p:pic>
        <p:nvPicPr>
          <p:cNvPr id="2" name="RPOI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12191" y="981000"/>
            <a:ext cx="6317409" cy="48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352</Words>
  <Application>Microsoft Office PowerPoint</Application>
  <PresentationFormat>On-screen Show (4:3)</PresentationFormat>
  <Paragraphs>44</Paragraphs>
  <Slides>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Symbol</vt:lpstr>
      <vt:lpstr>Times New Roman</vt:lpstr>
      <vt:lpstr>Office Theme</vt:lpstr>
      <vt:lpstr>PowerPoint Presentation</vt:lpstr>
      <vt:lpstr> Point (0 0 0), 9.0 meV  αa= -1.2 ×10-6 K-1, αb= 2.3 ×10-6 K-1, αc=6.8 ×10-6  K-1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, 1.26 meV, -5.7  21  1</dc:title>
  <dc:creator>mayank</dc:creator>
  <cp:lastModifiedBy>KBS Computers</cp:lastModifiedBy>
  <cp:revision>211</cp:revision>
  <dcterms:created xsi:type="dcterms:W3CDTF">2013-02-13T21:30:10Z</dcterms:created>
  <dcterms:modified xsi:type="dcterms:W3CDTF">2017-05-31T08:15:36Z</dcterms:modified>
</cp:coreProperties>
</file>