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6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0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9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9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14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1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3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0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4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9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7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67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C716A-95AE-4349-824D-2AE391D5DC3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08987-55FA-44DC-BCCD-579E35136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7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5014"/>
          <a:stretch/>
        </p:blipFill>
        <p:spPr>
          <a:xfrm>
            <a:off x="3988533" y="2500923"/>
            <a:ext cx="4647467" cy="4112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7603" y="4242233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7603" y="456657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Calculated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(conformer 5)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38" y="4325815"/>
            <a:ext cx="904465" cy="6645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837" y="704087"/>
            <a:ext cx="3514725" cy="25336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41927" y="3053071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1746 cm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057662" y="3422403"/>
            <a:ext cx="1004276" cy="13215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04" y="262753"/>
            <a:ext cx="3324225" cy="29051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410055" y="3053071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1677 cm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343553" y="3473937"/>
            <a:ext cx="460319" cy="146196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7" y="888753"/>
            <a:ext cx="3514725" cy="25336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311398" y="3215241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1586 cm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619730" y="3237737"/>
            <a:ext cx="1447549" cy="18544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797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vgabelica</dc:creator>
  <cp:lastModifiedBy>vgabelica</cp:lastModifiedBy>
  <cp:revision>17</cp:revision>
  <dcterms:created xsi:type="dcterms:W3CDTF">2018-11-26T09:23:25Z</dcterms:created>
  <dcterms:modified xsi:type="dcterms:W3CDTF">2018-11-26T13:44:47Z</dcterms:modified>
</cp:coreProperties>
</file>