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125" d="100"/>
          <a:sy n="125" d="100"/>
        </p:scale>
        <p:origin x="-2352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16068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7462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05836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49451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0330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011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6828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6668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7821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5414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3444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43DB3-E909-4514-95CC-28FB7E04E3D4}" type="datetimeFigureOut">
              <a:rPr lang="en-CA" smtClean="0"/>
              <a:t>2019-08-08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647D5-A58F-4493-989A-8694CA6774E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2124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extBox 247"/>
          <p:cNvSpPr txBox="1"/>
          <p:nvPr/>
        </p:nvSpPr>
        <p:spPr>
          <a:xfrm>
            <a:off x="3505948" y="519862"/>
            <a:ext cx="520701" cy="369332"/>
          </a:xfrm>
          <a:prstGeom prst="rect">
            <a:avLst/>
          </a:prstGeom>
          <a:noFill/>
          <a:ln>
            <a:noFill/>
            <a:tailEnd w="lg" len="lg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</a:t>
            </a:r>
            <a:endParaRPr lang="en-CA" dirty="0"/>
          </a:p>
        </p:txBody>
      </p:sp>
      <p:sp>
        <p:nvSpPr>
          <p:cNvPr id="106" name="Rectangle 105"/>
          <p:cNvSpPr/>
          <p:nvPr/>
        </p:nvSpPr>
        <p:spPr>
          <a:xfrm>
            <a:off x="2545200" y="2886755"/>
            <a:ext cx="1370016" cy="94683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Add connectors</a:t>
            </a:r>
          </a:p>
        </p:txBody>
      </p:sp>
      <p:cxnSp>
        <p:nvCxnSpPr>
          <p:cNvPr id="110" name="Straight Arrow Connector 109"/>
          <p:cNvCxnSpPr>
            <a:stCxn id="200" idx="2"/>
            <a:endCxn id="419" idx="0"/>
          </p:cNvCxnSpPr>
          <p:nvPr/>
        </p:nvCxnSpPr>
        <p:spPr>
          <a:xfrm>
            <a:off x="3216995" y="5184613"/>
            <a:ext cx="0" cy="563894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Flowchart: Decision 160"/>
          <p:cNvSpPr/>
          <p:nvPr/>
        </p:nvSpPr>
        <p:spPr>
          <a:xfrm>
            <a:off x="1511892" y="318716"/>
            <a:ext cx="1998918" cy="1013776"/>
          </a:xfrm>
          <a:prstGeom prst="flowChartDecision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4-way Rotational symmetry?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180" name="Rectangle 179"/>
          <p:cNvSpPr/>
          <p:nvPr/>
        </p:nvSpPr>
        <p:spPr>
          <a:xfrm>
            <a:off x="2009700" y="1918378"/>
            <a:ext cx="1003302" cy="545771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Square connectors</a:t>
            </a:r>
            <a:endParaRPr lang="en-CA" sz="1400" i="1" dirty="0"/>
          </a:p>
        </p:txBody>
      </p:sp>
      <p:cxnSp>
        <p:nvCxnSpPr>
          <p:cNvPr id="191" name="Straight Arrow Connector 190"/>
          <p:cNvCxnSpPr>
            <a:stCxn id="161" idx="2"/>
            <a:endCxn id="180" idx="0"/>
          </p:cNvCxnSpPr>
          <p:nvPr/>
        </p:nvCxnSpPr>
        <p:spPr>
          <a:xfrm>
            <a:off x="2511351" y="1332492"/>
            <a:ext cx="0" cy="585886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Flowchart: Decision 199"/>
          <p:cNvSpPr/>
          <p:nvPr/>
        </p:nvSpPr>
        <p:spPr>
          <a:xfrm>
            <a:off x="2137342" y="4204112"/>
            <a:ext cx="2159306" cy="980501"/>
          </a:xfrm>
          <a:prstGeom prst="flowChartDecision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Additional connector type?</a:t>
            </a:r>
            <a:endParaRPr lang="en-CA" sz="1400" dirty="0">
              <a:solidFill>
                <a:schemeClr val="tx1"/>
              </a:solidFill>
            </a:endParaRPr>
          </a:p>
        </p:txBody>
      </p:sp>
      <p:sp>
        <p:nvSpPr>
          <p:cNvPr id="202" name="Rectangle 201"/>
          <p:cNvSpPr/>
          <p:nvPr/>
        </p:nvSpPr>
        <p:spPr>
          <a:xfrm>
            <a:off x="4071402" y="558827"/>
            <a:ext cx="1003302" cy="545771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L </a:t>
            </a:r>
            <a:r>
              <a:rPr lang="en-US" sz="1400" dirty="0"/>
              <a:t>connectors</a:t>
            </a:r>
            <a:endParaRPr lang="en-CA" sz="1400" i="1" dirty="0"/>
          </a:p>
        </p:txBody>
      </p:sp>
      <p:cxnSp>
        <p:nvCxnSpPr>
          <p:cNvPr id="205" name="Straight Arrow Connector 204"/>
          <p:cNvCxnSpPr>
            <a:stCxn id="161" idx="3"/>
            <a:endCxn id="202" idx="1"/>
          </p:cNvCxnSpPr>
          <p:nvPr/>
        </p:nvCxnSpPr>
        <p:spPr>
          <a:xfrm>
            <a:off x="3510810" y="825604"/>
            <a:ext cx="560592" cy="6109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Rectangle 211"/>
          <p:cNvSpPr/>
          <p:nvPr/>
        </p:nvSpPr>
        <p:spPr>
          <a:xfrm>
            <a:off x="5156131" y="5633815"/>
            <a:ext cx="1003302" cy="545771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Complex connectors</a:t>
            </a:r>
            <a:endParaRPr lang="en-CA" sz="1400" i="1" dirty="0"/>
          </a:p>
        </p:txBody>
      </p:sp>
      <p:cxnSp>
        <p:nvCxnSpPr>
          <p:cNvPr id="213" name="Straight Arrow Connector 212"/>
          <p:cNvCxnSpPr>
            <a:stCxn id="317" idx="2"/>
            <a:endCxn id="212" idx="0"/>
          </p:cNvCxnSpPr>
          <p:nvPr/>
        </p:nvCxnSpPr>
        <p:spPr>
          <a:xfrm flipH="1">
            <a:off x="5657782" y="5184612"/>
            <a:ext cx="17248" cy="449203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Elbow Connector 219"/>
          <p:cNvCxnSpPr>
            <a:stCxn id="180" idx="2"/>
            <a:endCxn id="106" idx="0"/>
          </p:cNvCxnSpPr>
          <p:nvPr/>
        </p:nvCxnSpPr>
        <p:spPr>
          <a:xfrm rot="16200000" flipH="1">
            <a:off x="2659476" y="2316023"/>
            <a:ext cx="422606" cy="718857"/>
          </a:xfrm>
          <a:prstGeom prst="bentConnector3">
            <a:avLst>
              <a:gd name="adj1" fmla="val 29715"/>
            </a:avLst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Elbow Connector 242"/>
          <p:cNvCxnSpPr>
            <a:stCxn id="212" idx="2"/>
            <a:endCxn id="200" idx="0"/>
          </p:cNvCxnSpPr>
          <p:nvPr/>
        </p:nvCxnSpPr>
        <p:spPr>
          <a:xfrm rot="5400000" flipH="1">
            <a:off x="3449652" y="3971456"/>
            <a:ext cx="1975474" cy="2440787"/>
          </a:xfrm>
          <a:prstGeom prst="bentConnector5">
            <a:avLst>
              <a:gd name="adj1" fmla="val -11572"/>
              <a:gd name="adj2" fmla="val 157183"/>
              <a:gd name="adj3" fmla="val 111572"/>
            </a:avLst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TextBox 245"/>
          <p:cNvSpPr txBox="1"/>
          <p:nvPr/>
        </p:nvSpPr>
        <p:spPr>
          <a:xfrm>
            <a:off x="2475731" y="1374751"/>
            <a:ext cx="520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</a:t>
            </a:r>
            <a:endParaRPr lang="en-CA" dirty="0"/>
          </a:p>
        </p:txBody>
      </p:sp>
      <p:sp>
        <p:nvSpPr>
          <p:cNvPr id="247" name="TextBox 246"/>
          <p:cNvSpPr txBox="1"/>
          <p:nvPr/>
        </p:nvSpPr>
        <p:spPr>
          <a:xfrm>
            <a:off x="4228524" y="4374397"/>
            <a:ext cx="520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</a:t>
            </a:r>
            <a:endParaRPr lang="en-CA" dirty="0"/>
          </a:p>
        </p:txBody>
      </p:sp>
      <p:sp>
        <p:nvSpPr>
          <p:cNvPr id="249" name="TextBox 248"/>
          <p:cNvSpPr txBox="1"/>
          <p:nvPr/>
        </p:nvSpPr>
        <p:spPr>
          <a:xfrm>
            <a:off x="6337299" y="4360850"/>
            <a:ext cx="520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</a:t>
            </a:r>
            <a:endParaRPr lang="en-CA" dirty="0"/>
          </a:p>
        </p:txBody>
      </p:sp>
      <p:cxnSp>
        <p:nvCxnSpPr>
          <p:cNvPr id="280" name="Straight Arrow Connector 279"/>
          <p:cNvCxnSpPr>
            <a:stCxn id="416" idx="6"/>
            <a:endCxn id="161" idx="1"/>
          </p:cNvCxnSpPr>
          <p:nvPr/>
        </p:nvCxnSpPr>
        <p:spPr>
          <a:xfrm>
            <a:off x="1157749" y="825604"/>
            <a:ext cx="35414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" name="Flowchart: Decision 316"/>
          <p:cNvSpPr/>
          <p:nvPr/>
        </p:nvSpPr>
        <p:spPr>
          <a:xfrm>
            <a:off x="4846202" y="4204111"/>
            <a:ext cx="1657655" cy="980501"/>
          </a:xfrm>
          <a:prstGeom prst="flowChartDecision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L used already?</a:t>
            </a:r>
            <a:endParaRPr lang="en-CA" sz="1400" dirty="0">
              <a:solidFill>
                <a:schemeClr val="tx1"/>
              </a:solidFill>
            </a:endParaRPr>
          </a:p>
        </p:txBody>
      </p:sp>
      <p:cxnSp>
        <p:nvCxnSpPr>
          <p:cNvPr id="318" name="Elbow Connector 317"/>
          <p:cNvCxnSpPr>
            <a:stCxn id="317" idx="3"/>
            <a:endCxn id="202" idx="3"/>
          </p:cNvCxnSpPr>
          <p:nvPr/>
        </p:nvCxnSpPr>
        <p:spPr>
          <a:xfrm flipH="1" flipV="1">
            <a:off x="5074704" y="831713"/>
            <a:ext cx="1429153" cy="3862649"/>
          </a:xfrm>
          <a:prstGeom prst="bentConnector3">
            <a:avLst>
              <a:gd name="adj1" fmla="val -15995"/>
            </a:avLst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Straight Arrow Connector 330"/>
          <p:cNvCxnSpPr>
            <a:stCxn id="200" idx="3"/>
            <a:endCxn id="317" idx="1"/>
          </p:cNvCxnSpPr>
          <p:nvPr/>
        </p:nvCxnSpPr>
        <p:spPr>
          <a:xfrm flipV="1">
            <a:off x="4296648" y="4694362"/>
            <a:ext cx="549554" cy="1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Elbow Connector 340"/>
          <p:cNvCxnSpPr>
            <a:stCxn id="202" idx="2"/>
            <a:endCxn id="106" idx="0"/>
          </p:cNvCxnSpPr>
          <p:nvPr/>
        </p:nvCxnSpPr>
        <p:spPr>
          <a:xfrm rot="5400000">
            <a:off x="3010553" y="1324254"/>
            <a:ext cx="1782157" cy="1342845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5" name="Straight Arrow Connector 394"/>
          <p:cNvCxnSpPr>
            <a:stCxn id="106" idx="2"/>
            <a:endCxn id="200" idx="0"/>
          </p:cNvCxnSpPr>
          <p:nvPr/>
        </p:nvCxnSpPr>
        <p:spPr>
          <a:xfrm flipH="1">
            <a:off x="3216995" y="3833585"/>
            <a:ext cx="13213" cy="370527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6" name="Oval 415"/>
          <p:cNvSpPr/>
          <p:nvPr/>
        </p:nvSpPr>
        <p:spPr>
          <a:xfrm>
            <a:off x="122110" y="667411"/>
            <a:ext cx="1035639" cy="31638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Start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419" name="Oval 418"/>
          <p:cNvSpPr/>
          <p:nvPr/>
        </p:nvSpPr>
        <p:spPr>
          <a:xfrm>
            <a:off x="2699175" y="5748507"/>
            <a:ext cx="1035639" cy="31638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End</a:t>
            </a:r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426" name="TextBox 425"/>
          <p:cNvSpPr txBox="1"/>
          <p:nvPr/>
        </p:nvSpPr>
        <p:spPr>
          <a:xfrm>
            <a:off x="3152123" y="5224547"/>
            <a:ext cx="520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</a:t>
            </a:r>
            <a:endParaRPr lang="en-CA" dirty="0"/>
          </a:p>
        </p:txBody>
      </p:sp>
      <p:sp>
        <p:nvSpPr>
          <p:cNvPr id="427" name="TextBox 426"/>
          <p:cNvSpPr txBox="1"/>
          <p:nvPr/>
        </p:nvSpPr>
        <p:spPr>
          <a:xfrm>
            <a:off x="5629208" y="5149800"/>
            <a:ext cx="520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</a:t>
            </a:r>
            <a:endParaRPr lang="en-CA" dirty="0"/>
          </a:p>
        </p:txBody>
      </p:sp>
      <p:cxnSp>
        <p:nvCxnSpPr>
          <p:cNvPr id="29" name="Straight Arrow Connector 28"/>
          <p:cNvCxnSpPr>
            <a:stCxn id="202" idx="2"/>
          </p:cNvCxnSpPr>
          <p:nvPr/>
        </p:nvCxnSpPr>
        <p:spPr>
          <a:xfrm>
            <a:off x="4573053" y="1104598"/>
            <a:ext cx="1" cy="454819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3734814" y="1995676"/>
            <a:ext cx="56183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5156131" y="6403444"/>
            <a:ext cx="50165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1833313" y="5633816"/>
            <a:ext cx="1" cy="769628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1833313" y="3978394"/>
            <a:ext cx="917958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6724084" y="3570378"/>
            <a:ext cx="1" cy="1123983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2493326" y="2593444"/>
            <a:ext cx="354143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404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28</Words>
  <Application>Microsoft Office PowerPoint</Application>
  <PresentationFormat>Letter Paper (8.5x11 in)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Simon Fraser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 Local admin</dc:creator>
  <cp:lastModifiedBy>Matthew L. Brown</cp:lastModifiedBy>
  <cp:revision>26</cp:revision>
  <dcterms:created xsi:type="dcterms:W3CDTF">2019-08-06T19:45:52Z</dcterms:created>
  <dcterms:modified xsi:type="dcterms:W3CDTF">2019-08-08T23:53:36Z</dcterms:modified>
</cp:coreProperties>
</file>