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50" d="100"/>
          <a:sy n="150" d="100"/>
        </p:scale>
        <p:origin x="-1812" y="13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6068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746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83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945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033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01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682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66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782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541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44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212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99797" y="2231897"/>
            <a:ext cx="1003302" cy="908050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Designate parts by </a:t>
            </a:r>
            <a:r>
              <a:rPr lang="en-US" sz="1400" dirty="0" err="1" smtClean="0"/>
              <a:t>colour</a:t>
            </a:r>
            <a:r>
              <a:rPr lang="en-US" sz="1400" dirty="0" smtClean="0"/>
              <a:t> in </a:t>
            </a:r>
            <a:r>
              <a:rPr lang="en-US" sz="1400" i="1" dirty="0" smtClean="0"/>
              <a:t>Mercury</a:t>
            </a:r>
            <a:endParaRPr lang="en-CA" sz="1400" i="1" dirty="0"/>
          </a:p>
        </p:txBody>
      </p:sp>
      <p:sp>
        <p:nvSpPr>
          <p:cNvPr id="12" name="Flowchart: Decision 11"/>
          <p:cNvSpPr/>
          <p:nvPr/>
        </p:nvSpPr>
        <p:spPr>
          <a:xfrm>
            <a:off x="887321" y="1811665"/>
            <a:ext cx="2336800" cy="1748513"/>
          </a:xfrm>
          <a:prstGeom prst="flowChartDecision">
            <a:avLst/>
          </a:prstGeom>
          <a:noFill/>
          <a:ln w="381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Can you cut the structure so the bonds are at 90° angles?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82349" y="4146531"/>
            <a:ext cx="1325963" cy="934365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Cut bonds at an angle in CAD software </a:t>
            </a:r>
          </a:p>
          <a:p>
            <a:pPr algn="ctr"/>
            <a:r>
              <a:rPr lang="en-US" sz="1400" dirty="0" smtClean="0"/>
              <a:t>(ex. </a:t>
            </a:r>
            <a:r>
              <a:rPr lang="en-US" sz="1400" i="1" dirty="0" err="1" smtClean="0"/>
              <a:t>Solidworks</a:t>
            </a:r>
            <a:r>
              <a:rPr lang="en-US" sz="1400" dirty="0" smtClean="0"/>
              <a:t>)</a:t>
            </a:r>
            <a:endParaRPr lang="en-CA" sz="1400" i="1" dirty="0"/>
          </a:p>
        </p:txBody>
      </p:sp>
      <p:sp>
        <p:nvSpPr>
          <p:cNvPr id="14" name="Flowchart: Decision 13"/>
          <p:cNvSpPr/>
          <p:nvPr/>
        </p:nvSpPr>
        <p:spPr>
          <a:xfrm>
            <a:off x="3309669" y="3599938"/>
            <a:ext cx="1783558" cy="1013776"/>
          </a:xfrm>
          <a:prstGeom prst="flowChartDecision">
            <a:avLst/>
          </a:prstGeom>
          <a:noFill/>
          <a:ln w="38100">
            <a:solidFill>
              <a:schemeClr val="tx1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Magics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or </a:t>
            </a:r>
            <a:r>
              <a:rPr lang="en-US" sz="1400" dirty="0" err="1" smtClean="0">
                <a:solidFill>
                  <a:schemeClr val="tx1"/>
                </a:solidFill>
              </a:rPr>
              <a:t>Meshlab</a:t>
            </a:r>
            <a:r>
              <a:rPr lang="en-US" sz="1400" dirty="0" smtClean="0">
                <a:solidFill>
                  <a:schemeClr val="tx1"/>
                </a:solidFill>
              </a:rPr>
              <a:t>?</a:t>
            </a:r>
            <a:endParaRPr lang="en-CA" sz="14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2" idx="6"/>
            <a:endCxn id="28" idx="1"/>
          </p:cNvCxnSpPr>
          <p:nvPr/>
        </p:nvCxnSpPr>
        <p:spPr>
          <a:xfrm>
            <a:off x="1085625" y="877300"/>
            <a:ext cx="29672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11954" y="3739125"/>
            <a:ext cx="915291" cy="735402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Split parts by </a:t>
            </a:r>
            <a:r>
              <a:rPr lang="en-US" sz="1400" dirty="0" err="1" smtClean="0"/>
              <a:t>colour</a:t>
            </a:r>
            <a:r>
              <a:rPr lang="en-US" sz="1400" dirty="0" smtClean="0"/>
              <a:t> in </a:t>
            </a:r>
            <a:r>
              <a:rPr lang="en-US" sz="1400" i="1" dirty="0" err="1" smtClean="0"/>
              <a:t>Magics</a:t>
            </a:r>
            <a:endParaRPr lang="en-CA" sz="1400" i="1" dirty="0"/>
          </a:p>
        </p:txBody>
      </p:sp>
      <p:sp>
        <p:nvSpPr>
          <p:cNvPr id="19" name="Rectangle 18"/>
          <p:cNvSpPr/>
          <p:nvPr/>
        </p:nvSpPr>
        <p:spPr>
          <a:xfrm>
            <a:off x="3699797" y="5042958"/>
            <a:ext cx="1003302" cy="734661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Split parts by </a:t>
            </a:r>
            <a:r>
              <a:rPr lang="en-US" sz="1400" dirty="0" err="1" smtClean="0"/>
              <a:t>colour</a:t>
            </a:r>
            <a:r>
              <a:rPr lang="en-US" sz="1400" dirty="0" smtClean="0"/>
              <a:t> in </a:t>
            </a:r>
            <a:r>
              <a:rPr lang="en-US" sz="1400" i="1" dirty="0" err="1" smtClean="0"/>
              <a:t>Meshlab</a:t>
            </a:r>
            <a:endParaRPr lang="en-CA" sz="1400" i="1" dirty="0"/>
          </a:p>
        </p:txBody>
      </p:sp>
      <p:sp>
        <p:nvSpPr>
          <p:cNvPr id="22" name="Rectangle 21"/>
          <p:cNvSpPr/>
          <p:nvPr/>
        </p:nvSpPr>
        <p:spPr>
          <a:xfrm>
            <a:off x="3516440" y="7585165"/>
            <a:ext cx="1370016" cy="702331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Verify parts are good in 3D print program</a:t>
            </a:r>
          </a:p>
        </p:txBody>
      </p:sp>
      <p:cxnSp>
        <p:nvCxnSpPr>
          <p:cNvPr id="23" name="Straight Arrow Connector 22"/>
          <p:cNvCxnSpPr>
            <a:stCxn id="12" idx="3"/>
            <a:endCxn id="8" idx="1"/>
          </p:cNvCxnSpPr>
          <p:nvPr/>
        </p:nvCxnSpPr>
        <p:spPr>
          <a:xfrm>
            <a:off x="3224121" y="2685922"/>
            <a:ext cx="4756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092181" y="2367319"/>
            <a:ext cx="520701" cy="369332"/>
          </a:xfrm>
          <a:prstGeom prst="rect">
            <a:avLst/>
          </a:prstGeom>
          <a:noFill/>
          <a:ln>
            <a:noFill/>
            <a:tailEnd type="triangle" w="lg" len="lg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CA" dirty="0"/>
          </a:p>
        </p:txBody>
      </p:sp>
      <p:cxnSp>
        <p:nvCxnSpPr>
          <p:cNvPr id="27" name="Straight Arrow Connector 26"/>
          <p:cNvCxnSpPr>
            <a:stCxn id="8" idx="2"/>
            <a:endCxn id="14" idx="0"/>
          </p:cNvCxnSpPr>
          <p:nvPr/>
        </p:nvCxnSpPr>
        <p:spPr>
          <a:xfrm>
            <a:off x="4201448" y="3139947"/>
            <a:ext cx="0" cy="45999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4" idx="3"/>
            <a:endCxn id="18" idx="1"/>
          </p:cNvCxnSpPr>
          <p:nvPr/>
        </p:nvCxnSpPr>
        <p:spPr>
          <a:xfrm>
            <a:off x="5093227" y="4106826"/>
            <a:ext cx="61872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2"/>
            <a:endCxn id="19" idx="0"/>
          </p:cNvCxnSpPr>
          <p:nvPr/>
        </p:nvCxnSpPr>
        <p:spPr>
          <a:xfrm>
            <a:off x="4201448" y="4613714"/>
            <a:ext cx="0" cy="42924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2" idx="2"/>
            <a:endCxn id="13" idx="0"/>
          </p:cNvCxnSpPr>
          <p:nvPr/>
        </p:nvCxnSpPr>
        <p:spPr>
          <a:xfrm flipH="1">
            <a:off x="2045331" y="3560178"/>
            <a:ext cx="10390" cy="58635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106" idx="2"/>
            <a:endCxn id="22" idx="0"/>
          </p:cNvCxnSpPr>
          <p:nvPr/>
        </p:nvCxnSpPr>
        <p:spPr>
          <a:xfrm>
            <a:off x="4201448" y="7255392"/>
            <a:ext cx="0" cy="32977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1983881" y="3594851"/>
            <a:ext cx="520701" cy="369332"/>
          </a:xfrm>
          <a:prstGeom prst="rect">
            <a:avLst/>
          </a:prstGeom>
          <a:noFill/>
          <a:ln>
            <a:noFill/>
            <a:tailEnd type="triangle" w="lg" len="lg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CA" dirty="0"/>
          </a:p>
        </p:txBody>
      </p:sp>
      <p:sp>
        <p:nvSpPr>
          <p:cNvPr id="104" name="TextBox 103"/>
          <p:cNvSpPr txBox="1"/>
          <p:nvPr/>
        </p:nvSpPr>
        <p:spPr>
          <a:xfrm>
            <a:off x="4862692" y="3785348"/>
            <a:ext cx="849262" cy="307777"/>
          </a:xfrm>
          <a:prstGeom prst="rect">
            <a:avLst/>
          </a:prstGeom>
          <a:noFill/>
          <a:ln>
            <a:noFill/>
            <a:tailEnd type="triangle" w="lg" len="lg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Magics</a:t>
            </a:r>
            <a:endParaRPr lang="en-CA" sz="1400" dirty="0"/>
          </a:p>
        </p:txBody>
      </p:sp>
      <p:sp>
        <p:nvSpPr>
          <p:cNvPr id="105" name="TextBox 104"/>
          <p:cNvSpPr txBox="1"/>
          <p:nvPr/>
        </p:nvSpPr>
        <p:spPr>
          <a:xfrm>
            <a:off x="4128773" y="4579940"/>
            <a:ext cx="849262" cy="307777"/>
          </a:xfrm>
          <a:prstGeom prst="rect">
            <a:avLst/>
          </a:prstGeom>
          <a:noFill/>
          <a:ln>
            <a:noFill/>
            <a:tailEnd type="triangle" w="lg" len="lg"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Meshlab</a:t>
            </a:r>
            <a:endParaRPr lang="en-CA" sz="1400" dirty="0"/>
          </a:p>
        </p:txBody>
      </p:sp>
      <p:sp>
        <p:nvSpPr>
          <p:cNvPr id="106" name="Rectangle 105"/>
          <p:cNvSpPr/>
          <p:nvPr/>
        </p:nvSpPr>
        <p:spPr>
          <a:xfrm>
            <a:off x="3516440" y="6308562"/>
            <a:ext cx="1370016" cy="946830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Add connectors with CAD software</a:t>
            </a:r>
          </a:p>
          <a:p>
            <a:pPr algn="ctr"/>
            <a:r>
              <a:rPr lang="en-US" sz="1400" dirty="0" smtClean="0"/>
              <a:t>(Ex. </a:t>
            </a:r>
            <a:r>
              <a:rPr lang="en-US" sz="1400" i="1" dirty="0" err="1" smtClean="0"/>
              <a:t>Solidworks</a:t>
            </a:r>
            <a:r>
              <a:rPr lang="en-US" sz="1400" dirty="0" smtClean="0"/>
              <a:t>)</a:t>
            </a:r>
          </a:p>
        </p:txBody>
      </p:sp>
      <p:cxnSp>
        <p:nvCxnSpPr>
          <p:cNvPr id="116" name="Elbow Connector 115"/>
          <p:cNvCxnSpPr>
            <a:stCxn id="18" idx="2"/>
            <a:endCxn id="106" idx="0"/>
          </p:cNvCxnSpPr>
          <p:nvPr/>
        </p:nvCxnSpPr>
        <p:spPr>
          <a:xfrm rot="5400000">
            <a:off x="4268507" y="4407468"/>
            <a:ext cx="1834035" cy="1968152"/>
          </a:xfrm>
          <a:prstGeom prst="bentConnector3">
            <a:avLst>
              <a:gd name="adj1" fmla="val 81995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Elbow Connector 117"/>
          <p:cNvCxnSpPr>
            <a:stCxn id="13" idx="2"/>
            <a:endCxn id="106" idx="0"/>
          </p:cNvCxnSpPr>
          <p:nvPr/>
        </p:nvCxnSpPr>
        <p:spPr>
          <a:xfrm rot="16200000" flipH="1">
            <a:off x="2509556" y="4616670"/>
            <a:ext cx="1227666" cy="2156117"/>
          </a:xfrm>
          <a:prstGeom prst="bentConnector3">
            <a:avLst>
              <a:gd name="adj1" fmla="val 72888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19" idx="2"/>
            <a:endCxn id="106" idx="0"/>
          </p:cNvCxnSpPr>
          <p:nvPr/>
        </p:nvCxnSpPr>
        <p:spPr>
          <a:xfrm>
            <a:off x="4201448" y="5777619"/>
            <a:ext cx="0" cy="53094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>
            <a:off x="0" y="591170"/>
            <a:ext cx="1085625" cy="572260"/>
          </a:xfrm>
          <a:prstGeom prst="ellipse">
            <a:avLst/>
          </a:prstGeom>
          <a:solidFill>
            <a:schemeClr val="bg1"/>
          </a:solidFill>
          <a:ln w="38100">
            <a:tailEnd type="triangle" w="lg" len="lg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Choose CIF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82350" y="410117"/>
            <a:ext cx="1325963" cy="934365"/>
          </a:xfrm>
          <a:prstGeom prst="rect">
            <a:avLst/>
          </a:prstGeom>
          <a:ln w="38100">
            <a:tailEnd type="triangle" w="lg" len="lg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Choose what parts you want to split the structure into</a:t>
            </a:r>
            <a:endParaRPr lang="en-CA" sz="1400" i="1" dirty="0"/>
          </a:p>
        </p:txBody>
      </p:sp>
      <p:cxnSp>
        <p:nvCxnSpPr>
          <p:cNvPr id="39" name="Straight Arrow Connector 38"/>
          <p:cNvCxnSpPr>
            <a:stCxn id="28" idx="2"/>
            <a:endCxn id="12" idx="0"/>
          </p:cNvCxnSpPr>
          <p:nvPr/>
        </p:nvCxnSpPr>
        <p:spPr>
          <a:xfrm>
            <a:off x="2045332" y="1344482"/>
            <a:ext cx="10389" cy="46718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3" idx="2"/>
          </p:cNvCxnSpPr>
          <p:nvPr/>
        </p:nvCxnSpPr>
        <p:spPr>
          <a:xfrm flipH="1">
            <a:off x="2045330" y="5080896"/>
            <a:ext cx="1" cy="457892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045332" y="5976938"/>
            <a:ext cx="4002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3461959" y="5976938"/>
            <a:ext cx="40021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8" idx="2"/>
          </p:cNvCxnSpPr>
          <p:nvPr/>
        </p:nvCxnSpPr>
        <p:spPr>
          <a:xfrm>
            <a:off x="6169600" y="4474527"/>
            <a:ext cx="1" cy="41319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169601" y="5364429"/>
            <a:ext cx="1" cy="41319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636202" y="5976938"/>
            <a:ext cx="533400" cy="727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4436399" y="5976938"/>
            <a:ext cx="173320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04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83</Words>
  <Application>Microsoft Office PowerPoint</Application>
  <PresentationFormat>Letter Paper (8.5x11 in)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Simon Fraser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Local admin</dc:creator>
  <cp:lastModifiedBy>Matthew L. Brown</cp:lastModifiedBy>
  <cp:revision>13</cp:revision>
  <dcterms:created xsi:type="dcterms:W3CDTF">2019-08-06T19:45:52Z</dcterms:created>
  <dcterms:modified xsi:type="dcterms:W3CDTF">2019-08-08T23:52:19Z</dcterms:modified>
</cp:coreProperties>
</file>