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5" r:id="rId4"/>
    <p:sldId id="263" r:id="rId5"/>
    <p:sldId id="256" r:id="rId6"/>
    <p:sldId id="258" r:id="rId7"/>
    <p:sldId id="259" r:id="rId8"/>
    <p:sldId id="26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8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9287" y="314653"/>
            <a:ext cx="88492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Trajectory of the geometry optimization of </a:t>
            </a:r>
            <a:r>
              <a:rPr lang="en-US" altLang="zh-CN" sz="2800" b="1" dirty="0" smtClean="0"/>
              <a:t>8b </a:t>
            </a:r>
            <a:r>
              <a:rPr lang="en-US" altLang="zh-CN" sz="2800" dirty="0" smtClean="0"/>
              <a:t>starting from</a:t>
            </a:r>
          </a:p>
          <a:p>
            <a:r>
              <a:rPr lang="en-US" altLang="zh-CN" sz="2800" dirty="0" smtClean="0"/>
              <a:t>the structure owing an axial Si-H bond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25" y="1381125"/>
            <a:ext cx="72961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97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44" y="404664"/>
            <a:ext cx="7168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Trajectory of the geometry optimization of </a:t>
            </a:r>
            <a:r>
              <a:rPr lang="en-US" altLang="zh-CN" sz="2800" b="1" dirty="0" smtClean="0"/>
              <a:t>TS2d</a:t>
            </a:r>
            <a:endParaRPr lang="zh-CN" altLang="en-US" sz="2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143000"/>
            <a:ext cx="81153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8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143000"/>
            <a:ext cx="8115300" cy="4572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7544" y="404664"/>
            <a:ext cx="7168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Trajectory of the geometry optimization of </a:t>
            </a:r>
            <a:r>
              <a:rPr lang="en-US" altLang="zh-CN" sz="2800" b="1" dirty="0" smtClean="0"/>
              <a:t>TS2e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37150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44" y="404664"/>
            <a:ext cx="7157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Trajectory of the geometry optimization of </a:t>
            </a:r>
            <a:r>
              <a:rPr lang="en-US" altLang="zh-CN" sz="2800" b="1" dirty="0" smtClean="0"/>
              <a:t>TS3c</a:t>
            </a:r>
            <a:endParaRPr lang="zh-CN" altLang="en-US" sz="28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143000"/>
            <a:ext cx="81153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2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67544" y="404664"/>
            <a:ext cx="7157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Trajectory of the geometry optimization of </a:t>
            </a:r>
            <a:r>
              <a:rPr lang="en-US" altLang="zh-CN" sz="2800" b="1" dirty="0" smtClean="0"/>
              <a:t>TS3e</a:t>
            </a:r>
            <a:endParaRPr lang="zh-CN" altLang="en-US" sz="2800" b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7775"/>
            <a:ext cx="77724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11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44" y="404664"/>
            <a:ext cx="7089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Trajectory of the geometry optimization of </a:t>
            </a:r>
            <a:r>
              <a:rPr lang="en-US" altLang="zh-CN" sz="2800" b="1" dirty="0" smtClean="0"/>
              <a:t>TS3f</a:t>
            </a:r>
            <a:endParaRPr lang="zh-CN" altLang="en-US" sz="2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7775"/>
            <a:ext cx="77724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12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44" y="404664"/>
            <a:ext cx="7686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Trajectory of the geometry optimization of </a:t>
            </a:r>
            <a:r>
              <a:rPr lang="en-US" altLang="zh-CN" sz="2800" b="1" dirty="0" smtClean="0"/>
              <a:t>TSdeH-1</a:t>
            </a:r>
            <a:endParaRPr lang="zh-CN" altLang="en-US" sz="2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7775"/>
            <a:ext cx="77724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1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44" y="404664"/>
            <a:ext cx="7686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Trajectory of the geometry optimization of </a:t>
            </a:r>
            <a:r>
              <a:rPr lang="en-US" altLang="zh-CN" sz="2800" b="1" dirty="0" smtClean="0"/>
              <a:t>TSdeH-2</a:t>
            </a:r>
            <a:endParaRPr lang="zh-CN" altLang="en-US" sz="2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7775"/>
            <a:ext cx="77724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9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65</Words>
  <Application>Microsoft Office PowerPoint</Application>
  <PresentationFormat>全屏显示(4:3)</PresentationFormat>
  <Paragraphs>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13</cp:revision>
  <dcterms:created xsi:type="dcterms:W3CDTF">2019-08-30T07:30:12Z</dcterms:created>
  <dcterms:modified xsi:type="dcterms:W3CDTF">2019-09-12T03:15:20Z</dcterms:modified>
</cp:coreProperties>
</file>