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85928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24" d="100"/>
          <a:sy n="24" d="100"/>
        </p:scale>
        <p:origin x="24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4460" y="4489452"/>
            <a:ext cx="15803880" cy="9550400"/>
          </a:xfrm>
        </p:spPr>
        <p:txBody>
          <a:bodyPr anchor="b"/>
          <a:lstStyle>
            <a:lvl1pPr algn="ctr">
              <a:defRPr sz="12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24100" y="14408152"/>
            <a:ext cx="13944600" cy="6623048"/>
          </a:xfrm>
        </p:spPr>
        <p:txBody>
          <a:bodyPr/>
          <a:lstStyle>
            <a:lvl1pPr marL="0" indent="0" algn="ctr">
              <a:buNone/>
              <a:defRPr sz="4880"/>
            </a:lvl1pPr>
            <a:lvl2pPr marL="929625" indent="0" algn="ctr">
              <a:buNone/>
              <a:defRPr sz="4067"/>
            </a:lvl2pPr>
            <a:lvl3pPr marL="1859250" indent="0" algn="ctr">
              <a:buNone/>
              <a:defRPr sz="3660"/>
            </a:lvl3pPr>
            <a:lvl4pPr marL="2788874" indent="0" algn="ctr">
              <a:buNone/>
              <a:defRPr sz="3253"/>
            </a:lvl4pPr>
            <a:lvl5pPr marL="3718499" indent="0" algn="ctr">
              <a:buNone/>
              <a:defRPr sz="3253"/>
            </a:lvl5pPr>
            <a:lvl6pPr marL="4648124" indent="0" algn="ctr">
              <a:buNone/>
              <a:defRPr sz="3253"/>
            </a:lvl6pPr>
            <a:lvl7pPr marL="5577749" indent="0" algn="ctr">
              <a:buNone/>
              <a:defRPr sz="3253"/>
            </a:lvl7pPr>
            <a:lvl8pPr marL="6507373" indent="0" algn="ctr">
              <a:buNone/>
              <a:defRPr sz="3253"/>
            </a:lvl8pPr>
            <a:lvl9pPr marL="7436998" indent="0" algn="ctr">
              <a:buNone/>
              <a:defRPr sz="325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300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7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305473" y="1460500"/>
            <a:ext cx="4009073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8256" y="1460500"/>
            <a:ext cx="11794808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1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42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572" y="6838958"/>
            <a:ext cx="16036290" cy="11410948"/>
          </a:xfrm>
        </p:spPr>
        <p:txBody>
          <a:bodyPr anchor="b"/>
          <a:lstStyle>
            <a:lvl1pPr>
              <a:defRPr sz="12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8572" y="18357858"/>
            <a:ext cx="16036290" cy="6000748"/>
          </a:xfrm>
        </p:spPr>
        <p:txBody>
          <a:bodyPr/>
          <a:lstStyle>
            <a:lvl1pPr marL="0" indent="0">
              <a:buNone/>
              <a:defRPr sz="4880">
                <a:solidFill>
                  <a:schemeClr val="tx1"/>
                </a:solidFill>
              </a:defRPr>
            </a:lvl1pPr>
            <a:lvl2pPr marL="929625" indent="0">
              <a:buNone/>
              <a:defRPr sz="4067">
                <a:solidFill>
                  <a:schemeClr val="tx1">
                    <a:tint val="75000"/>
                  </a:schemeClr>
                </a:solidFill>
              </a:defRPr>
            </a:lvl2pPr>
            <a:lvl3pPr marL="1859250" indent="0">
              <a:buNone/>
              <a:defRPr sz="3660">
                <a:solidFill>
                  <a:schemeClr val="tx1">
                    <a:tint val="75000"/>
                  </a:schemeClr>
                </a:solidFill>
              </a:defRPr>
            </a:lvl3pPr>
            <a:lvl4pPr marL="2788874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4pPr>
            <a:lvl5pPr marL="3718499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5pPr>
            <a:lvl6pPr marL="4648124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6pPr>
            <a:lvl7pPr marL="5577749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7pPr>
            <a:lvl8pPr marL="6507373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8pPr>
            <a:lvl9pPr marL="7436998" indent="0">
              <a:buNone/>
              <a:defRPr sz="32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9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8255" y="7302500"/>
            <a:ext cx="790194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2605" y="7302500"/>
            <a:ext cx="790194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0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677" y="1460506"/>
            <a:ext cx="1603629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679" y="6724652"/>
            <a:ext cx="7865625" cy="3295648"/>
          </a:xfrm>
        </p:spPr>
        <p:txBody>
          <a:bodyPr anchor="b"/>
          <a:lstStyle>
            <a:lvl1pPr marL="0" indent="0">
              <a:buNone/>
              <a:defRPr sz="4880" b="1"/>
            </a:lvl1pPr>
            <a:lvl2pPr marL="929625" indent="0">
              <a:buNone/>
              <a:defRPr sz="4067" b="1"/>
            </a:lvl2pPr>
            <a:lvl3pPr marL="1859250" indent="0">
              <a:buNone/>
              <a:defRPr sz="3660" b="1"/>
            </a:lvl3pPr>
            <a:lvl4pPr marL="2788874" indent="0">
              <a:buNone/>
              <a:defRPr sz="3253" b="1"/>
            </a:lvl4pPr>
            <a:lvl5pPr marL="3718499" indent="0">
              <a:buNone/>
              <a:defRPr sz="3253" b="1"/>
            </a:lvl5pPr>
            <a:lvl6pPr marL="4648124" indent="0">
              <a:buNone/>
              <a:defRPr sz="3253" b="1"/>
            </a:lvl6pPr>
            <a:lvl7pPr marL="5577749" indent="0">
              <a:buNone/>
              <a:defRPr sz="3253" b="1"/>
            </a:lvl7pPr>
            <a:lvl8pPr marL="6507373" indent="0">
              <a:buNone/>
              <a:defRPr sz="3253" b="1"/>
            </a:lvl8pPr>
            <a:lvl9pPr marL="7436998" indent="0">
              <a:buNone/>
              <a:defRPr sz="32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679" y="10020300"/>
            <a:ext cx="7865625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412606" y="6724652"/>
            <a:ext cx="7904362" cy="3295648"/>
          </a:xfrm>
        </p:spPr>
        <p:txBody>
          <a:bodyPr anchor="b"/>
          <a:lstStyle>
            <a:lvl1pPr marL="0" indent="0">
              <a:buNone/>
              <a:defRPr sz="4880" b="1"/>
            </a:lvl1pPr>
            <a:lvl2pPr marL="929625" indent="0">
              <a:buNone/>
              <a:defRPr sz="4067" b="1"/>
            </a:lvl2pPr>
            <a:lvl3pPr marL="1859250" indent="0">
              <a:buNone/>
              <a:defRPr sz="3660" b="1"/>
            </a:lvl3pPr>
            <a:lvl4pPr marL="2788874" indent="0">
              <a:buNone/>
              <a:defRPr sz="3253" b="1"/>
            </a:lvl4pPr>
            <a:lvl5pPr marL="3718499" indent="0">
              <a:buNone/>
              <a:defRPr sz="3253" b="1"/>
            </a:lvl5pPr>
            <a:lvl6pPr marL="4648124" indent="0">
              <a:buNone/>
              <a:defRPr sz="3253" b="1"/>
            </a:lvl6pPr>
            <a:lvl7pPr marL="5577749" indent="0">
              <a:buNone/>
              <a:defRPr sz="3253" b="1"/>
            </a:lvl7pPr>
            <a:lvl8pPr marL="6507373" indent="0">
              <a:buNone/>
              <a:defRPr sz="3253" b="1"/>
            </a:lvl8pPr>
            <a:lvl9pPr marL="7436998" indent="0">
              <a:buNone/>
              <a:defRPr sz="32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412606" y="10020300"/>
            <a:ext cx="7904362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57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372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677" y="1828800"/>
            <a:ext cx="5996662" cy="6400800"/>
          </a:xfrm>
        </p:spPr>
        <p:txBody>
          <a:bodyPr anchor="b"/>
          <a:lstStyle>
            <a:lvl1pPr>
              <a:defRPr sz="65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4362" y="3949706"/>
            <a:ext cx="9412605" cy="19494500"/>
          </a:xfrm>
        </p:spPr>
        <p:txBody>
          <a:bodyPr/>
          <a:lstStyle>
            <a:lvl1pPr>
              <a:defRPr sz="6507"/>
            </a:lvl1pPr>
            <a:lvl2pPr>
              <a:defRPr sz="5693"/>
            </a:lvl2pPr>
            <a:lvl3pPr>
              <a:defRPr sz="4880"/>
            </a:lvl3pPr>
            <a:lvl4pPr>
              <a:defRPr sz="4067"/>
            </a:lvl4pPr>
            <a:lvl5pPr>
              <a:defRPr sz="4067"/>
            </a:lvl5pPr>
            <a:lvl6pPr>
              <a:defRPr sz="4067"/>
            </a:lvl6pPr>
            <a:lvl7pPr>
              <a:defRPr sz="4067"/>
            </a:lvl7pPr>
            <a:lvl8pPr>
              <a:defRPr sz="4067"/>
            </a:lvl8pPr>
            <a:lvl9pPr>
              <a:defRPr sz="4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0677" y="8229600"/>
            <a:ext cx="5996662" cy="15246352"/>
          </a:xfrm>
        </p:spPr>
        <p:txBody>
          <a:bodyPr/>
          <a:lstStyle>
            <a:lvl1pPr marL="0" indent="0">
              <a:buNone/>
              <a:defRPr sz="3253"/>
            </a:lvl1pPr>
            <a:lvl2pPr marL="929625" indent="0">
              <a:buNone/>
              <a:defRPr sz="2847"/>
            </a:lvl2pPr>
            <a:lvl3pPr marL="1859250" indent="0">
              <a:buNone/>
              <a:defRPr sz="2440"/>
            </a:lvl3pPr>
            <a:lvl4pPr marL="2788874" indent="0">
              <a:buNone/>
              <a:defRPr sz="2033"/>
            </a:lvl4pPr>
            <a:lvl5pPr marL="3718499" indent="0">
              <a:buNone/>
              <a:defRPr sz="2033"/>
            </a:lvl5pPr>
            <a:lvl6pPr marL="4648124" indent="0">
              <a:buNone/>
              <a:defRPr sz="2033"/>
            </a:lvl6pPr>
            <a:lvl7pPr marL="5577749" indent="0">
              <a:buNone/>
              <a:defRPr sz="2033"/>
            </a:lvl7pPr>
            <a:lvl8pPr marL="6507373" indent="0">
              <a:buNone/>
              <a:defRPr sz="2033"/>
            </a:lvl8pPr>
            <a:lvl9pPr marL="7436998" indent="0">
              <a:buNone/>
              <a:defRPr sz="20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436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677" y="1828800"/>
            <a:ext cx="5996662" cy="6400800"/>
          </a:xfrm>
        </p:spPr>
        <p:txBody>
          <a:bodyPr anchor="b"/>
          <a:lstStyle>
            <a:lvl1pPr>
              <a:defRPr sz="650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904362" y="3949706"/>
            <a:ext cx="9412605" cy="19494500"/>
          </a:xfrm>
        </p:spPr>
        <p:txBody>
          <a:bodyPr anchor="t"/>
          <a:lstStyle>
            <a:lvl1pPr marL="0" indent="0">
              <a:buNone/>
              <a:defRPr sz="6507"/>
            </a:lvl1pPr>
            <a:lvl2pPr marL="929625" indent="0">
              <a:buNone/>
              <a:defRPr sz="5693"/>
            </a:lvl2pPr>
            <a:lvl3pPr marL="1859250" indent="0">
              <a:buNone/>
              <a:defRPr sz="4880"/>
            </a:lvl3pPr>
            <a:lvl4pPr marL="2788874" indent="0">
              <a:buNone/>
              <a:defRPr sz="4067"/>
            </a:lvl4pPr>
            <a:lvl5pPr marL="3718499" indent="0">
              <a:buNone/>
              <a:defRPr sz="4067"/>
            </a:lvl5pPr>
            <a:lvl6pPr marL="4648124" indent="0">
              <a:buNone/>
              <a:defRPr sz="4067"/>
            </a:lvl6pPr>
            <a:lvl7pPr marL="5577749" indent="0">
              <a:buNone/>
              <a:defRPr sz="4067"/>
            </a:lvl7pPr>
            <a:lvl8pPr marL="6507373" indent="0">
              <a:buNone/>
              <a:defRPr sz="4067"/>
            </a:lvl8pPr>
            <a:lvl9pPr marL="7436998" indent="0">
              <a:buNone/>
              <a:defRPr sz="40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0677" y="8229600"/>
            <a:ext cx="5996662" cy="15246352"/>
          </a:xfrm>
        </p:spPr>
        <p:txBody>
          <a:bodyPr/>
          <a:lstStyle>
            <a:lvl1pPr marL="0" indent="0">
              <a:buNone/>
              <a:defRPr sz="3253"/>
            </a:lvl1pPr>
            <a:lvl2pPr marL="929625" indent="0">
              <a:buNone/>
              <a:defRPr sz="2847"/>
            </a:lvl2pPr>
            <a:lvl3pPr marL="1859250" indent="0">
              <a:buNone/>
              <a:defRPr sz="2440"/>
            </a:lvl3pPr>
            <a:lvl4pPr marL="2788874" indent="0">
              <a:buNone/>
              <a:defRPr sz="2033"/>
            </a:lvl4pPr>
            <a:lvl5pPr marL="3718499" indent="0">
              <a:buNone/>
              <a:defRPr sz="2033"/>
            </a:lvl5pPr>
            <a:lvl6pPr marL="4648124" indent="0">
              <a:buNone/>
              <a:defRPr sz="2033"/>
            </a:lvl6pPr>
            <a:lvl7pPr marL="5577749" indent="0">
              <a:buNone/>
              <a:defRPr sz="2033"/>
            </a:lvl7pPr>
            <a:lvl8pPr marL="6507373" indent="0">
              <a:buNone/>
              <a:defRPr sz="2033"/>
            </a:lvl8pPr>
            <a:lvl9pPr marL="7436998" indent="0">
              <a:buNone/>
              <a:defRPr sz="20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28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8255" y="1460506"/>
            <a:ext cx="1603629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255" y="7302500"/>
            <a:ext cx="1603629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78255" y="25425406"/>
            <a:ext cx="418338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84C57-CF54-4ED5-9F1B-CB28889DA5E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8865" y="25425406"/>
            <a:ext cx="627507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131165" y="25425406"/>
            <a:ext cx="418338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E38C7-FDE5-41F5-BD79-73044CB93A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2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59250" rtl="0" eaLnBrk="1" latinLnBrk="0" hangingPunct="1">
        <a:lnSpc>
          <a:spcPct val="90000"/>
        </a:lnSpc>
        <a:spcBef>
          <a:spcPct val="0"/>
        </a:spcBef>
        <a:buNone/>
        <a:defRPr sz="89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4812" indent="-464812" algn="l" defTabSz="1859250" rtl="0" eaLnBrk="1" latinLnBrk="0" hangingPunct="1">
        <a:lnSpc>
          <a:spcPct val="90000"/>
        </a:lnSpc>
        <a:spcBef>
          <a:spcPts val="2033"/>
        </a:spcBef>
        <a:buFont typeface="Arial" panose="020B0604020202020204" pitchFamily="34" charset="0"/>
        <a:buChar char="•"/>
        <a:defRPr sz="5693" kern="1200">
          <a:solidFill>
            <a:schemeClr val="tx1"/>
          </a:solidFill>
          <a:latin typeface="+mn-lt"/>
          <a:ea typeface="+mn-ea"/>
          <a:cs typeface="+mn-cs"/>
        </a:defRPr>
      </a:lvl1pPr>
      <a:lvl2pPr marL="1394437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4880" kern="1200">
          <a:solidFill>
            <a:schemeClr val="tx1"/>
          </a:solidFill>
          <a:latin typeface="+mn-lt"/>
          <a:ea typeface="+mn-ea"/>
          <a:cs typeface="+mn-cs"/>
        </a:defRPr>
      </a:lvl2pPr>
      <a:lvl3pPr marL="2324062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4067" kern="1200">
          <a:solidFill>
            <a:schemeClr val="tx1"/>
          </a:solidFill>
          <a:latin typeface="+mn-lt"/>
          <a:ea typeface="+mn-ea"/>
          <a:cs typeface="+mn-cs"/>
        </a:defRPr>
      </a:lvl3pPr>
      <a:lvl4pPr marL="3253687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4pPr>
      <a:lvl5pPr marL="4183311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5pPr>
      <a:lvl6pPr marL="5112936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6pPr>
      <a:lvl7pPr marL="6042561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7pPr>
      <a:lvl8pPr marL="6972186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8pPr>
      <a:lvl9pPr marL="7901810" indent="-464812" algn="l" defTabSz="1859250" rtl="0" eaLnBrk="1" latinLnBrk="0" hangingPunct="1">
        <a:lnSpc>
          <a:spcPct val="90000"/>
        </a:lnSpc>
        <a:spcBef>
          <a:spcPts val="1017"/>
        </a:spcBef>
        <a:buFont typeface="Arial" panose="020B0604020202020204" pitchFamily="34" charset="0"/>
        <a:buChar char="•"/>
        <a:defRPr sz="3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1pPr>
      <a:lvl2pPr marL="929625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2pPr>
      <a:lvl3pPr marL="1859250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3pPr>
      <a:lvl4pPr marL="2788874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4pPr>
      <a:lvl5pPr marL="3718499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5pPr>
      <a:lvl6pPr marL="4648124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6pPr>
      <a:lvl7pPr marL="5577749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7pPr>
      <a:lvl8pPr marL="6507373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8pPr>
      <a:lvl9pPr marL="7436998" algn="l" defTabSz="1859250" rtl="0" eaLnBrk="1" latinLnBrk="0" hangingPunct="1">
        <a:defRPr sz="36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media" Target="../media/media7.mp4"/><Relationship Id="rId18" Type="http://schemas.openxmlformats.org/officeDocument/2006/relationships/video" Target="../media/media9.avi"/><Relationship Id="rId26" Type="http://schemas.openxmlformats.org/officeDocument/2006/relationships/video" Target="../media/media13.avi"/><Relationship Id="rId39" Type="http://schemas.microsoft.com/office/2007/relationships/media" Target="../media/media20.avi"/><Relationship Id="rId21" Type="http://schemas.microsoft.com/office/2007/relationships/media" Target="../media/media11.avi"/><Relationship Id="rId34" Type="http://schemas.openxmlformats.org/officeDocument/2006/relationships/video" Target="../media/media17.avi"/><Relationship Id="rId42" Type="http://schemas.openxmlformats.org/officeDocument/2006/relationships/image" Target="../media/image1.png"/><Relationship Id="rId47" Type="http://schemas.openxmlformats.org/officeDocument/2006/relationships/image" Target="../media/image6.png"/><Relationship Id="rId50" Type="http://schemas.openxmlformats.org/officeDocument/2006/relationships/image" Target="../media/image9.png"/><Relationship Id="rId55" Type="http://schemas.openxmlformats.org/officeDocument/2006/relationships/image" Target="../media/image14.png"/><Relationship Id="rId7" Type="http://schemas.microsoft.com/office/2007/relationships/media" Target="../media/media4.avi"/><Relationship Id="rId2" Type="http://schemas.openxmlformats.org/officeDocument/2006/relationships/video" Target="../media/media1.avi"/><Relationship Id="rId16" Type="http://schemas.openxmlformats.org/officeDocument/2006/relationships/video" Target="../media/media8.avi"/><Relationship Id="rId29" Type="http://schemas.microsoft.com/office/2007/relationships/media" Target="../media/media15.avi"/><Relationship Id="rId11" Type="http://schemas.microsoft.com/office/2007/relationships/media" Target="../media/media6.mp4"/><Relationship Id="rId24" Type="http://schemas.openxmlformats.org/officeDocument/2006/relationships/video" Target="../media/media12.avi"/><Relationship Id="rId32" Type="http://schemas.openxmlformats.org/officeDocument/2006/relationships/video" Target="../media/media16.avi"/><Relationship Id="rId37" Type="http://schemas.microsoft.com/office/2007/relationships/media" Target="../media/media19.avi"/><Relationship Id="rId40" Type="http://schemas.openxmlformats.org/officeDocument/2006/relationships/video" Target="../media/media20.avi"/><Relationship Id="rId45" Type="http://schemas.openxmlformats.org/officeDocument/2006/relationships/image" Target="../media/image4.png"/><Relationship Id="rId53" Type="http://schemas.openxmlformats.org/officeDocument/2006/relationships/image" Target="../media/image12.png"/><Relationship Id="rId58" Type="http://schemas.openxmlformats.org/officeDocument/2006/relationships/image" Target="../media/image17.png"/><Relationship Id="rId5" Type="http://schemas.microsoft.com/office/2007/relationships/media" Target="../media/media3.avi"/><Relationship Id="rId61" Type="http://schemas.openxmlformats.org/officeDocument/2006/relationships/image" Target="../media/image20.png"/><Relationship Id="rId19" Type="http://schemas.microsoft.com/office/2007/relationships/media" Target="../media/media10.avi"/><Relationship Id="rId14" Type="http://schemas.openxmlformats.org/officeDocument/2006/relationships/video" Target="../media/media7.mp4"/><Relationship Id="rId22" Type="http://schemas.openxmlformats.org/officeDocument/2006/relationships/video" Target="../media/media11.avi"/><Relationship Id="rId27" Type="http://schemas.microsoft.com/office/2007/relationships/media" Target="../media/media14.avi"/><Relationship Id="rId30" Type="http://schemas.openxmlformats.org/officeDocument/2006/relationships/video" Target="../media/media15.avi"/><Relationship Id="rId35" Type="http://schemas.microsoft.com/office/2007/relationships/media" Target="../media/media18.avi"/><Relationship Id="rId43" Type="http://schemas.openxmlformats.org/officeDocument/2006/relationships/image" Target="../media/image2.png"/><Relationship Id="rId48" Type="http://schemas.openxmlformats.org/officeDocument/2006/relationships/image" Target="../media/image7.png"/><Relationship Id="rId56" Type="http://schemas.openxmlformats.org/officeDocument/2006/relationships/image" Target="../media/image15.png"/><Relationship Id="rId8" Type="http://schemas.openxmlformats.org/officeDocument/2006/relationships/video" Target="../media/media4.avi"/><Relationship Id="rId51" Type="http://schemas.openxmlformats.org/officeDocument/2006/relationships/image" Target="../media/image10.png"/><Relationship Id="rId3" Type="http://schemas.microsoft.com/office/2007/relationships/media" Target="../media/media2.avi"/><Relationship Id="rId12" Type="http://schemas.openxmlformats.org/officeDocument/2006/relationships/video" Target="../media/media6.mp4"/><Relationship Id="rId17" Type="http://schemas.microsoft.com/office/2007/relationships/media" Target="../media/media9.avi"/><Relationship Id="rId25" Type="http://schemas.microsoft.com/office/2007/relationships/media" Target="../media/media13.avi"/><Relationship Id="rId33" Type="http://schemas.microsoft.com/office/2007/relationships/media" Target="../media/media17.avi"/><Relationship Id="rId38" Type="http://schemas.openxmlformats.org/officeDocument/2006/relationships/video" Target="../media/media19.avi"/><Relationship Id="rId46" Type="http://schemas.openxmlformats.org/officeDocument/2006/relationships/image" Target="../media/image5.png"/><Relationship Id="rId59" Type="http://schemas.openxmlformats.org/officeDocument/2006/relationships/image" Target="../media/image18.png"/><Relationship Id="rId20" Type="http://schemas.openxmlformats.org/officeDocument/2006/relationships/video" Target="../media/media10.avi"/><Relationship Id="rId41" Type="http://schemas.openxmlformats.org/officeDocument/2006/relationships/slideLayout" Target="../slideLayouts/slideLayout6.xml"/><Relationship Id="rId54" Type="http://schemas.openxmlformats.org/officeDocument/2006/relationships/image" Target="../media/image13.png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15" Type="http://schemas.microsoft.com/office/2007/relationships/media" Target="../media/media8.avi"/><Relationship Id="rId23" Type="http://schemas.microsoft.com/office/2007/relationships/media" Target="../media/media12.avi"/><Relationship Id="rId28" Type="http://schemas.openxmlformats.org/officeDocument/2006/relationships/video" Target="../media/media14.avi"/><Relationship Id="rId36" Type="http://schemas.openxmlformats.org/officeDocument/2006/relationships/video" Target="../media/media18.avi"/><Relationship Id="rId49" Type="http://schemas.openxmlformats.org/officeDocument/2006/relationships/image" Target="../media/image8.png"/><Relationship Id="rId57" Type="http://schemas.openxmlformats.org/officeDocument/2006/relationships/image" Target="../media/image16.png"/><Relationship Id="rId10" Type="http://schemas.openxmlformats.org/officeDocument/2006/relationships/video" Target="../media/media5.avi"/><Relationship Id="rId31" Type="http://schemas.microsoft.com/office/2007/relationships/media" Target="../media/media16.avi"/><Relationship Id="rId44" Type="http://schemas.openxmlformats.org/officeDocument/2006/relationships/image" Target="../media/image3.png"/><Relationship Id="rId52" Type="http://schemas.openxmlformats.org/officeDocument/2006/relationships/image" Target="../media/image11.png"/><Relationship Id="rId60" Type="http://schemas.openxmlformats.org/officeDocument/2006/relationships/image" Target="../media/image19.png"/><Relationship Id="rId4" Type="http://schemas.openxmlformats.org/officeDocument/2006/relationships/video" Target="../media/media2.avi"/><Relationship Id="rId9" Type="http://schemas.microsoft.com/office/2007/relationships/media" Target="../media/media5.avi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CF10a- 3 Hrs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76998EE0-71FB-44CC-9A28-57A2A5E7F6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13974417" y="17915491"/>
            <a:ext cx="3251200" cy="3251200"/>
          </a:xfrm>
          <a:prstGeom prst="rect">
            <a:avLst/>
          </a:prstGeom>
        </p:spPr>
      </p:pic>
      <p:pic>
        <p:nvPicPr>
          <p:cNvPr id="4" name="MCF10a- Before PTX treatment avi">
            <a:hlinkClick r:id="" action="ppaction://media"/>
            <a:extLst>
              <a:ext uri="{FF2B5EF4-FFF2-40B4-BE49-F238E27FC236}">
                <a16:creationId xmlns:a16="http://schemas.microsoft.com/office/drawing/2014/main" id="{8270E1A2-0788-43BE-8F95-AF1D0E8D8A5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13974417" y="4915233"/>
            <a:ext cx="3251200" cy="3251200"/>
          </a:xfrm>
          <a:prstGeom prst="rect">
            <a:avLst/>
          </a:prstGeom>
        </p:spPr>
      </p:pic>
      <p:pic>
        <p:nvPicPr>
          <p:cNvPr id="5" name="MCF10a- 30 mins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9A485CDF-4C5D-46FC-9628-DD94F5B200D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13974417" y="8164162"/>
            <a:ext cx="3251200" cy="3251200"/>
          </a:xfrm>
          <a:prstGeom prst="rect">
            <a:avLst/>
          </a:prstGeom>
        </p:spPr>
      </p:pic>
      <p:pic>
        <p:nvPicPr>
          <p:cNvPr id="6" name="MCF10a- 2 Hrs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DB312AAC-5319-4A8E-8117-BD2A792B255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5"/>
          <a:stretch>
            <a:fillRect/>
          </a:stretch>
        </p:blipFill>
        <p:spPr>
          <a:xfrm>
            <a:off x="14001868" y="14666562"/>
            <a:ext cx="3251200" cy="3251200"/>
          </a:xfrm>
          <a:prstGeom prst="rect">
            <a:avLst/>
          </a:prstGeom>
        </p:spPr>
      </p:pic>
      <p:pic>
        <p:nvPicPr>
          <p:cNvPr id="7" name="MCF10a- 1 hr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993684A0-77F7-4E79-ABB6-BCEFA6263032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46"/>
          <a:stretch>
            <a:fillRect/>
          </a:stretch>
        </p:blipFill>
        <p:spPr>
          <a:xfrm>
            <a:off x="13974417" y="11415362"/>
            <a:ext cx="3251200" cy="3251200"/>
          </a:xfrm>
          <a:prstGeom prst="rect">
            <a:avLst/>
          </a:prstGeom>
        </p:spPr>
      </p:pic>
      <p:pic>
        <p:nvPicPr>
          <p:cNvPr id="9" name="MCF7- Before 0.1 uM PTX not avi">
            <a:hlinkClick r:id="" action="ppaction://media"/>
            <a:extLst>
              <a:ext uri="{FF2B5EF4-FFF2-40B4-BE49-F238E27FC236}">
                <a16:creationId xmlns:a16="http://schemas.microsoft.com/office/drawing/2014/main" id="{89B09625-5A52-4BAA-9029-012AFA07C8A8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0038522" y="4912962"/>
            <a:ext cx="3251200" cy="3251200"/>
          </a:xfrm>
          <a:prstGeom prst="rect">
            <a:avLst/>
          </a:prstGeom>
        </p:spPr>
      </p:pic>
      <p:pic>
        <p:nvPicPr>
          <p:cNvPr id="10" name="MCF7- 30 mins after PTX treatment not avi">
            <a:hlinkClick r:id="" action="ppaction://media"/>
            <a:extLst>
              <a:ext uri="{FF2B5EF4-FFF2-40B4-BE49-F238E27FC236}">
                <a16:creationId xmlns:a16="http://schemas.microsoft.com/office/drawing/2014/main" id="{321B3EA2-062A-4946-ADF5-5C32F355CF70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10038522" y="8164162"/>
            <a:ext cx="3251200" cy="3251200"/>
          </a:xfrm>
          <a:prstGeom prst="rect">
            <a:avLst/>
          </a:prstGeom>
        </p:spPr>
      </p:pic>
      <p:pic>
        <p:nvPicPr>
          <p:cNvPr id="11" name="MCF7- 1 Hr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F1D5693B-4599-48A8-A668-C24C353B1BCD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49"/>
          <a:stretch>
            <a:fillRect/>
          </a:stretch>
        </p:blipFill>
        <p:spPr>
          <a:xfrm>
            <a:off x="10038522" y="11415362"/>
            <a:ext cx="3251200" cy="3251200"/>
          </a:xfrm>
          <a:prstGeom prst="rect">
            <a:avLst/>
          </a:prstGeom>
        </p:spPr>
      </p:pic>
      <p:pic>
        <p:nvPicPr>
          <p:cNvPr id="12" name="MCF7- 2 Hrs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0E2CD1D7-436E-4861-90E9-8E835A1A9978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0"/>
          <a:stretch>
            <a:fillRect/>
          </a:stretch>
        </p:blipFill>
        <p:spPr>
          <a:xfrm>
            <a:off x="10065973" y="14666562"/>
            <a:ext cx="3251200" cy="3251200"/>
          </a:xfrm>
          <a:prstGeom prst="rect">
            <a:avLst/>
          </a:prstGeom>
        </p:spPr>
      </p:pic>
      <p:pic>
        <p:nvPicPr>
          <p:cNvPr id="13" name="MCF7- 3 Hrs after PTX treatment avi">
            <a:hlinkClick r:id="" action="ppaction://media"/>
            <a:extLst>
              <a:ext uri="{FF2B5EF4-FFF2-40B4-BE49-F238E27FC236}">
                <a16:creationId xmlns:a16="http://schemas.microsoft.com/office/drawing/2014/main" id="{57178B3E-0E22-4C77-8B87-2DF77005EBF2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10038522" y="17917762"/>
            <a:ext cx="3251200" cy="3251200"/>
          </a:xfrm>
          <a:prstGeom prst="rect">
            <a:avLst/>
          </a:prstGeom>
        </p:spPr>
      </p:pic>
      <p:pic>
        <p:nvPicPr>
          <p:cNvPr id="17" name="MCF7-Before RPC2 treatment AVI">
            <a:hlinkClick r:id="" action="ppaction://media"/>
            <a:extLst>
              <a:ext uri="{FF2B5EF4-FFF2-40B4-BE49-F238E27FC236}">
                <a16:creationId xmlns:a16="http://schemas.microsoft.com/office/drawing/2014/main" id="{13AAD73D-3D47-4E75-A0A5-A72A49FC7CF3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1278255" y="4850803"/>
            <a:ext cx="3251200" cy="3251200"/>
          </a:xfrm>
          <a:prstGeom prst="rect">
            <a:avLst/>
          </a:prstGeom>
        </p:spPr>
      </p:pic>
      <p:pic>
        <p:nvPicPr>
          <p:cNvPr id="18" name="MCF7- 30 mins after RPC2 treatment AVI">
            <a:hlinkClick r:id="" action="ppaction://media"/>
            <a:extLst>
              <a:ext uri="{FF2B5EF4-FFF2-40B4-BE49-F238E27FC236}">
                <a16:creationId xmlns:a16="http://schemas.microsoft.com/office/drawing/2014/main" id="{5821E02B-BD7C-4FDB-A4B0-1EC4349D7F0C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1266791" y="8102003"/>
            <a:ext cx="3251200" cy="3251200"/>
          </a:xfrm>
          <a:prstGeom prst="rect">
            <a:avLst/>
          </a:prstGeom>
        </p:spPr>
      </p:pic>
      <p:pic>
        <p:nvPicPr>
          <p:cNvPr id="19" name="MCF7- 1Hr after RPC2 treatment AVI">
            <a:hlinkClick r:id="" action="ppaction://media"/>
            <a:extLst>
              <a:ext uri="{FF2B5EF4-FFF2-40B4-BE49-F238E27FC236}">
                <a16:creationId xmlns:a16="http://schemas.microsoft.com/office/drawing/2014/main" id="{359D270E-982D-4A9F-88B5-6067E6679264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54"/>
          <a:stretch>
            <a:fillRect/>
          </a:stretch>
        </p:blipFill>
        <p:spPr>
          <a:xfrm>
            <a:off x="1269960" y="11365742"/>
            <a:ext cx="3251200" cy="3251200"/>
          </a:xfrm>
          <a:prstGeom prst="rect">
            <a:avLst/>
          </a:prstGeom>
        </p:spPr>
      </p:pic>
      <p:pic>
        <p:nvPicPr>
          <p:cNvPr id="20" name="MCF7- 2Hrs after RPC2 AVI">
            <a:hlinkClick r:id="" action="ppaction://media"/>
            <a:extLst>
              <a:ext uri="{FF2B5EF4-FFF2-40B4-BE49-F238E27FC236}">
                <a16:creationId xmlns:a16="http://schemas.microsoft.com/office/drawing/2014/main" id="{7FB04216-3C73-48CF-A8D1-413F52F6F0BD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55"/>
          <a:stretch>
            <a:fillRect/>
          </a:stretch>
        </p:blipFill>
        <p:spPr>
          <a:xfrm>
            <a:off x="1266791" y="14604403"/>
            <a:ext cx="3251200" cy="3251199"/>
          </a:xfrm>
          <a:prstGeom prst="rect">
            <a:avLst/>
          </a:prstGeom>
        </p:spPr>
      </p:pic>
      <p:pic>
        <p:nvPicPr>
          <p:cNvPr id="21" name="MCF7- 3Hrs after RPC2 treatment AVI">
            <a:hlinkClick r:id="" action="ppaction://media"/>
            <a:extLst>
              <a:ext uri="{FF2B5EF4-FFF2-40B4-BE49-F238E27FC236}">
                <a16:creationId xmlns:a16="http://schemas.microsoft.com/office/drawing/2014/main" id="{68073DB5-284B-4A81-9903-5C8E5A9D06EA}"/>
              </a:ext>
            </a:extLst>
          </p:cNvPr>
          <p:cNvPicPr>
            <a:picLocks noChangeAspect="1"/>
          </p:cNvPicPr>
          <p:nvPr>
            <a:vide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56"/>
          <a:stretch>
            <a:fillRect/>
          </a:stretch>
        </p:blipFill>
        <p:spPr>
          <a:xfrm>
            <a:off x="1239340" y="17843065"/>
            <a:ext cx="3290115" cy="3251198"/>
          </a:xfrm>
          <a:prstGeom prst="rect">
            <a:avLst/>
          </a:prstGeom>
        </p:spPr>
      </p:pic>
      <p:pic>
        <p:nvPicPr>
          <p:cNvPr id="24" name="MCF10a- Before RPC2 treatment AVI">
            <a:hlinkClick r:id="" action="ppaction://media"/>
            <a:extLst>
              <a:ext uri="{FF2B5EF4-FFF2-40B4-BE49-F238E27FC236}">
                <a16:creationId xmlns:a16="http://schemas.microsoft.com/office/drawing/2014/main" id="{B46E7C13-EEDC-42B7-A4A7-788CFAA32685}"/>
              </a:ext>
            </a:extLst>
          </p:cNvPr>
          <p:cNvPicPr>
            <a:picLocks noChangeAspect="1"/>
          </p:cNvPicPr>
          <p:nvPr>
            <a:vide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57"/>
          <a:stretch>
            <a:fillRect/>
          </a:stretch>
        </p:blipFill>
        <p:spPr>
          <a:xfrm>
            <a:off x="5202686" y="4912962"/>
            <a:ext cx="3251200" cy="3251200"/>
          </a:xfrm>
          <a:prstGeom prst="rect">
            <a:avLst/>
          </a:prstGeom>
        </p:spPr>
      </p:pic>
      <p:pic>
        <p:nvPicPr>
          <p:cNvPr id="25" name="MCF10a- 30 mins after RPC2  treatment AVI">
            <a:hlinkClick r:id="" action="ppaction://media"/>
            <a:extLst>
              <a:ext uri="{FF2B5EF4-FFF2-40B4-BE49-F238E27FC236}">
                <a16:creationId xmlns:a16="http://schemas.microsoft.com/office/drawing/2014/main" id="{44C04DDC-0E74-4C06-8F0C-C366B6B67248}"/>
              </a:ext>
            </a:extLst>
          </p:cNvPr>
          <p:cNvPicPr>
            <a:picLocks noChangeAspect="1"/>
          </p:cNvPicPr>
          <p:nvPr>
            <a:vide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58"/>
          <a:stretch>
            <a:fillRect/>
          </a:stretch>
        </p:blipFill>
        <p:spPr>
          <a:xfrm>
            <a:off x="5202686" y="8239067"/>
            <a:ext cx="3251200" cy="3251200"/>
          </a:xfrm>
          <a:prstGeom prst="rect">
            <a:avLst/>
          </a:prstGeom>
        </p:spPr>
      </p:pic>
      <p:pic>
        <p:nvPicPr>
          <p:cNvPr id="26" name="MCF10a- 1Hr after RPC2 treatment AVI">
            <a:hlinkClick r:id="" action="ppaction://media"/>
            <a:extLst>
              <a:ext uri="{FF2B5EF4-FFF2-40B4-BE49-F238E27FC236}">
                <a16:creationId xmlns:a16="http://schemas.microsoft.com/office/drawing/2014/main" id="{8E0F7312-9B89-4695-A97A-C821F0EFBED3}"/>
              </a:ext>
            </a:extLst>
          </p:cNvPr>
          <p:cNvPicPr>
            <a:picLocks noChangeAspect="1"/>
          </p:cNvPicPr>
          <p:nvPr>
            <a:vide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59"/>
          <a:stretch>
            <a:fillRect/>
          </a:stretch>
        </p:blipFill>
        <p:spPr>
          <a:xfrm>
            <a:off x="5216412" y="11490267"/>
            <a:ext cx="3251200" cy="3251200"/>
          </a:xfrm>
          <a:prstGeom prst="rect">
            <a:avLst/>
          </a:prstGeom>
        </p:spPr>
      </p:pic>
      <p:pic>
        <p:nvPicPr>
          <p:cNvPr id="28" name="MCF10a- 2Hrs after RPC2  treatment avi">
            <a:hlinkClick r:id="" action="ppaction://media"/>
            <a:extLst>
              <a:ext uri="{FF2B5EF4-FFF2-40B4-BE49-F238E27FC236}">
                <a16:creationId xmlns:a16="http://schemas.microsoft.com/office/drawing/2014/main" id="{7F3F6868-BC90-48A4-9651-4AD10B5F8F5B}"/>
              </a:ext>
            </a:extLst>
          </p:cNvPr>
          <p:cNvPicPr>
            <a:picLocks noChangeAspect="1"/>
          </p:cNvPicPr>
          <p:nvPr>
            <a:vide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60"/>
          <a:stretch>
            <a:fillRect/>
          </a:stretch>
        </p:blipFill>
        <p:spPr>
          <a:xfrm>
            <a:off x="5175235" y="14741467"/>
            <a:ext cx="3251200" cy="3251200"/>
          </a:xfrm>
          <a:prstGeom prst="rect">
            <a:avLst/>
          </a:prstGeom>
        </p:spPr>
      </p:pic>
      <p:pic>
        <p:nvPicPr>
          <p:cNvPr id="29" name="MCF10a- 3 Hrs after RPC2  treatment avi">
            <a:hlinkClick r:id="" action="ppaction://media"/>
            <a:extLst>
              <a:ext uri="{FF2B5EF4-FFF2-40B4-BE49-F238E27FC236}">
                <a16:creationId xmlns:a16="http://schemas.microsoft.com/office/drawing/2014/main" id="{B13ED5CC-2694-42E8-B9AE-0CAD360D6099}"/>
              </a:ext>
            </a:extLst>
          </p:cNvPr>
          <p:cNvPicPr>
            <a:picLocks noChangeAspect="1"/>
          </p:cNvPicPr>
          <p:nvPr>
            <a:vide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61"/>
          <a:stretch>
            <a:fillRect/>
          </a:stretch>
        </p:blipFill>
        <p:spPr>
          <a:xfrm>
            <a:off x="5175235" y="17945131"/>
            <a:ext cx="3251200" cy="32512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12BBC7B0-2EA9-401D-A596-B6A2AA506963}"/>
              </a:ext>
            </a:extLst>
          </p:cNvPr>
          <p:cNvSpPr txBox="1"/>
          <p:nvPr/>
        </p:nvSpPr>
        <p:spPr>
          <a:xfrm>
            <a:off x="1166635" y="22514334"/>
            <a:ext cx="149919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/>
              <a:t>Figure S1.  Spinning disk confocal fluorescent microscopic images of live MCF7 and MCF10a cells expressing the EGFP –EB3.  Images show the initial frame of a short movie (4-9 s) and changes between images are due to the longer incubation period with </a:t>
            </a:r>
            <a:r>
              <a:rPr lang="en-US" sz="3600" b="1" dirty="0"/>
              <a:t>RPC2</a:t>
            </a:r>
            <a:r>
              <a:rPr lang="en-US" sz="3600" dirty="0"/>
              <a:t> or PTX. </a:t>
            </a:r>
          </a:p>
          <a:p>
            <a:r>
              <a:rPr lang="en-US" sz="3600" dirty="0"/>
              <a:t>Each frame is an AVI movie (clickable)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D2C5511-48CC-41A5-87EE-2AA6A003D2A1}"/>
              </a:ext>
            </a:extLst>
          </p:cNvPr>
          <p:cNvGrpSpPr/>
          <p:nvPr/>
        </p:nvGrpSpPr>
        <p:grpSpPr>
          <a:xfrm>
            <a:off x="1687319" y="2958303"/>
            <a:ext cx="15182851" cy="1724026"/>
            <a:chOff x="1687319" y="2958303"/>
            <a:chExt cx="15182851" cy="1724026"/>
          </a:xfrm>
        </p:grpSpPr>
        <p:sp>
          <p:nvSpPr>
            <p:cNvPr id="32" name="Rectangle 20">
              <a:extLst>
                <a:ext uri="{FF2B5EF4-FFF2-40B4-BE49-F238E27FC236}">
                  <a16:creationId xmlns:a16="http://schemas.microsoft.com/office/drawing/2014/main" id="{DF6DE8ED-A097-49CE-9975-7E61BF81E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144" y="2991641"/>
              <a:ext cx="2359025" cy="890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4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RP2 (1.7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21">
              <a:extLst>
                <a:ext uri="{FF2B5EF4-FFF2-40B4-BE49-F238E27FC236}">
                  <a16:creationId xmlns:a16="http://schemas.microsoft.com/office/drawing/2014/main" id="{6276AF8F-AB3D-4DFD-B49F-8CB8099B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369" y="2958303"/>
              <a:ext cx="669925" cy="866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4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22">
              <a:extLst>
                <a:ext uri="{FF2B5EF4-FFF2-40B4-BE49-F238E27FC236}">
                  <a16:creationId xmlns:a16="http://schemas.microsoft.com/office/drawing/2014/main" id="{017A92E7-44B6-42E8-8FAC-09F00806B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5044" y="2991641"/>
              <a:ext cx="800100" cy="890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4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0EAD8FCA-517A-429D-9397-64D7913BE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0344" y="2991641"/>
              <a:ext cx="479425" cy="890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47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24">
              <a:extLst>
                <a:ext uri="{FF2B5EF4-FFF2-40B4-BE49-F238E27FC236}">
                  <a16:creationId xmlns:a16="http://schemas.microsoft.com/office/drawing/2014/main" id="{C9F1FA62-A85E-4B64-9E19-74184161B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1994" y="3024978"/>
              <a:ext cx="949325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47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PTX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27">
              <a:extLst>
                <a:ext uri="{FF2B5EF4-FFF2-40B4-BE49-F238E27FC236}">
                  <a16:creationId xmlns:a16="http://schemas.microsoft.com/office/drawing/2014/main" id="{F343D881-80F9-4C4B-8FBC-BA2E6B67B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23844" y="2982116"/>
              <a:ext cx="0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Line 28">
              <a:extLst>
                <a:ext uri="{FF2B5EF4-FFF2-40B4-BE49-F238E27FC236}">
                  <a16:creationId xmlns:a16="http://schemas.microsoft.com/office/drawing/2014/main" id="{30CD55CC-1759-492A-940F-1E22B3AD7C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87319" y="3812378"/>
              <a:ext cx="7170738" cy="26988"/>
            </a:xfrm>
            <a:prstGeom prst="line">
              <a:avLst/>
            </a:prstGeom>
            <a:noFill/>
            <a:ln w="65088" cap="flat">
              <a:solidFill>
                <a:srgbClr val="4472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29">
              <a:extLst>
                <a:ext uri="{FF2B5EF4-FFF2-40B4-BE49-F238E27FC236}">
                  <a16:creationId xmlns:a16="http://schemas.microsoft.com/office/drawing/2014/main" id="{5B7BA363-415C-427C-8127-92596B063E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599419" y="3807616"/>
              <a:ext cx="7172325" cy="28575"/>
            </a:xfrm>
            <a:prstGeom prst="line">
              <a:avLst/>
            </a:prstGeom>
            <a:noFill/>
            <a:ln w="65088" cap="flat">
              <a:solidFill>
                <a:srgbClr val="4472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3E82CB57-8A13-446C-B7B5-BBDB65E3D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931" y="3963191"/>
              <a:ext cx="1327150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MCF7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1E5B7E3-D6B8-4A3D-965A-91AD080FE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231" y="3963191"/>
              <a:ext cx="1782763" cy="719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8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MCF10a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2">
              <a:extLst>
                <a:ext uri="{FF2B5EF4-FFF2-40B4-BE49-F238E27FC236}">
                  <a16:creationId xmlns:a16="http://schemas.microsoft.com/office/drawing/2014/main" id="{F4E83495-3833-413A-8B0E-997C5634F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9282" y="4061616"/>
              <a:ext cx="3127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MCF7 (0.1 </a:t>
              </a:r>
              <a:r>
                <a:rPr kumimoji="0" lang="en-US" altLang="en-US" sz="38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m</a:t>
              </a:r>
              <a:r>
                <a:rPr kumimoji="0" lang="en-US" altLang="en-US" sz="38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r>
                <a:rPr kumimoji="0" lang="en-US" altLang="en-US" sz="3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3">
              <a:extLst>
                <a:ext uri="{FF2B5EF4-FFF2-40B4-BE49-F238E27FC236}">
                  <a16:creationId xmlns:a16="http://schemas.microsoft.com/office/drawing/2014/main" id="{99D1315A-6F19-4F9D-AB97-239596698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55432" y="4048916"/>
              <a:ext cx="361473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3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MCF10a (0.2 </a:t>
              </a:r>
              <a:r>
                <a:rPr kumimoji="0" lang="en-US" altLang="en-US" sz="38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m</a:t>
              </a:r>
              <a:r>
                <a:rPr kumimoji="0" lang="en-US" altLang="en-US" sz="38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</a:t>
              </a:r>
              <a:r>
                <a:rPr kumimoji="0" lang="en-US" altLang="en-US" sz="38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BC1383F0-6DC7-4A0D-B45A-B44226399463}"/>
              </a:ext>
            </a:extLst>
          </p:cNvPr>
          <p:cNvSpPr txBox="1"/>
          <p:nvPr/>
        </p:nvSpPr>
        <p:spPr>
          <a:xfrm>
            <a:off x="397565" y="6440557"/>
            <a:ext cx="70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0 h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335DC30-36B2-4EA9-89A3-65EF3F2BD3BC}"/>
              </a:ext>
            </a:extLst>
          </p:cNvPr>
          <p:cNvSpPr txBox="1"/>
          <p:nvPr/>
        </p:nvSpPr>
        <p:spPr>
          <a:xfrm>
            <a:off x="-55765" y="9286161"/>
            <a:ext cx="1334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30 min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298690-58CD-468F-8D89-0F4C1EED4B57}"/>
              </a:ext>
            </a:extLst>
          </p:cNvPr>
          <p:cNvSpPr txBox="1"/>
          <p:nvPr/>
        </p:nvSpPr>
        <p:spPr>
          <a:xfrm>
            <a:off x="388369" y="12823479"/>
            <a:ext cx="70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1 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7570EF5-10BC-47C1-ABE8-4931438C1923}"/>
              </a:ext>
            </a:extLst>
          </p:cNvPr>
          <p:cNvSpPr txBox="1"/>
          <p:nvPr/>
        </p:nvSpPr>
        <p:spPr>
          <a:xfrm>
            <a:off x="431347" y="16149583"/>
            <a:ext cx="70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2 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BBA5902-3889-4888-9319-EC5824442E8B}"/>
              </a:ext>
            </a:extLst>
          </p:cNvPr>
          <p:cNvSpPr txBox="1"/>
          <p:nvPr/>
        </p:nvSpPr>
        <p:spPr>
          <a:xfrm>
            <a:off x="472276" y="19200974"/>
            <a:ext cx="70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 h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C94B16C-7614-43A8-80BB-F9695089908F}"/>
              </a:ext>
            </a:extLst>
          </p:cNvPr>
          <p:cNvSpPr txBox="1"/>
          <p:nvPr/>
        </p:nvSpPr>
        <p:spPr>
          <a:xfrm>
            <a:off x="5002700" y="1316976"/>
            <a:ext cx="78275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/>
              <a:t>AVI MOVIES for Figure 5</a:t>
            </a:r>
          </a:p>
        </p:txBody>
      </p:sp>
    </p:spTree>
    <p:extLst>
      <p:ext uri="{BB962C8B-B14F-4D97-AF65-F5344CB8AC3E}">
        <p14:creationId xmlns:p14="http://schemas.microsoft.com/office/powerpoint/2010/main" val="234896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050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9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20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08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96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9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51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51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90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9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8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9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0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0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19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3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14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49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4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55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0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61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167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173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8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179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4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185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0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191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19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93</Words>
  <Application>Microsoft Office PowerPoint</Application>
  <PresentationFormat>Custom</PresentationFormat>
  <Paragraphs>17</Paragraphs>
  <Slides>1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Nada S Bawazir</dc:creator>
  <cp:lastModifiedBy>Macdonnell, Frederick M</cp:lastModifiedBy>
  <cp:revision>12</cp:revision>
  <dcterms:created xsi:type="dcterms:W3CDTF">2019-06-10T09:18:04Z</dcterms:created>
  <dcterms:modified xsi:type="dcterms:W3CDTF">2019-07-29T21:32:35Z</dcterms:modified>
</cp:coreProperties>
</file>