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36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2034B-B4D2-496B-B540-7BB4A8AA6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D06C41-CBDD-40FF-939E-7F724D35B3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E1089A-19ED-4492-998F-9B482C751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F04C-177B-4210-A927-D32742811663}" type="datetimeFigureOut">
              <a:rPr lang="en-GB" smtClean="0"/>
              <a:t>27/07/2020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A719A2-CECB-4491-8EB1-7CCD905BB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6B71C3-A53F-4A73-8FF7-C52680F4B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64A5-5172-49E1-B34C-A2458101CA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565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D5BF8-22AA-4B0A-8AED-F0AA967D7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5D35B-AEEC-43F7-A517-9676A35FF5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52C14-0B6C-4E10-BF41-8A8E04BFE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F04C-177B-4210-A927-D32742811663}" type="datetimeFigureOut">
              <a:rPr lang="en-GB" smtClean="0"/>
              <a:t>27/07/2020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6099B8-C923-4472-B2AA-EE4744700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D84C-EC61-44B0-8D94-6E889F947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64A5-5172-49E1-B34C-A2458101CA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623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D6C877-839F-419C-8F45-18F1CB1344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0BBDC6-2151-4048-8359-25B7E6EB1D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052B13-326E-44EE-8C6A-FAE01F84C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F04C-177B-4210-A927-D32742811663}" type="datetimeFigureOut">
              <a:rPr lang="en-GB" smtClean="0"/>
              <a:t>27/07/2020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4EDBF-375E-4F7F-A099-697390652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DF9F83-C8D0-466A-A744-25FBBD326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64A5-5172-49E1-B34C-A2458101CA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12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B23A4-BB16-4017-900D-488E8B938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3FDBE-AF08-4147-A5E6-EDA4D4A46C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8EBCC5-E15E-49E8-B966-93CFC86D2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F04C-177B-4210-A927-D32742811663}" type="datetimeFigureOut">
              <a:rPr lang="en-GB" smtClean="0"/>
              <a:t>27/07/2020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396FB4-874A-4190-937C-1A1C32473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746B85-DF29-4AAA-8682-E56CF2567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64A5-5172-49E1-B34C-A2458101CA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23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0C044-49B5-4D19-8CBB-006338966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A2EFFB-3E77-42A5-B56B-25BCC92539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E302BE-2A98-4B73-9990-532EC30D4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F04C-177B-4210-A927-D32742811663}" type="datetimeFigureOut">
              <a:rPr lang="en-GB" smtClean="0"/>
              <a:t>27/07/2020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561EA-A521-4BDD-9722-D55C3F419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394222-264F-4BF0-820D-9B0A27697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64A5-5172-49E1-B34C-A2458101CA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305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CE85A-C4A1-4B0D-A5ED-2E04ED9AE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78267-E759-44B0-9BB4-5714E4E07A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182C50-CEAE-485D-B0B1-99D3EB41B0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474610-1A82-4DCA-AD64-53747CC6B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F04C-177B-4210-A927-D32742811663}" type="datetimeFigureOut">
              <a:rPr lang="en-GB" smtClean="0"/>
              <a:t>27/07/2020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CC7994-91C0-4F4A-97DA-56EB95615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E43E05-1A74-4150-BAFD-2386C4DC2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64A5-5172-49E1-B34C-A2458101CA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55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D5DFF-6EA0-4690-889C-5CE53985B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2A5283-7F48-4DD0-9DF8-396EE60134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BF5B83-D789-4A23-AF66-DD8805AC28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DA506D-879E-42E3-89D6-7C64B6DDD0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AF4F8E-A737-4BF6-9BCA-70331570D4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2E3523-6DA2-4E8C-A783-981196391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F04C-177B-4210-A927-D32742811663}" type="datetimeFigureOut">
              <a:rPr lang="en-GB" smtClean="0"/>
              <a:t>27/07/2020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D5ED39-63D7-4596-A82C-1FAA4EDAE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2C9F2C-C725-4909-BD5F-134C7EBD1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64A5-5172-49E1-B34C-A2458101CA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975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5FD1E-0C99-47C7-A305-F29420D45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228B31-9ECD-48A3-8C7B-8B8DAEEAE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F04C-177B-4210-A927-D32742811663}" type="datetimeFigureOut">
              <a:rPr lang="en-GB" smtClean="0"/>
              <a:t>27/07/2020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1F1979-4C4E-4895-8D15-91B1E0D21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919320-D792-4271-9280-ADF88320B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64A5-5172-49E1-B34C-A2458101CA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333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92F8B1-C20A-4E95-BB04-68761C955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F04C-177B-4210-A927-D32742811663}" type="datetimeFigureOut">
              <a:rPr lang="en-GB" smtClean="0"/>
              <a:t>27/07/2020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6EC14A-B6BC-4389-8EBD-A231C44C1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0BE777-7EFD-4C03-9584-2528E6EF3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64A5-5172-49E1-B34C-A2458101CA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268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615FA-EEF7-455C-83F0-BAC4BC0FE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F6F391-93FA-4B2B-A5F1-42346F89D9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7E8C69-33C0-4F11-87B2-473C5774E3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43BD68-57BD-4A75-98E1-640A3FB27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F04C-177B-4210-A927-D32742811663}" type="datetimeFigureOut">
              <a:rPr lang="en-GB" smtClean="0"/>
              <a:t>27/07/2020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3FA6E0-1FB7-4FFC-A95D-38585D30A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016B99-7284-4C3A-8432-6094938B2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64A5-5172-49E1-B34C-A2458101CA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660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06BBB-4E4D-4A30-A2DC-E7EE4B3D5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A4DC94-E4F6-4EB1-A416-22160FAE57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96EEBD-C26C-4C98-994B-9A019AFD06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6D84E-4853-4E7B-A461-27835F0C3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F04C-177B-4210-A927-D32742811663}" type="datetimeFigureOut">
              <a:rPr lang="en-GB" smtClean="0"/>
              <a:t>27/07/2020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99F6B-1362-40A2-B8CC-F5F3D7F87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2026A8-FA68-45BE-9396-C2ED612E1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64A5-5172-49E1-B34C-A2458101CA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906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463A1D-2C99-4D59-8B15-7BCABAD6A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6330FD-CAF8-4852-9B28-49A9103591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D6C92F-8B5B-443A-BF2F-503DF116F4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BF04C-177B-4210-A927-D32742811663}" type="datetimeFigureOut">
              <a:rPr lang="en-GB" smtClean="0"/>
              <a:t>27/07/2020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03B7F-BC11-4389-90BF-D89F4F4777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E30604-127D-4FBD-BE13-B4708D9DBB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864A5-5172-49E1-B34C-A2458101CA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662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D2E3262-3EDB-400C-AA54-DC4C03EF0F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2490" y="5240594"/>
            <a:ext cx="9144000" cy="403122"/>
          </a:xfrm>
        </p:spPr>
        <p:txBody>
          <a:bodyPr>
            <a:normAutofit/>
          </a:bodyPr>
          <a:lstStyle/>
          <a:p>
            <a:r>
              <a:rPr lang="en-GB" sz="1600" dirty="0"/>
              <a:t>Supporting video S1. From left to right are 0.05 M I</a:t>
            </a:r>
            <a:r>
              <a:rPr lang="en-GB" sz="1600" baseline="-25000" dirty="0"/>
              <a:t>2</a:t>
            </a:r>
            <a:r>
              <a:rPr lang="en-GB" sz="1600" dirty="0"/>
              <a:t> in </a:t>
            </a:r>
            <a:r>
              <a:rPr lang="en-GB" sz="1600" dirty="0" err="1"/>
              <a:t>MeCN</a:t>
            </a:r>
            <a:r>
              <a:rPr lang="en-GB" sz="1600" dirty="0"/>
              <a:t>, 0.1 M </a:t>
            </a:r>
            <a:r>
              <a:rPr lang="en-GB" sz="1600" dirty="0" err="1"/>
              <a:t>LiI</a:t>
            </a:r>
            <a:r>
              <a:rPr lang="en-GB" sz="1600" dirty="0"/>
              <a:t> and 0.05 M I</a:t>
            </a:r>
            <a:r>
              <a:rPr lang="en-GB" sz="1600" baseline="-25000" dirty="0"/>
              <a:t>2</a:t>
            </a:r>
            <a:r>
              <a:rPr lang="en-GB" sz="1600" dirty="0"/>
              <a:t> in </a:t>
            </a:r>
            <a:r>
              <a:rPr lang="en-GB" sz="1600" dirty="0" err="1"/>
              <a:t>MeCN</a:t>
            </a:r>
            <a:r>
              <a:rPr lang="en-GB" sz="1600" dirty="0"/>
              <a:t>, and </a:t>
            </a:r>
            <a:r>
              <a:rPr lang="en-GB" sz="1600" dirty="0" err="1"/>
              <a:t>Liq</a:t>
            </a:r>
            <a:r>
              <a:rPr lang="en-GB" sz="1600" dirty="0"/>
              <a:t>-I. </a:t>
            </a:r>
          </a:p>
        </p:txBody>
      </p:sp>
      <p:pic>
        <p:nvPicPr>
          <p:cNvPr id="2" name="Supporting video_Ply-I">
            <a:hlinkClick r:id="" action="ppaction://media"/>
            <a:extLst>
              <a:ext uri="{FF2B5EF4-FFF2-40B4-BE49-F238E27FC236}">
                <a16:creationId xmlns:a16="http://schemas.microsoft.com/office/drawing/2014/main" id="{1490B263-F40F-4F63-8609-5D03F7D6658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657600" y="1440498"/>
            <a:ext cx="4876800" cy="280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20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7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28</Words>
  <Application>Microsoft Office PowerPoint</Application>
  <PresentationFormat>Widescreen</PresentationFormat>
  <Paragraphs>1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Tanaka Ellie</dc:creator>
  <cp:lastModifiedBy>Tanaka Ellie</cp:lastModifiedBy>
  <cp:revision>2</cp:revision>
  <dcterms:created xsi:type="dcterms:W3CDTF">2020-07-26T20:10:05Z</dcterms:created>
  <dcterms:modified xsi:type="dcterms:W3CDTF">2020-07-27T09:10:15Z</dcterms:modified>
</cp:coreProperties>
</file>