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62" r:id="rId2"/>
    <p:sldId id="351" r:id="rId3"/>
    <p:sldId id="357" r:id="rId4"/>
    <p:sldId id="355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D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2976" autoAdjust="0"/>
  </p:normalViewPr>
  <p:slideViewPr>
    <p:cSldViewPr snapToGrid="0">
      <p:cViewPr>
        <p:scale>
          <a:sx n="50" d="100"/>
          <a:sy n="50" d="100"/>
        </p:scale>
        <p:origin x="1518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10" Type="http://schemas.openxmlformats.org/officeDocument/2006/relationships/image" Target="../media/image20.emf"/><Relationship Id="rId4" Type="http://schemas.openxmlformats.org/officeDocument/2006/relationships/image" Target="../media/image14.emf"/><Relationship Id="rId9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1A127F-6B26-4BF6-9D83-C2B8EF819DB0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5F164-A92A-4434-8050-7FA4A6DD1F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029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A5F164-A92A-4434-8050-7FA4A6DD1F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6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A5F164-A92A-4434-8050-7FA4A6DD1F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2177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A5F164-A92A-4434-8050-7FA4A6DD1F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8928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7ECA85-BF6C-4115-87A3-56304BEF5E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EDF93A-13CB-43D3-ACEE-EE35BD7BE0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7795DC-D8C5-4490-8CAD-CF84ECD04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9DBE-8444-42D8-8983-5D1A115CFD54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31DAE1-2CB6-4C8A-AB62-3A4E4DE27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E740FD-7C69-48B5-9EE2-5BD1C1844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86A-D105-490A-9EC4-323C732864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09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A56721-928C-48FF-BF96-79464C7D2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2C57FA-AFF5-4A3E-853D-0CDECC5BD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49D9FF-035F-4137-87E0-67901AA39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9DBE-8444-42D8-8983-5D1A115CFD54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87CA79-7AD3-447D-8622-9A40BFDF8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2B3849-A49F-4052-B38D-5B8D04850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86A-D105-490A-9EC4-323C732864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3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230A58B-4858-4454-B381-DEEA9CA3F1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5BE29CD-245E-4EAC-8AA3-A7E906C963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8036FD-0C6D-4569-ADEE-B8C1AE592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9DBE-8444-42D8-8983-5D1A115CFD54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AA701C-E650-496B-8692-D0CE0FB16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F2452E-68A9-4EA1-9482-814BEF912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86A-D105-490A-9EC4-323C732864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3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3BC8C6-F6FE-40A3-BA1A-C2DE761EC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B56422-26DB-4B9A-B5E5-AA7B4E4979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4A1A6C-FEA2-4CF6-A82F-2AFB47DBB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9DBE-8444-42D8-8983-5D1A115CFD54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452322-D625-43BA-8254-DE70D648D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AADDBB-419E-44A7-BE6B-A99CE4354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86A-D105-490A-9EC4-323C732864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748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D85AC4-448F-49CE-A5CE-DA28205A8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67DD33-B78D-491C-B816-2B54AB91B1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1E5A7C-B9CA-4C99-9DA1-35392704E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9DBE-8444-42D8-8983-5D1A115CFD54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80CDAA-CFDA-49D1-82BE-A2AB8C3F5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3DB0A0-1979-4385-BF9F-C0780D8B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86A-D105-490A-9EC4-323C732864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225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C2E7B2-8F15-4F9B-B416-80E0C4D5B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E65FD5-0092-4E71-A9B3-7365BD6452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8F9C220-A020-41B1-84DF-43736B3CB6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FFFD902-6442-408F-9B69-D4C2EB1ED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9DBE-8444-42D8-8983-5D1A115CFD54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C028082-9D03-4784-8AB5-09BFDAFDB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8A899D6-0603-4C70-AFE1-42AF6F8E3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86A-D105-490A-9EC4-323C732864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684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A778A2-5053-4DDB-8AA7-76A57434D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FA38BC-4CA2-4D3B-BBDC-382286EBE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D878C09-7C7F-4E61-9DA1-B832C30173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655C5F2-1057-459A-AECD-E97E3D8C66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AAAB3E1-4AA9-473B-8B01-21452DB34D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B9DAFFA-A988-4DAC-A0A0-2CAAE1F20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9DBE-8444-42D8-8983-5D1A115CFD54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ECA7F1E-E033-4E60-87F9-83D96D5C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F68BAC-FB66-4BAB-8A0E-3464A84B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86A-D105-490A-9EC4-323C732864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68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4F1628-F83F-4D72-9622-2BF643C04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376BB5F-4943-4D8A-8F0B-2B6012756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9DBE-8444-42D8-8983-5D1A115CFD54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0136CD2-14F0-4E79-A1C8-7CA0BF144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5E8E14A-F152-47B7-ACAF-08D72BA5D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86A-D105-490A-9EC4-323C732864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916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8446C3A-582F-4DCE-9E1F-4D712D665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9DBE-8444-42D8-8983-5D1A115CFD54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7F045BC-0172-401B-B8DB-C001ED616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B31BA4A-5CC2-4D99-8223-BD9D77CAB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86A-D105-490A-9EC4-323C732864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86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6EF5E0-92D8-49B6-B1BF-337DCBA9D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1585FA6-5FD6-4C6C-8C04-57FD754A8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665CF64-458A-4D57-9FE0-38BC8A5389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D11B17-2E9E-47D6-A7C2-201CD09CA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9DBE-8444-42D8-8983-5D1A115CFD54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F97B637-D95D-47A8-B203-DD21D7ED3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B13CF96-7E72-4D6D-90F7-D79EF2C63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86A-D105-490A-9EC4-323C732864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222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EEA3E2-F1CA-4F4B-BF7C-8AF8F8B6B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C4388F0-CDD8-4423-B638-94D64291BF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A5A6336-3D59-4F5D-B462-07248C2E66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77E692C-84B3-40FE-BC41-76E43BEF4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19DBE-8444-42D8-8983-5D1A115CFD54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1A978A-3B14-448C-84C5-D9D8DA756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374F37-B921-4C03-8A3B-EBCCEA687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4C86A-D105-490A-9EC4-323C732864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83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59561AA-E6AA-4136-821C-8F59D00B8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F387C51-F01D-49BC-8E38-B9C351F42B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C31F82-2B2B-428D-B41A-E916A95551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19DBE-8444-42D8-8983-5D1A115CFD54}" type="datetimeFigureOut">
              <a:rPr lang="zh-CN" altLang="en-US" smtClean="0"/>
              <a:t>2022/12/24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3BF0FC-4F99-418D-B9D1-5396BE0367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3B4035-757C-4C59-AF66-B0C816716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4C86A-D105-490A-9EC4-323C732864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29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e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0.emf"/><Relationship Id="rId21" Type="http://schemas.openxmlformats.org/officeDocument/2006/relationships/image" Target="../media/image9.emf"/><Relationship Id="rId7" Type="http://schemas.openxmlformats.org/officeDocument/2006/relationships/image" Target="../media/image2.e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7.e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5" Type="http://schemas.openxmlformats.org/officeDocument/2006/relationships/image" Target="../media/image1.emf"/><Relationship Id="rId15" Type="http://schemas.openxmlformats.org/officeDocument/2006/relationships/image" Target="../media/image6.e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emf"/><Relationship Id="rId14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17.emf"/><Relationship Id="rId3" Type="http://schemas.openxmlformats.org/officeDocument/2006/relationships/notesSlide" Target="../notesSlides/notesSlide1.xml"/><Relationship Id="rId21" Type="http://schemas.openxmlformats.org/officeDocument/2006/relationships/oleObject" Target="../embeddings/oleObject18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4.emf"/><Relationship Id="rId17" Type="http://schemas.openxmlformats.org/officeDocument/2006/relationships/oleObject" Target="../embeddings/oleObject16.bin"/><Relationship Id="rId25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emf"/><Relationship Id="rId20" Type="http://schemas.openxmlformats.org/officeDocument/2006/relationships/image" Target="../media/image18.e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11" Type="http://schemas.openxmlformats.org/officeDocument/2006/relationships/oleObject" Target="../embeddings/oleObject13.bin"/><Relationship Id="rId24" Type="http://schemas.openxmlformats.org/officeDocument/2006/relationships/image" Target="../media/image20.emf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23" Type="http://schemas.openxmlformats.org/officeDocument/2006/relationships/oleObject" Target="../embeddings/oleObject19.bin"/><Relationship Id="rId10" Type="http://schemas.openxmlformats.org/officeDocument/2006/relationships/image" Target="../media/image13.e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21.ti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5.emf"/><Relationship Id="rId22" Type="http://schemas.openxmlformats.org/officeDocument/2006/relationships/image" Target="../media/image1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emf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30.pn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896F690-BBC2-46CF-8830-117DB6615396}"/>
              </a:ext>
            </a:extLst>
          </p:cNvPr>
          <p:cNvGrpSpPr/>
          <p:nvPr/>
        </p:nvGrpSpPr>
        <p:grpSpPr>
          <a:xfrm>
            <a:off x="149263" y="-1646349"/>
            <a:ext cx="11524159" cy="6642212"/>
            <a:chOff x="187363" y="163401"/>
            <a:chExt cx="11524159" cy="6642212"/>
          </a:xfrm>
        </p:grpSpPr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FB0ABEE2-77CE-4270-8C20-7A17DC2A0F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78909" y="3219450"/>
              <a:ext cx="1318682" cy="6254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5AC5812-6447-4224-AD54-47C931D7FD02}"/>
                </a:ext>
              </a:extLst>
            </p:cNvPr>
            <p:cNvGrpSpPr/>
            <p:nvPr/>
          </p:nvGrpSpPr>
          <p:grpSpPr>
            <a:xfrm>
              <a:off x="187363" y="2305683"/>
              <a:ext cx="1611966" cy="1902941"/>
              <a:chOff x="4115144" y="4380246"/>
              <a:chExt cx="1001667" cy="1153405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A206541F-E180-475F-881B-9525C265A6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3312997">
                <a:off x="4447501" y="4642924"/>
                <a:ext cx="169086" cy="220939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5E3E51EB-9108-4E2F-BDD8-3C481D190F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3312997">
                <a:off x="4447502" y="5028342"/>
                <a:ext cx="169086" cy="220939"/>
              </a:xfrm>
              <a:prstGeom prst="rect">
                <a:avLst/>
              </a:prstGeom>
            </p:spPr>
          </p:pic>
          <p:sp>
            <p:nvSpPr>
              <p:cNvPr id="25" name="空心弧 24">
                <a:extLst>
                  <a:ext uri="{FF2B5EF4-FFF2-40B4-BE49-F238E27FC236}">
                    <a16:creationId xmlns:a16="http://schemas.microsoft.com/office/drawing/2014/main" id="{D6DCA20E-4758-477C-83E2-AD9D72A23362}"/>
                  </a:ext>
                </a:extLst>
              </p:cNvPr>
              <p:cNvSpPr/>
              <p:nvPr/>
            </p:nvSpPr>
            <p:spPr>
              <a:xfrm rot="16200000">
                <a:off x="4039275" y="4456115"/>
                <a:ext cx="1153405" cy="1001667"/>
              </a:xfrm>
              <a:prstGeom prst="blockArc">
                <a:avLst>
                  <a:gd name="adj1" fmla="val 11134745"/>
                  <a:gd name="adj2" fmla="val 21052692"/>
                  <a:gd name="adj3" fmla="val 2436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空心弧 26">
                <a:extLst>
                  <a:ext uri="{FF2B5EF4-FFF2-40B4-BE49-F238E27FC236}">
                    <a16:creationId xmlns:a16="http://schemas.microsoft.com/office/drawing/2014/main" id="{F244A5D5-395E-4245-85E9-ACA50935B914}"/>
                  </a:ext>
                </a:extLst>
              </p:cNvPr>
              <p:cNvSpPr/>
              <p:nvPr/>
            </p:nvSpPr>
            <p:spPr>
              <a:xfrm rot="16134198">
                <a:off x="4200279" y="4604012"/>
                <a:ext cx="858248" cy="707323"/>
              </a:xfrm>
              <a:prstGeom prst="blockArc">
                <a:avLst>
                  <a:gd name="adj1" fmla="val 11340924"/>
                  <a:gd name="adj2" fmla="val 20983401"/>
                  <a:gd name="adj3" fmla="val 1228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3D234EA-C0E9-97B5-50D2-348F914A22DF}"/>
                </a:ext>
              </a:extLst>
            </p:cNvPr>
            <p:cNvGrpSpPr/>
            <p:nvPr/>
          </p:nvGrpSpPr>
          <p:grpSpPr>
            <a:xfrm>
              <a:off x="7828264" y="163401"/>
              <a:ext cx="3817006" cy="2502269"/>
              <a:chOff x="7838515" y="454162"/>
              <a:chExt cx="3817006" cy="2502269"/>
            </a:xfrm>
          </p:grpSpPr>
          <p:graphicFrame>
            <p:nvGraphicFramePr>
              <p:cNvPr id="19" name="对象 18">
                <a:extLst>
                  <a:ext uri="{FF2B5EF4-FFF2-40B4-BE49-F238E27FC236}">
                    <a16:creationId xmlns:a16="http://schemas.microsoft.com/office/drawing/2014/main" id="{2F864BE0-3709-72A1-E7A2-44E9DD4DF35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96326096"/>
                  </p:ext>
                </p:extLst>
              </p:nvPr>
            </p:nvGraphicFramePr>
            <p:xfrm>
              <a:off x="8265026" y="454162"/>
              <a:ext cx="3390495" cy="232038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446" name="CS ChemDraw Drawing" r:id="rId4" imgW="15956113" imgH="10920639" progId="ChemDraw.Document.6.0">
                      <p:embed/>
                    </p:oleObj>
                  </mc:Choice>
                  <mc:Fallback>
                    <p:oleObj name="CS ChemDraw Drawing" r:id="rId4" imgW="15956113" imgH="10920639" progId="ChemDraw.Document.6.0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8265026" y="454162"/>
                            <a:ext cx="3390495" cy="232038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15DA3824-BC2F-4E19-4E3A-E89138EA5A29}"/>
                  </a:ext>
                </a:extLst>
              </p:cNvPr>
              <p:cNvGrpSpPr/>
              <p:nvPr/>
            </p:nvGrpSpPr>
            <p:grpSpPr>
              <a:xfrm>
                <a:off x="7838515" y="1053490"/>
                <a:ext cx="1611966" cy="1902941"/>
                <a:chOff x="4115144" y="4380246"/>
                <a:chExt cx="1001667" cy="1153405"/>
              </a:xfrm>
            </p:grpSpPr>
            <p:sp>
              <p:nvSpPr>
                <p:cNvPr id="62" name="空心弧 61">
                  <a:extLst>
                    <a:ext uri="{FF2B5EF4-FFF2-40B4-BE49-F238E27FC236}">
                      <a16:creationId xmlns:a16="http://schemas.microsoft.com/office/drawing/2014/main" id="{7053B999-2078-BCAE-8C5D-474678406307}"/>
                    </a:ext>
                  </a:extLst>
                </p:cNvPr>
                <p:cNvSpPr/>
                <p:nvPr/>
              </p:nvSpPr>
              <p:spPr>
                <a:xfrm rot="16200000">
                  <a:off x="4039275" y="4456115"/>
                  <a:ext cx="1153405" cy="1001667"/>
                </a:xfrm>
                <a:prstGeom prst="blockArc">
                  <a:avLst>
                    <a:gd name="adj1" fmla="val 11134745"/>
                    <a:gd name="adj2" fmla="val 21052692"/>
                    <a:gd name="adj3" fmla="val 2436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" name="空心弧 62">
                  <a:extLst>
                    <a:ext uri="{FF2B5EF4-FFF2-40B4-BE49-F238E27FC236}">
                      <a16:creationId xmlns:a16="http://schemas.microsoft.com/office/drawing/2014/main" id="{AB0D6826-879F-123B-6C3B-AE5975E6A0EA}"/>
                    </a:ext>
                  </a:extLst>
                </p:cNvPr>
                <p:cNvSpPr/>
                <p:nvPr/>
              </p:nvSpPr>
              <p:spPr>
                <a:xfrm rot="16134198">
                  <a:off x="4200279" y="4604012"/>
                  <a:ext cx="858248" cy="707323"/>
                </a:xfrm>
                <a:prstGeom prst="blockArc">
                  <a:avLst>
                    <a:gd name="adj1" fmla="val 11340924"/>
                    <a:gd name="adj2" fmla="val 20983401"/>
                    <a:gd name="adj3" fmla="val 12280"/>
                  </a:avLst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cxnSp>
          <p:nvCxnSpPr>
            <p:cNvPr id="42" name="直接箭头连接符 41">
              <a:extLst>
                <a:ext uri="{FF2B5EF4-FFF2-40B4-BE49-F238E27FC236}">
                  <a16:creationId xmlns:a16="http://schemas.microsoft.com/office/drawing/2014/main" id="{0C1D7244-25B5-8B17-B864-9A3C0CAA1E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08067" y="1920244"/>
              <a:ext cx="1117984" cy="494876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直接箭头连接符 49">
              <a:extLst>
                <a:ext uri="{FF2B5EF4-FFF2-40B4-BE49-F238E27FC236}">
                  <a16:creationId xmlns:a16="http://schemas.microsoft.com/office/drawing/2014/main" id="{FC1F400C-5662-AA11-551B-2BB470A83AE4}"/>
                </a:ext>
              </a:extLst>
            </p:cNvPr>
            <p:cNvCxnSpPr>
              <a:cxnSpLocks/>
            </p:cNvCxnSpPr>
            <p:nvPr/>
          </p:nvCxnSpPr>
          <p:spPr>
            <a:xfrm>
              <a:off x="6664731" y="3622738"/>
              <a:ext cx="1033986" cy="448211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FA10113-36FB-CBCD-9B9C-B708D258688F}"/>
                </a:ext>
              </a:extLst>
            </p:cNvPr>
            <p:cNvGrpSpPr/>
            <p:nvPr/>
          </p:nvGrpSpPr>
          <p:grpSpPr>
            <a:xfrm>
              <a:off x="7790890" y="2627052"/>
              <a:ext cx="3920632" cy="2515383"/>
              <a:chOff x="7838515" y="3130869"/>
              <a:chExt cx="3920632" cy="2515383"/>
            </a:xfrm>
          </p:grpSpPr>
          <p:graphicFrame>
            <p:nvGraphicFramePr>
              <p:cNvPr id="26" name="对象 25">
                <a:extLst>
                  <a:ext uri="{FF2B5EF4-FFF2-40B4-BE49-F238E27FC236}">
                    <a16:creationId xmlns:a16="http://schemas.microsoft.com/office/drawing/2014/main" id="{4B1237BF-1CB1-6902-212C-6148791FC44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86811352"/>
                  </p:ext>
                </p:extLst>
              </p:nvPr>
            </p:nvGraphicFramePr>
            <p:xfrm>
              <a:off x="8265026" y="3130869"/>
              <a:ext cx="3494121" cy="239130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447" name="CS ChemDraw Drawing" r:id="rId6" imgW="15955795" imgH="10920639" progId="ChemDraw.Document.6.0">
                      <p:embed/>
                    </p:oleObj>
                  </mc:Choice>
                  <mc:Fallback>
                    <p:oleObj name="CS ChemDraw Drawing" r:id="rId6" imgW="15955795" imgH="10920639" progId="ChemDraw.Document.6.0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8265026" y="3130869"/>
                            <a:ext cx="3494121" cy="239130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C19EB863-B56E-3628-881E-5B9909FD754D}"/>
                  </a:ext>
                </a:extLst>
              </p:cNvPr>
              <p:cNvGrpSpPr/>
              <p:nvPr/>
            </p:nvGrpSpPr>
            <p:grpSpPr>
              <a:xfrm>
                <a:off x="7838515" y="3743311"/>
                <a:ext cx="1611966" cy="1902941"/>
                <a:chOff x="4115144" y="4380246"/>
                <a:chExt cx="1001667" cy="1153405"/>
              </a:xfrm>
            </p:grpSpPr>
            <p:sp>
              <p:nvSpPr>
                <p:cNvPr id="56" name="空心弧 55">
                  <a:extLst>
                    <a:ext uri="{FF2B5EF4-FFF2-40B4-BE49-F238E27FC236}">
                      <a16:creationId xmlns:a16="http://schemas.microsoft.com/office/drawing/2014/main" id="{993EE248-96B5-BFBD-E5A8-A9C670AB2834}"/>
                    </a:ext>
                  </a:extLst>
                </p:cNvPr>
                <p:cNvSpPr/>
                <p:nvPr/>
              </p:nvSpPr>
              <p:spPr>
                <a:xfrm rot="16200000">
                  <a:off x="4039275" y="4456115"/>
                  <a:ext cx="1153405" cy="1001667"/>
                </a:xfrm>
                <a:prstGeom prst="blockArc">
                  <a:avLst>
                    <a:gd name="adj1" fmla="val 11134745"/>
                    <a:gd name="adj2" fmla="val 21052692"/>
                    <a:gd name="adj3" fmla="val 2436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空心弧 56">
                  <a:extLst>
                    <a:ext uri="{FF2B5EF4-FFF2-40B4-BE49-F238E27FC236}">
                      <a16:creationId xmlns:a16="http://schemas.microsoft.com/office/drawing/2014/main" id="{0D50EEAA-27CC-D796-8C93-7FCB615013CA}"/>
                    </a:ext>
                  </a:extLst>
                </p:cNvPr>
                <p:cNvSpPr/>
                <p:nvPr/>
              </p:nvSpPr>
              <p:spPr>
                <a:xfrm rot="16134198">
                  <a:off x="4200279" y="4604012"/>
                  <a:ext cx="858248" cy="707323"/>
                </a:xfrm>
                <a:prstGeom prst="blockArc">
                  <a:avLst>
                    <a:gd name="adj1" fmla="val 11340924"/>
                    <a:gd name="adj2" fmla="val 20983401"/>
                    <a:gd name="adj3" fmla="val 12280"/>
                  </a:avLst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aphicFrame>
          <p:nvGraphicFramePr>
            <p:cNvPr id="9" name="对象 8">
              <a:extLst>
                <a:ext uri="{FF2B5EF4-FFF2-40B4-BE49-F238E27FC236}">
                  <a16:creationId xmlns:a16="http://schemas.microsoft.com/office/drawing/2014/main" id="{372B78C0-C966-7B85-5163-33B544EA815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9287997"/>
                </p:ext>
              </p:extLst>
            </p:nvPr>
          </p:nvGraphicFramePr>
          <p:xfrm>
            <a:off x="1410153" y="2254116"/>
            <a:ext cx="1087438" cy="9076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48" name="CS ChemDraw Drawing" r:id="rId8" imgW="5079109" imgH="4238045" progId="ChemDraw.Document.6.0">
                    <p:embed/>
                  </p:oleObj>
                </mc:Choice>
                <mc:Fallback>
                  <p:oleObj name="CS ChemDraw Drawing" r:id="rId8" imgW="5079109" imgH="4238045" progId="ChemDraw.Document.6.0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410153" y="2254116"/>
                          <a:ext cx="1087438" cy="90761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012E127-B15A-26DF-9650-58FBB5E04D01}"/>
                </a:ext>
              </a:extLst>
            </p:cNvPr>
            <p:cNvGrpSpPr/>
            <p:nvPr/>
          </p:nvGrpSpPr>
          <p:grpSpPr>
            <a:xfrm>
              <a:off x="2592731" y="1576007"/>
              <a:ext cx="3955709" cy="2603861"/>
              <a:chOff x="2828810" y="1797677"/>
              <a:chExt cx="3955709" cy="2603861"/>
            </a:xfrm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8BDDA508-8ABB-F6CA-1ED9-61FE10478399}"/>
                  </a:ext>
                </a:extLst>
              </p:cNvPr>
              <p:cNvGrpSpPr/>
              <p:nvPr/>
            </p:nvGrpSpPr>
            <p:grpSpPr>
              <a:xfrm>
                <a:off x="2828810" y="2498597"/>
                <a:ext cx="1611966" cy="1902941"/>
                <a:chOff x="4115144" y="4380247"/>
                <a:chExt cx="1001667" cy="1153405"/>
              </a:xfrm>
            </p:grpSpPr>
            <p:sp>
              <p:nvSpPr>
                <p:cNvPr id="59" name="空心弧 58">
                  <a:extLst>
                    <a:ext uri="{FF2B5EF4-FFF2-40B4-BE49-F238E27FC236}">
                      <a16:creationId xmlns:a16="http://schemas.microsoft.com/office/drawing/2014/main" id="{B655EA4E-71E2-AD95-0CA6-557880398D0B}"/>
                    </a:ext>
                  </a:extLst>
                </p:cNvPr>
                <p:cNvSpPr/>
                <p:nvPr/>
              </p:nvSpPr>
              <p:spPr>
                <a:xfrm rot="16200000">
                  <a:off x="4039275" y="4456116"/>
                  <a:ext cx="1153405" cy="1001667"/>
                </a:xfrm>
                <a:prstGeom prst="blockArc">
                  <a:avLst>
                    <a:gd name="adj1" fmla="val 11134745"/>
                    <a:gd name="adj2" fmla="val 21052692"/>
                    <a:gd name="adj3" fmla="val 2436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0" name="空心弧 59">
                  <a:extLst>
                    <a:ext uri="{FF2B5EF4-FFF2-40B4-BE49-F238E27FC236}">
                      <a16:creationId xmlns:a16="http://schemas.microsoft.com/office/drawing/2014/main" id="{11C69333-0D54-ACBC-D480-EBD6AE2E8B6A}"/>
                    </a:ext>
                  </a:extLst>
                </p:cNvPr>
                <p:cNvSpPr/>
                <p:nvPr/>
              </p:nvSpPr>
              <p:spPr>
                <a:xfrm rot="16134198">
                  <a:off x="4200279" y="4604012"/>
                  <a:ext cx="858248" cy="707323"/>
                </a:xfrm>
                <a:prstGeom prst="blockArc">
                  <a:avLst>
                    <a:gd name="adj1" fmla="val 11340924"/>
                    <a:gd name="adj2" fmla="val 20983401"/>
                    <a:gd name="adj3" fmla="val 12280"/>
                  </a:avLst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aphicFrame>
            <p:nvGraphicFramePr>
              <p:cNvPr id="10" name="对象 9">
                <a:extLst>
                  <a:ext uri="{FF2B5EF4-FFF2-40B4-BE49-F238E27FC236}">
                    <a16:creationId xmlns:a16="http://schemas.microsoft.com/office/drawing/2014/main" id="{013743A2-90A8-D078-B7FE-4DDDCDAF94A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04769920"/>
                  </p:ext>
                </p:extLst>
              </p:nvPr>
            </p:nvGraphicFramePr>
            <p:xfrm>
              <a:off x="3276048" y="1797677"/>
              <a:ext cx="3508471" cy="231750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449" name="CS ChemDraw Drawing" r:id="rId10" imgW="15955795" imgH="10539613" progId="ChemDraw.Document.6.0">
                      <p:embed/>
                    </p:oleObj>
                  </mc:Choice>
                  <mc:Fallback>
                    <p:oleObj name="CS ChemDraw Drawing" r:id="rId10" imgW="15955795" imgH="10539613" progId="ChemDraw.Document.6.0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3276048" y="1797677"/>
                            <a:ext cx="3508471" cy="2317509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2" name="对象 11">
              <a:extLst>
                <a:ext uri="{FF2B5EF4-FFF2-40B4-BE49-F238E27FC236}">
                  <a16:creationId xmlns:a16="http://schemas.microsoft.com/office/drawing/2014/main" id="{71442D68-B34A-8715-C625-F5006A3858C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22633701"/>
                </p:ext>
              </p:extLst>
            </p:nvPr>
          </p:nvGraphicFramePr>
          <p:xfrm>
            <a:off x="6896983" y="1754931"/>
            <a:ext cx="381794" cy="4127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50" name="CS ChemDraw Drawing" r:id="rId12" imgW="763215" imgH="825663" progId="ChemDraw.Document.6.0">
                    <p:embed/>
                  </p:oleObj>
                </mc:Choice>
                <mc:Fallback>
                  <p:oleObj name="CS ChemDraw Drawing" r:id="rId12" imgW="763215" imgH="825663" progId="ChemDraw.Document.6.0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6896983" y="1754931"/>
                          <a:ext cx="381794" cy="41275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>
              <a:extLst>
                <a:ext uri="{FF2B5EF4-FFF2-40B4-BE49-F238E27FC236}">
                  <a16:creationId xmlns:a16="http://schemas.microsoft.com/office/drawing/2014/main" id="{42A8DC34-D481-D785-1D92-FE110EC40A0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44122202"/>
                </p:ext>
              </p:extLst>
            </p:nvPr>
          </p:nvGraphicFramePr>
          <p:xfrm>
            <a:off x="6963759" y="3372188"/>
            <a:ext cx="398131" cy="4295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51" name="CS ChemDraw Drawing" r:id="rId14" imgW="764802" imgH="825663" progId="ChemDraw.Document.6.0">
                    <p:embed/>
                  </p:oleObj>
                </mc:Choice>
                <mc:Fallback>
                  <p:oleObj name="CS ChemDraw Drawing" r:id="rId14" imgW="764802" imgH="825663" progId="ChemDraw.Document.6.0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6963759" y="3372188"/>
                          <a:ext cx="398131" cy="42951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对象 28">
              <a:extLst>
                <a:ext uri="{FF2B5EF4-FFF2-40B4-BE49-F238E27FC236}">
                  <a16:creationId xmlns:a16="http://schemas.microsoft.com/office/drawing/2014/main" id="{F1CD8684-7909-4A0B-947C-045DD911C40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9278925"/>
                </p:ext>
              </p:extLst>
            </p:nvPr>
          </p:nvGraphicFramePr>
          <p:xfrm>
            <a:off x="6935772" y="2286062"/>
            <a:ext cx="381794" cy="3796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52" name="CS ChemDraw Drawing" r:id="rId16" imgW="831762" imgH="827254" progId="ChemDraw.Document.6.0">
                    <p:embed/>
                  </p:oleObj>
                </mc:Choice>
                <mc:Fallback>
                  <p:oleObj name="CS ChemDraw Drawing" r:id="rId16" imgW="831762" imgH="827254" progId="ChemDraw.Document.6.0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6935772" y="2286062"/>
                          <a:ext cx="381794" cy="37960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对象 29">
              <a:extLst>
                <a:ext uri="{FF2B5EF4-FFF2-40B4-BE49-F238E27FC236}">
                  <a16:creationId xmlns:a16="http://schemas.microsoft.com/office/drawing/2014/main" id="{9171D7ED-9A20-40BE-BEE4-9E3677F34E8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83325608"/>
                </p:ext>
              </p:extLst>
            </p:nvPr>
          </p:nvGraphicFramePr>
          <p:xfrm>
            <a:off x="6957535" y="3893516"/>
            <a:ext cx="381794" cy="3810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53" name="CS ChemDraw Drawing" r:id="rId18" imgW="827001" imgH="825663" progId="ChemDraw.Document.6.0">
                    <p:embed/>
                  </p:oleObj>
                </mc:Choice>
                <mc:Fallback>
                  <p:oleObj name="CS ChemDraw Drawing" r:id="rId18" imgW="827001" imgH="825663" progId="ChemDraw.Document.6.0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6957535" y="3893516"/>
                          <a:ext cx="381794" cy="38106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5" name="对象 64">
              <a:extLst>
                <a:ext uri="{FF2B5EF4-FFF2-40B4-BE49-F238E27FC236}">
                  <a16:creationId xmlns:a16="http://schemas.microsoft.com/office/drawing/2014/main" id="{640472FA-2B50-4B05-83EB-DEE3ADFA270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16309632"/>
                </p:ext>
              </p:extLst>
            </p:nvPr>
          </p:nvGraphicFramePr>
          <p:xfrm>
            <a:off x="1798638" y="5462588"/>
            <a:ext cx="8128000" cy="1343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54" name="CS ChemDraw Drawing" r:id="rId20" imgW="14835737" imgH="2451723" progId="ChemDraw.Document.6.0">
                    <p:embed/>
                  </p:oleObj>
                </mc:Choice>
                <mc:Fallback>
                  <p:oleObj name="CS ChemDraw Drawing" r:id="rId20" imgW="14835737" imgH="2451723" progId="ChemDraw.Document.6.0">
                    <p:embed/>
                    <p:pic>
                      <p:nvPicPr>
                        <p:cNvPr id="5" name="对象 4">
                          <a:extLst>
                            <a:ext uri="{FF2B5EF4-FFF2-40B4-BE49-F238E27FC236}">
                              <a16:creationId xmlns:a16="http://schemas.microsoft.com/office/drawing/2014/main" id="{634AE6DF-C59C-4671-9F54-D41861EEAC6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1798638" y="5462588"/>
                          <a:ext cx="8128000" cy="13430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494944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30FE624-2819-408E-9752-B10E249E2104}"/>
              </a:ext>
            </a:extLst>
          </p:cNvPr>
          <p:cNvGrpSpPr/>
          <p:nvPr/>
        </p:nvGrpSpPr>
        <p:grpSpPr>
          <a:xfrm>
            <a:off x="864859" y="882230"/>
            <a:ext cx="9857715" cy="3427553"/>
            <a:chOff x="2084059" y="106375"/>
            <a:chExt cx="9857715" cy="342755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8E019C0-313E-4875-873E-DB4D5777C16A}"/>
                </a:ext>
              </a:extLst>
            </p:cNvPr>
            <p:cNvGrpSpPr/>
            <p:nvPr/>
          </p:nvGrpSpPr>
          <p:grpSpPr>
            <a:xfrm>
              <a:off x="2084059" y="177914"/>
              <a:ext cx="5695316" cy="3033516"/>
              <a:chOff x="1779833" y="2223133"/>
              <a:chExt cx="7535856" cy="4195133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5032DAAC-8A62-4D8F-A334-9995A2F91D74}"/>
                  </a:ext>
                </a:extLst>
              </p:cNvPr>
              <p:cNvSpPr txBox="1"/>
              <p:nvPr/>
            </p:nvSpPr>
            <p:spPr>
              <a:xfrm>
                <a:off x="1779833" y="2223133"/>
                <a:ext cx="780039" cy="7235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(a)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B457E98F-45E2-4F25-AACA-4EB85C186783}"/>
                  </a:ext>
                </a:extLst>
              </p:cNvPr>
              <p:cNvGrpSpPr/>
              <p:nvPr/>
            </p:nvGrpSpPr>
            <p:grpSpPr>
              <a:xfrm>
                <a:off x="2128543" y="2708345"/>
                <a:ext cx="7187146" cy="3709921"/>
                <a:chOff x="1982898" y="-70294"/>
                <a:chExt cx="7187146" cy="3709921"/>
              </a:xfrm>
            </p:grpSpPr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6DF2A395-A3AD-4CC0-8DFA-8DF6A7AD53E3}"/>
                    </a:ext>
                  </a:extLst>
                </p:cNvPr>
                <p:cNvGrpSpPr/>
                <p:nvPr/>
              </p:nvGrpSpPr>
              <p:grpSpPr>
                <a:xfrm>
                  <a:off x="1982898" y="145964"/>
                  <a:ext cx="7085095" cy="3460432"/>
                  <a:chOff x="1288237" y="1496966"/>
                  <a:chExt cx="7986057" cy="3968332"/>
                </a:xfrm>
              </p:grpSpPr>
              <p:grpSp>
                <p:nvGrpSpPr>
                  <p:cNvPr id="40" name="组合 39">
                    <a:extLst>
                      <a:ext uri="{FF2B5EF4-FFF2-40B4-BE49-F238E27FC236}">
                        <a16:creationId xmlns:a16="http://schemas.microsoft.com/office/drawing/2014/main" id="{FAE61CAD-CB74-46E9-BE22-1E2462A755AF}"/>
                      </a:ext>
                    </a:extLst>
                  </p:cNvPr>
                  <p:cNvGrpSpPr/>
                  <p:nvPr/>
                </p:nvGrpSpPr>
                <p:grpSpPr>
                  <a:xfrm>
                    <a:off x="1288237" y="1593295"/>
                    <a:ext cx="7986057" cy="3872003"/>
                    <a:chOff x="1989986" y="1525362"/>
                    <a:chExt cx="7986057" cy="3872003"/>
                  </a:xfrm>
                </p:grpSpPr>
                <p:pic>
                  <p:nvPicPr>
                    <p:cNvPr id="51" name="图片 50">
                      <a:extLst>
                        <a:ext uri="{FF2B5EF4-FFF2-40B4-BE49-F238E27FC236}">
                          <a16:creationId xmlns:a16="http://schemas.microsoft.com/office/drawing/2014/main" id="{363C653B-4011-436C-BF20-69F6AEB05BF2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b="23125"/>
                    <a:stretch/>
                  </p:blipFill>
                  <p:spPr>
                    <a:xfrm>
                      <a:off x="4249447" y="1525362"/>
                      <a:ext cx="3528970" cy="3872003"/>
                    </a:xfrm>
                    <a:prstGeom prst="rect">
                      <a:avLst/>
                    </a:prstGeom>
                  </p:spPr>
                </p:pic>
                <p:graphicFrame>
                  <p:nvGraphicFramePr>
                    <p:cNvPr id="52" name="对象 51">
                      <a:extLst>
                        <a:ext uri="{FF2B5EF4-FFF2-40B4-BE49-F238E27FC236}">
                          <a16:creationId xmlns:a16="http://schemas.microsoft.com/office/drawing/2014/main" id="{FB44E3AB-0808-4091-9DDF-E7260AE2A5F1}"/>
                        </a:ext>
                      </a:extLst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3554523" y="2547712"/>
                    <a:ext cx="373501" cy="380236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13540" name="CS ChemDraw Drawing" r:id="rId5" imgW="967585" imgH="985644" progId="ChemDraw.Document.6.0">
                            <p:embed/>
                          </p:oleObj>
                        </mc:Choice>
                        <mc:Fallback>
                          <p:oleObj name="CS ChemDraw Drawing" r:id="rId5" imgW="967585" imgH="985644" progId="ChemDraw.Document.6.0">
                            <p:embed/>
                            <p:pic>
                              <p:nvPicPr>
                                <p:cNvPr id="52" name="对象 51">
                                  <a:extLst>
                                    <a:ext uri="{FF2B5EF4-FFF2-40B4-BE49-F238E27FC236}">
                                      <a16:creationId xmlns:a16="http://schemas.microsoft.com/office/drawing/2014/main" id="{FB44E3AB-0808-4091-9DDF-E7260AE2A5F1}"/>
                                    </a:ext>
                                  </a:extLst>
                                </p:cNvPr>
                                <p:cNvPicPr/>
                                <p:nvPr/>
                              </p:nvPicPr>
                              <p:blipFill>
                                <a:blip r:embed="rId6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3554523" y="2547712"/>
                                  <a:ext cx="373501" cy="380236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53" name="对象 52">
                      <a:extLst>
                        <a:ext uri="{FF2B5EF4-FFF2-40B4-BE49-F238E27FC236}">
                          <a16:creationId xmlns:a16="http://schemas.microsoft.com/office/drawing/2014/main" id="{01E3FD96-5F7B-46A7-97F8-6F46EE317FB7}"/>
                        </a:ext>
                      </a:extLst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3339912" y="3200750"/>
                    <a:ext cx="784241" cy="462394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13541" name="CS ChemDraw Drawing" r:id="rId7" imgW="2108758" imgH="1242948" progId="ChemDraw.Document.6.0">
                            <p:embed/>
                          </p:oleObj>
                        </mc:Choice>
                        <mc:Fallback>
                          <p:oleObj name="CS ChemDraw Drawing" r:id="rId7" imgW="2108758" imgH="1242948" progId="ChemDraw.Document.6.0">
                            <p:embed/>
                            <p:pic>
                              <p:nvPicPr>
                                <p:cNvPr id="53" name="对象 52">
                                  <a:extLst>
                                    <a:ext uri="{FF2B5EF4-FFF2-40B4-BE49-F238E27FC236}">
                                      <a16:creationId xmlns:a16="http://schemas.microsoft.com/office/drawing/2014/main" id="{01E3FD96-5F7B-46A7-97F8-6F46EE317FB7}"/>
                                    </a:ext>
                                  </a:extLst>
                                </p:cNvPr>
                                <p:cNvPicPr/>
                                <p:nvPr/>
                              </p:nvPicPr>
                              <p:blipFill>
                                <a:blip r:embed="rId8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3339912" y="3200750"/>
                                  <a:ext cx="784241" cy="462394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54" name="对象 53">
                      <a:extLst>
                        <a:ext uri="{FF2B5EF4-FFF2-40B4-BE49-F238E27FC236}">
                          <a16:creationId xmlns:a16="http://schemas.microsoft.com/office/drawing/2014/main" id="{BB5ACF86-BABB-43B5-842C-74FFB8BBBFCB}"/>
                        </a:ext>
                      </a:extLst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3334708" y="3875169"/>
                    <a:ext cx="794647" cy="48388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13542" name="CS ChemDraw Drawing" r:id="rId9" imgW="2079880" imgH="1266166" progId="ChemDraw.Document.6.0">
                            <p:embed/>
                          </p:oleObj>
                        </mc:Choice>
                        <mc:Fallback>
                          <p:oleObj name="CS ChemDraw Drawing" r:id="rId9" imgW="2079880" imgH="1266166" progId="ChemDraw.Document.6.0">
                            <p:embed/>
                            <p:pic>
                              <p:nvPicPr>
                                <p:cNvPr id="54" name="对象 53">
                                  <a:extLst>
                                    <a:ext uri="{FF2B5EF4-FFF2-40B4-BE49-F238E27FC236}">
                                      <a16:creationId xmlns:a16="http://schemas.microsoft.com/office/drawing/2014/main" id="{BB5ACF86-BABB-43B5-842C-74FFB8BBBFCB}"/>
                                    </a:ext>
                                  </a:extLst>
                                </p:cNvPr>
                                <p:cNvPicPr/>
                                <p:nvPr/>
                              </p:nvPicPr>
                              <p:blipFill>
                                <a:blip r:embed="rId10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3334708" y="3875169"/>
                                  <a:ext cx="794647" cy="483882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55" name="对象 54">
                      <a:extLst>
                        <a:ext uri="{FF2B5EF4-FFF2-40B4-BE49-F238E27FC236}">
                          <a16:creationId xmlns:a16="http://schemas.microsoft.com/office/drawing/2014/main" id="{D9397480-9EF0-45E1-8750-4E141ED15C0B}"/>
                        </a:ext>
                      </a:extLst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1989986" y="1645314"/>
                    <a:ext cx="1983339" cy="833206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13543" name="CS ChemDraw Drawing" r:id="rId11" imgW="5941653" imgH="2496073" progId="ChemDraw.Document.6.0">
                            <p:embed/>
                          </p:oleObj>
                        </mc:Choice>
                        <mc:Fallback>
                          <p:oleObj name="CS ChemDraw Drawing" r:id="rId11" imgW="5941653" imgH="2496073" progId="ChemDraw.Document.6.0">
                            <p:embed/>
                            <p:pic>
                              <p:nvPicPr>
                                <p:cNvPr id="55" name="对象 54">
                                  <a:extLst>
                                    <a:ext uri="{FF2B5EF4-FFF2-40B4-BE49-F238E27FC236}">
                                      <a16:creationId xmlns:a16="http://schemas.microsoft.com/office/drawing/2014/main" id="{D9397480-9EF0-45E1-8750-4E141ED15C0B}"/>
                                    </a:ext>
                                  </a:extLst>
                                </p:cNvPr>
                                <p:cNvPicPr/>
                                <p:nvPr/>
                              </p:nvPicPr>
                              <p:blipFill>
                                <a:blip r:embed="rId12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1989986" y="1645314"/>
                                  <a:ext cx="1983339" cy="833206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56" name="对象 55">
                      <a:extLst>
                        <a:ext uri="{FF2B5EF4-FFF2-40B4-BE49-F238E27FC236}">
                          <a16:creationId xmlns:a16="http://schemas.microsoft.com/office/drawing/2014/main" id="{EB8E3D0B-D521-441C-BFEB-AF03A3B7F8A4}"/>
                        </a:ext>
                      </a:extLst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2409171792"/>
                        </p:ext>
                      </p:extLst>
                    </p:nvPr>
                  </p:nvGraphicFramePr>
                  <p:xfrm>
                    <a:off x="8022185" y="1541760"/>
                    <a:ext cx="1953858" cy="820350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13544" name="CS ChemDraw Drawing" r:id="rId13" imgW="5941632" imgH="2495841" progId="ChemDraw.Document.6.0">
                            <p:embed/>
                          </p:oleObj>
                        </mc:Choice>
                        <mc:Fallback>
                          <p:oleObj name="CS ChemDraw Drawing" r:id="rId13" imgW="5941632" imgH="2495841" progId="ChemDraw.Document.6.0">
                            <p:embed/>
                            <p:pic>
                              <p:nvPicPr>
                                <p:cNvPr id="56" name="对象 55">
                                  <a:extLst>
                                    <a:ext uri="{FF2B5EF4-FFF2-40B4-BE49-F238E27FC236}">
                                      <a16:creationId xmlns:a16="http://schemas.microsoft.com/office/drawing/2014/main" id="{EB8E3D0B-D521-441C-BFEB-AF03A3B7F8A4}"/>
                                    </a:ext>
                                  </a:extLst>
                                </p:cNvPr>
                                <p:cNvPicPr/>
                                <p:nvPr/>
                              </p:nvPicPr>
                              <p:blipFill>
                                <a:blip r:embed="rId14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8022185" y="1541760"/>
                                  <a:ext cx="1953858" cy="820350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57" name="对象 56">
                      <a:extLst>
                        <a:ext uri="{FF2B5EF4-FFF2-40B4-BE49-F238E27FC236}">
                          <a16:creationId xmlns:a16="http://schemas.microsoft.com/office/drawing/2014/main" id="{B8C00D58-D3BE-4C3A-87B7-E2FF40C2E74A}"/>
                        </a:ext>
                      </a:extLst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372026255"/>
                        </p:ext>
                      </p:extLst>
                    </p:nvPr>
                  </p:nvGraphicFramePr>
                  <p:xfrm>
                    <a:off x="8231544" y="2784545"/>
                    <a:ext cx="797893" cy="523666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13545" name="CS ChemDraw Drawing" r:id="rId15" imgW="2056821" imgH="1340869" progId="ChemDraw.Document.6.0">
                            <p:embed/>
                          </p:oleObj>
                        </mc:Choice>
                        <mc:Fallback>
                          <p:oleObj name="CS ChemDraw Drawing" r:id="rId15" imgW="2056821" imgH="1340869" progId="ChemDraw.Document.6.0">
                            <p:embed/>
                            <p:pic>
                              <p:nvPicPr>
                                <p:cNvPr id="57" name="对象 56">
                                  <a:extLst>
                                    <a:ext uri="{FF2B5EF4-FFF2-40B4-BE49-F238E27FC236}">
                                      <a16:creationId xmlns:a16="http://schemas.microsoft.com/office/drawing/2014/main" id="{B8C00D58-D3BE-4C3A-87B7-E2FF40C2E74A}"/>
                                    </a:ext>
                                  </a:extLst>
                                </p:cNvPr>
                                <p:cNvPicPr/>
                                <p:nvPr/>
                              </p:nvPicPr>
                              <p:blipFill>
                                <a:blip r:embed="rId16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8231544" y="2784545"/>
                                  <a:ext cx="797893" cy="523666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58" name="对象 57">
                      <a:extLst>
                        <a:ext uri="{FF2B5EF4-FFF2-40B4-BE49-F238E27FC236}">
                          <a16:creationId xmlns:a16="http://schemas.microsoft.com/office/drawing/2014/main" id="{808DDE77-7AD6-46B0-BD95-B7BA4B89240A}"/>
                        </a:ext>
                      </a:extLst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962189035"/>
                        </p:ext>
                      </p:extLst>
                    </p:nvPr>
                  </p:nvGraphicFramePr>
                  <p:xfrm>
                    <a:off x="8231544" y="3718585"/>
                    <a:ext cx="776585" cy="508560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13546" name="CS ChemDraw Drawing" r:id="rId17" imgW="2056821" imgH="1343508" progId="ChemDraw.Document.6.0">
                            <p:embed/>
                          </p:oleObj>
                        </mc:Choice>
                        <mc:Fallback>
                          <p:oleObj name="CS ChemDraw Drawing" r:id="rId17" imgW="2056821" imgH="1343508" progId="ChemDraw.Document.6.0">
                            <p:embed/>
                            <p:pic>
                              <p:nvPicPr>
                                <p:cNvPr id="58" name="对象 57">
                                  <a:extLst>
                                    <a:ext uri="{FF2B5EF4-FFF2-40B4-BE49-F238E27FC236}">
                                      <a16:creationId xmlns:a16="http://schemas.microsoft.com/office/drawing/2014/main" id="{808DDE77-7AD6-46B0-BD95-B7BA4B89240A}"/>
                                    </a:ext>
                                  </a:extLst>
                                </p:cNvPr>
                                <p:cNvPicPr/>
                                <p:nvPr/>
                              </p:nvPicPr>
                              <p:blipFill>
                                <a:blip r:embed="rId18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8231544" y="3718585"/>
                                  <a:ext cx="776585" cy="508560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cxnSp>
                  <p:nvCxnSpPr>
                    <p:cNvPr id="59" name="直接箭头连接符 58">
                      <a:extLst>
                        <a:ext uri="{FF2B5EF4-FFF2-40B4-BE49-F238E27FC236}">
                          <a16:creationId xmlns:a16="http://schemas.microsoft.com/office/drawing/2014/main" id="{4B59607B-E671-4189-8E18-3C28BF7138C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038600" y="2754612"/>
                      <a:ext cx="525780" cy="0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prstDash val="sysDash"/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9C7E2848-66A6-455C-85CB-0772839E01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8600" y="2386013"/>
                      <a:ext cx="1268603" cy="982968"/>
                    </a:xfrm>
                    <a:custGeom>
                      <a:avLst/>
                      <a:gdLst>
                        <a:gd name="connsiteX0" fmla="*/ 1243012 w 1247775"/>
                        <a:gd name="connsiteY0" fmla="*/ 0 h 842962"/>
                        <a:gd name="connsiteX1" fmla="*/ 1247775 w 1247775"/>
                        <a:gd name="connsiteY1" fmla="*/ 842962 h 842962"/>
                        <a:gd name="connsiteX2" fmla="*/ 0 w 1247775"/>
                        <a:gd name="connsiteY2" fmla="*/ 842962 h 842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247775" h="842962">
                          <a:moveTo>
                            <a:pt x="1243012" y="0"/>
                          </a:moveTo>
                          <a:cubicBezTo>
                            <a:pt x="1244600" y="280987"/>
                            <a:pt x="1246187" y="561975"/>
                            <a:pt x="1247775" y="842962"/>
                          </a:cubicBezTo>
                          <a:lnTo>
                            <a:pt x="0" y="842962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tx1"/>
                      </a:solidFill>
                      <a:prstDash val="sysDash"/>
                      <a:tailEnd type="triangle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61" name="任意多边形: 形状 60">
                      <a:extLst>
                        <a:ext uri="{FF2B5EF4-FFF2-40B4-BE49-F238E27FC236}">
                          <a16:creationId xmlns:a16="http://schemas.microsoft.com/office/drawing/2014/main" id="{8D562C1C-7FF2-44B6-B729-13B1129DA4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8602" y="2390960"/>
                      <a:ext cx="1807588" cy="1660908"/>
                    </a:xfrm>
                    <a:custGeom>
                      <a:avLst/>
                      <a:gdLst>
                        <a:gd name="connsiteX0" fmla="*/ 1243012 w 1247775"/>
                        <a:gd name="connsiteY0" fmla="*/ 0 h 842962"/>
                        <a:gd name="connsiteX1" fmla="*/ 1247775 w 1247775"/>
                        <a:gd name="connsiteY1" fmla="*/ 842962 h 842962"/>
                        <a:gd name="connsiteX2" fmla="*/ 0 w 1247775"/>
                        <a:gd name="connsiteY2" fmla="*/ 842962 h 842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247775" h="842962">
                          <a:moveTo>
                            <a:pt x="1243012" y="0"/>
                          </a:moveTo>
                          <a:cubicBezTo>
                            <a:pt x="1244600" y="280987"/>
                            <a:pt x="1246187" y="561975"/>
                            <a:pt x="1247775" y="842962"/>
                          </a:cubicBezTo>
                          <a:lnTo>
                            <a:pt x="0" y="842962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tx1"/>
                      </a:solidFill>
                      <a:prstDash val="sysDash"/>
                      <a:tailEnd type="triangle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62" name="任意多边形: 形状 61">
                      <a:extLst>
                        <a:ext uri="{FF2B5EF4-FFF2-40B4-BE49-F238E27FC236}">
                          <a16:creationId xmlns:a16="http://schemas.microsoft.com/office/drawing/2014/main" id="{F19BCE9E-FE28-4456-82C6-DF5BD292A2A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748668" y="2259755"/>
                      <a:ext cx="1268603" cy="1762007"/>
                    </a:xfrm>
                    <a:custGeom>
                      <a:avLst/>
                      <a:gdLst>
                        <a:gd name="connsiteX0" fmla="*/ 1243012 w 1247775"/>
                        <a:gd name="connsiteY0" fmla="*/ 0 h 842962"/>
                        <a:gd name="connsiteX1" fmla="*/ 1247775 w 1247775"/>
                        <a:gd name="connsiteY1" fmla="*/ 842962 h 842962"/>
                        <a:gd name="connsiteX2" fmla="*/ 0 w 1247775"/>
                        <a:gd name="connsiteY2" fmla="*/ 842962 h 842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247775" h="842962">
                          <a:moveTo>
                            <a:pt x="1243012" y="0"/>
                          </a:moveTo>
                          <a:cubicBezTo>
                            <a:pt x="1244600" y="280987"/>
                            <a:pt x="1246187" y="561975"/>
                            <a:pt x="1247775" y="842962"/>
                          </a:cubicBezTo>
                          <a:lnTo>
                            <a:pt x="0" y="842962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tx1"/>
                      </a:solidFill>
                      <a:prstDash val="sysDash"/>
                      <a:tailEnd type="triangle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63" name="任意多边形: 形状 62">
                      <a:extLst>
                        <a:ext uri="{FF2B5EF4-FFF2-40B4-BE49-F238E27FC236}">
                          <a16:creationId xmlns:a16="http://schemas.microsoft.com/office/drawing/2014/main" id="{7D42415D-4C25-48E1-8136-E8F60C36CF49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7063599" y="2266109"/>
                      <a:ext cx="989069" cy="816091"/>
                    </a:xfrm>
                    <a:custGeom>
                      <a:avLst/>
                      <a:gdLst>
                        <a:gd name="connsiteX0" fmla="*/ 1243012 w 1247775"/>
                        <a:gd name="connsiteY0" fmla="*/ 0 h 842962"/>
                        <a:gd name="connsiteX1" fmla="*/ 1247775 w 1247775"/>
                        <a:gd name="connsiteY1" fmla="*/ 842962 h 842962"/>
                        <a:gd name="connsiteX2" fmla="*/ 0 w 1247775"/>
                        <a:gd name="connsiteY2" fmla="*/ 842962 h 842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247775" h="842962">
                          <a:moveTo>
                            <a:pt x="1243012" y="0"/>
                          </a:moveTo>
                          <a:cubicBezTo>
                            <a:pt x="1244600" y="280987"/>
                            <a:pt x="1246187" y="561975"/>
                            <a:pt x="1247775" y="842962"/>
                          </a:cubicBezTo>
                          <a:lnTo>
                            <a:pt x="0" y="842962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tx1"/>
                      </a:solidFill>
                      <a:prstDash val="sysDash"/>
                      <a:tailEnd type="triangle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 panose="020F0502020204030204"/>
                        <a:ea typeface="等线" panose="02010600030101010101" pitchFamily="2" charset="-122"/>
                        <a:cs typeface="+mn-cs"/>
                      </a:endParaRPr>
                    </a:p>
                  </p:txBody>
                </p:sp>
                <p:graphicFrame>
                  <p:nvGraphicFramePr>
                    <p:cNvPr id="64" name="对象 63">
                      <a:extLst>
                        <a:ext uri="{FF2B5EF4-FFF2-40B4-BE49-F238E27FC236}">
                          <a16:creationId xmlns:a16="http://schemas.microsoft.com/office/drawing/2014/main" id="{7D1CF794-6E1F-498C-A702-EAAEA09905ED}"/>
                        </a:ext>
                      </a:extLst>
                    </p:cNvPr>
                    <p:cNvGraphicFramePr>
                      <a:graphicFrameLocks/>
                    </p:cNvGraphicFramePr>
                    <p:nvPr/>
                  </p:nvGraphicFramePr>
                  <p:xfrm>
                    <a:off x="3554523" y="4851162"/>
                    <a:ext cx="484075" cy="54000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13547" name="CS ChemDraw Drawing" r:id="rId19" imgW="1276997" imgH="60430" progId="ChemDraw.Document.6.0">
                            <p:embed/>
                          </p:oleObj>
                        </mc:Choice>
                        <mc:Fallback>
                          <p:oleObj name="CS ChemDraw Drawing" r:id="rId19" imgW="1276997" imgH="60430" progId="ChemDraw.Document.6.0">
                            <p:embed/>
                            <p:pic>
                              <p:nvPicPr>
                                <p:cNvPr id="64" name="对象 63">
                                  <a:extLst>
                                    <a:ext uri="{FF2B5EF4-FFF2-40B4-BE49-F238E27FC236}">
                                      <a16:creationId xmlns:a16="http://schemas.microsoft.com/office/drawing/2014/main" id="{7D1CF794-6E1F-498C-A702-EAAEA09905ED}"/>
                                    </a:ext>
                                  </a:extLst>
                                </p:cNvPr>
                                <p:cNvPicPr/>
                                <p:nvPr/>
                              </p:nvPicPr>
                              <p:blipFill>
                                <a:blip r:embed="rId20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3554523" y="4851162"/>
                                  <a:ext cx="484075" cy="54000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65" name="对象 64">
                      <a:extLst>
                        <a:ext uri="{FF2B5EF4-FFF2-40B4-BE49-F238E27FC236}">
                          <a16:creationId xmlns:a16="http://schemas.microsoft.com/office/drawing/2014/main" id="{4A87AF97-783C-44D8-A450-420712F82F86}"/>
                        </a:ext>
                      </a:extLst>
                    </p:cNvPr>
                    <p:cNvGraphicFramePr>
                      <a:graphicFrameLocks/>
                    </p:cNvGraphicFramePr>
                    <p:nvPr/>
                  </p:nvGraphicFramePr>
                  <p:xfrm>
                    <a:off x="3554523" y="4996180"/>
                    <a:ext cx="484076" cy="54000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13548" name="CS ChemDraw Drawing" r:id="rId21" imgW="1275410" imgH="60748" progId="ChemDraw.Document.6.0">
                            <p:embed/>
                          </p:oleObj>
                        </mc:Choice>
                        <mc:Fallback>
                          <p:oleObj name="CS ChemDraw Drawing" r:id="rId21" imgW="1275410" imgH="60748" progId="ChemDraw.Document.6.0">
                            <p:embed/>
                            <p:pic>
                              <p:nvPicPr>
                                <p:cNvPr id="65" name="对象 64">
                                  <a:extLst>
                                    <a:ext uri="{FF2B5EF4-FFF2-40B4-BE49-F238E27FC236}">
                                      <a16:creationId xmlns:a16="http://schemas.microsoft.com/office/drawing/2014/main" id="{4A87AF97-783C-44D8-A450-420712F82F86}"/>
                                    </a:ext>
                                  </a:extLst>
                                </p:cNvPr>
                                <p:cNvPicPr/>
                                <p:nvPr/>
                              </p:nvPicPr>
                              <p:blipFill>
                                <a:blip r:embed="rId22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3554523" y="4996180"/>
                                  <a:ext cx="484076" cy="54000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66" name="对象 65">
                      <a:extLst>
                        <a:ext uri="{FF2B5EF4-FFF2-40B4-BE49-F238E27FC236}">
                          <a16:creationId xmlns:a16="http://schemas.microsoft.com/office/drawing/2014/main" id="{8787A1BC-3FCE-413E-8534-7585469D8B54}"/>
                        </a:ext>
                      </a:extLst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2922503693"/>
                        </p:ext>
                      </p:extLst>
                    </p:nvPr>
                  </p:nvGraphicFramePr>
                  <p:xfrm>
                    <a:off x="8172352" y="5166218"/>
                    <a:ext cx="435645" cy="125881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13549" name="CS ChemDraw Drawing" r:id="rId23" imgW="435722" imgH="126319" progId="ChemDraw.Document.6.0">
                            <p:embed/>
                          </p:oleObj>
                        </mc:Choice>
                        <mc:Fallback>
                          <p:oleObj name="CS ChemDraw Drawing" r:id="rId23" imgW="435722" imgH="126319" progId="ChemDraw.Document.6.0">
                            <p:embed/>
                            <p:pic>
                              <p:nvPicPr>
                                <p:cNvPr id="66" name="对象 65">
                                  <a:extLst>
                                    <a:ext uri="{FF2B5EF4-FFF2-40B4-BE49-F238E27FC236}">
                                      <a16:creationId xmlns:a16="http://schemas.microsoft.com/office/drawing/2014/main" id="{8787A1BC-3FCE-413E-8534-7585469D8B54}"/>
                                    </a:ext>
                                  </a:extLst>
                                </p:cNvPr>
                                <p:cNvPicPr/>
                                <p:nvPr/>
                              </p:nvPicPr>
                              <p:blipFill>
                                <a:blip r:embed="rId24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8172352" y="5166218"/>
                                  <a:ext cx="435645" cy="125881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cxnSp>
                  <p:nvCxnSpPr>
                    <p:cNvPr id="67" name="直接箭头连接符 66">
                      <a:extLst>
                        <a:ext uri="{FF2B5EF4-FFF2-40B4-BE49-F238E27FC236}">
                          <a16:creationId xmlns:a16="http://schemas.microsoft.com/office/drawing/2014/main" id="{191B67A7-4BB9-4675-BE16-DBD33098B93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038599" y="1895930"/>
                      <a:ext cx="2114179" cy="0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prstDash val="sysDash"/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直接箭头连接符 67">
                      <a:extLst>
                        <a:ext uri="{FF2B5EF4-FFF2-40B4-BE49-F238E27FC236}">
                          <a16:creationId xmlns:a16="http://schemas.microsoft.com/office/drawing/2014/main" id="{6FC547A0-0FDB-49DE-BE06-2A69B50B200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422674" y="1875777"/>
                      <a:ext cx="594596" cy="0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prstDash val="sysDash"/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直接箭头连接符 68">
                      <a:extLst>
                        <a:ext uri="{FF2B5EF4-FFF2-40B4-BE49-F238E27FC236}">
                          <a16:creationId xmlns:a16="http://schemas.microsoft.com/office/drawing/2014/main" id="{230FC074-19D6-4096-9F24-2D2D7DB7B73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4078582" y="4878655"/>
                      <a:ext cx="747773" cy="0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prstDash val="sysDot"/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直接箭头连接符 69">
                      <a:extLst>
                        <a:ext uri="{FF2B5EF4-FFF2-40B4-BE49-F238E27FC236}">
                          <a16:creationId xmlns:a16="http://schemas.microsoft.com/office/drawing/2014/main" id="{DD5ECF3D-551B-4F32-BF78-F0EAE13F853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4078582" y="4998724"/>
                      <a:ext cx="1445288" cy="0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prstDash val="sysDot"/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直接箭头连接符 70">
                      <a:extLst>
                        <a:ext uri="{FF2B5EF4-FFF2-40B4-BE49-F238E27FC236}">
                          <a16:creationId xmlns:a16="http://schemas.microsoft.com/office/drawing/2014/main" id="{6112499B-7F16-4CC6-B090-E47B254707B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6709894" y="5228191"/>
                      <a:ext cx="1382512" cy="0"/>
                    </a:xfrm>
                    <a:prstGeom prst="straightConnector1">
                      <a:avLst/>
                    </a:prstGeom>
                    <a:ln w="9525">
                      <a:solidFill>
                        <a:schemeClr val="tx1"/>
                      </a:solidFill>
                      <a:prstDash val="sysDot"/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41" name="文本框 40">
                    <a:extLst>
                      <a:ext uri="{FF2B5EF4-FFF2-40B4-BE49-F238E27FC236}">
                        <a16:creationId xmlns:a16="http://schemas.microsoft.com/office/drawing/2014/main" id="{F0523490-8A1E-42BE-8463-E914AFF63A1D}"/>
                      </a:ext>
                    </a:extLst>
                  </p:cNvPr>
                  <p:cNvSpPr txBox="1"/>
                  <p:nvPr/>
                </p:nvSpPr>
                <p:spPr>
                  <a:xfrm>
                    <a:off x="3780283" y="1501715"/>
                    <a:ext cx="298480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a:t>1</a:t>
                    </a:r>
                    <a:endPara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" name="文本框 41">
                    <a:extLst>
                      <a:ext uri="{FF2B5EF4-FFF2-40B4-BE49-F238E27FC236}">
                        <a16:creationId xmlns:a16="http://schemas.microsoft.com/office/drawing/2014/main" id="{044A6DA9-2517-4191-89AC-1D2898E9F630}"/>
                      </a:ext>
                    </a:extLst>
                  </p:cNvPr>
                  <p:cNvSpPr txBox="1"/>
                  <p:nvPr/>
                </p:nvSpPr>
                <p:spPr>
                  <a:xfrm>
                    <a:off x="4085081" y="1501715"/>
                    <a:ext cx="298480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a:t>2</a:t>
                    </a:r>
                    <a:endPara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" name="文本框 42">
                    <a:extLst>
                      <a:ext uri="{FF2B5EF4-FFF2-40B4-BE49-F238E27FC236}">
                        <a16:creationId xmlns:a16="http://schemas.microsoft.com/office/drawing/2014/main" id="{A82056BB-C7FA-49CE-8282-2A3220B9EBF0}"/>
                      </a:ext>
                    </a:extLst>
                  </p:cNvPr>
                  <p:cNvSpPr txBox="1"/>
                  <p:nvPr/>
                </p:nvSpPr>
                <p:spPr>
                  <a:xfrm>
                    <a:off x="4377951" y="1498891"/>
                    <a:ext cx="298480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a:t>3</a:t>
                    </a:r>
                    <a:endPara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" name="文本框 43">
                    <a:extLst>
                      <a:ext uri="{FF2B5EF4-FFF2-40B4-BE49-F238E27FC236}">
                        <a16:creationId xmlns:a16="http://schemas.microsoft.com/office/drawing/2014/main" id="{F6A38216-95C3-4EAD-80D5-DF6A8354DBDF}"/>
                      </a:ext>
                    </a:extLst>
                  </p:cNvPr>
                  <p:cNvSpPr txBox="1"/>
                  <p:nvPr/>
                </p:nvSpPr>
                <p:spPr>
                  <a:xfrm>
                    <a:off x="4666661" y="1503228"/>
                    <a:ext cx="298480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a:t>4</a:t>
                    </a:r>
                    <a:endPara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" name="文本框 44">
                    <a:extLst>
                      <a:ext uri="{FF2B5EF4-FFF2-40B4-BE49-F238E27FC236}">
                        <a16:creationId xmlns:a16="http://schemas.microsoft.com/office/drawing/2014/main" id="{595EEF52-894E-48C4-B734-768F5B87D7C7}"/>
                      </a:ext>
                    </a:extLst>
                  </p:cNvPr>
                  <p:cNvSpPr txBox="1"/>
                  <p:nvPr/>
                </p:nvSpPr>
                <p:spPr>
                  <a:xfrm>
                    <a:off x="4980347" y="1498889"/>
                    <a:ext cx="298480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a:t>5</a:t>
                    </a:r>
                    <a:endPara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" name="文本框 45">
                    <a:extLst>
                      <a:ext uri="{FF2B5EF4-FFF2-40B4-BE49-F238E27FC236}">
                        <a16:creationId xmlns:a16="http://schemas.microsoft.com/office/drawing/2014/main" id="{7F4B078A-DB09-4D75-952D-78F9F99F9E78}"/>
                      </a:ext>
                    </a:extLst>
                  </p:cNvPr>
                  <p:cNvSpPr txBox="1"/>
                  <p:nvPr/>
                </p:nvSpPr>
                <p:spPr>
                  <a:xfrm>
                    <a:off x="5272172" y="1500645"/>
                    <a:ext cx="298480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a:t>6</a:t>
                    </a:r>
                    <a:endPara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" name="文本框 46">
                    <a:extLst>
                      <a:ext uri="{FF2B5EF4-FFF2-40B4-BE49-F238E27FC236}">
                        <a16:creationId xmlns:a16="http://schemas.microsoft.com/office/drawing/2014/main" id="{AC539F8A-0C53-4A2B-A558-8C0F6D101BEA}"/>
                      </a:ext>
                    </a:extLst>
                  </p:cNvPr>
                  <p:cNvSpPr txBox="1"/>
                  <p:nvPr/>
                </p:nvSpPr>
                <p:spPr>
                  <a:xfrm>
                    <a:off x="5572143" y="1507675"/>
                    <a:ext cx="298480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a:t>7</a:t>
                    </a:r>
                    <a:endPara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8" name="文本框 47">
                    <a:extLst>
                      <a:ext uri="{FF2B5EF4-FFF2-40B4-BE49-F238E27FC236}">
                        <a16:creationId xmlns:a16="http://schemas.microsoft.com/office/drawing/2014/main" id="{B95F2439-FA2D-44AE-8494-96095B1C0639}"/>
                      </a:ext>
                    </a:extLst>
                  </p:cNvPr>
                  <p:cNvSpPr txBox="1"/>
                  <p:nvPr/>
                </p:nvSpPr>
                <p:spPr>
                  <a:xfrm>
                    <a:off x="5869267" y="1507675"/>
                    <a:ext cx="298480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a:t>8</a:t>
                    </a:r>
                    <a:endPara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" name="文本框 48">
                    <a:extLst>
                      <a:ext uri="{FF2B5EF4-FFF2-40B4-BE49-F238E27FC236}">
                        <a16:creationId xmlns:a16="http://schemas.microsoft.com/office/drawing/2014/main" id="{3A857C1E-CCB6-4855-A15D-4609967081FD}"/>
                      </a:ext>
                    </a:extLst>
                  </p:cNvPr>
                  <p:cNvSpPr txBox="1"/>
                  <p:nvPr/>
                </p:nvSpPr>
                <p:spPr>
                  <a:xfrm>
                    <a:off x="6163939" y="1497440"/>
                    <a:ext cx="298480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a:t>9</a:t>
                    </a:r>
                    <a:endPara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" name="文本框 49">
                    <a:extLst>
                      <a:ext uri="{FF2B5EF4-FFF2-40B4-BE49-F238E27FC236}">
                        <a16:creationId xmlns:a16="http://schemas.microsoft.com/office/drawing/2014/main" id="{BBAE5780-5371-4FEE-A440-CFED14206AE5}"/>
                      </a:ext>
                    </a:extLst>
                  </p:cNvPr>
                  <p:cNvSpPr txBox="1"/>
                  <p:nvPr/>
                </p:nvSpPr>
                <p:spPr>
                  <a:xfrm>
                    <a:off x="6357251" y="1496966"/>
                    <a:ext cx="412293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a:t>10</a:t>
                    </a:r>
                    <a:endPara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F778CC4F-2150-4A6A-BEAE-74E04D3FB72D}"/>
                    </a:ext>
                  </a:extLst>
                </p:cNvPr>
                <p:cNvSpPr txBox="1"/>
                <p:nvPr/>
              </p:nvSpPr>
              <p:spPr>
                <a:xfrm>
                  <a:off x="2180775" y="14149"/>
                  <a:ext cx="1513661" cy="38306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DNA network</a:t>
                  </a:r>
                  <a:endParaRPr kumimoji="0" lang="zh-CN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FB075A90-8768-460A-9C3B-A1340224E7BE}"/>
                    </a:ext>
                  </a:extLst>
                </p:cNvPr>
                <p:cNvSpPr txBox="1"/>
                <p:nvPr/>
              </p:nvSpPr>
              <p:spPr>
                <a:xfrm>
                  <a:off x="3225899" y="768095"/>
                  <a:ext cx="719458" cy="38306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cube</a:t>
                  </a:r>
                  <a:endParaRPr kumimoji="0" lang="zh-CN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3D4C0DFB-55ED-4616-AAF6-84569B31F23A}"/>
                    </a:ext>
                  </a:extLst>
                </p:cNvPr>
                <p:cNvSpPr txBox="1"/>
                <p:nvPr/>
              </p:nvSpPr>
              <p:spPr>
                <a:xfrm>
                  <a:off x="2793207" y="1392289"/>
                  <a:ext cx="1152149" cy="38306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cube+4L</a:t>
                  </a:r>
                  <a:r>
                    <a:rPr kumimoji="0" lang="en-US" altLang="zh-CN" sz="1200" b="1" i="0" u="none" strike="noStrike" kern="1200" cap="none" spc="0" normalizeH="0" baseline="-2500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1</a:t>
                  </a:r>
                  <a:endParaRPr kumimoji="0" lang="zh-CN" altLang="en-US" sz="12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5A363D9E-127D-4AF5-B19D-AD10224F9542}"/>
                    </a:ext>
                  </a:extLst>
                </p:cNvPr>
                <p:cNvSpPr txBox="1"/>
                <p:nvPr/>
              </p:nvSpPr>
              <p:spPr>
                <a:xfrm>
                  <a:off x="2793207" y="1954558"/>
                  <a:ext cx="1152149" cy="38306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cube+4L</a:t>
                  </a:r>
                  <a:r>
                    <a:rPr kumimoji="0" lang="en-US" altLang="zh-CN" sz="1200" b="1" i="0" u="none" strike="noStrike" kern="1200" cap="none" spc="0" normalizeH="0" baseline="-2500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2</a:t>
                  </a:r>
                  <a:endParaRPr kumimoji="0" lang="zh-CN" altLang="en-US" sz="12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A4418454-D4C9-4625-8A69-C8E545E4E8B0}"/>
                    </a:ext>
                  </a:extLst>
                </p:cNvPr>
                <p:cNvSpPr txBox="1"/>
                <p:nvPr/>
              </p:nvSpPr>
              <p:spPr>
                <a:xfrm>
                  <a:off x="3499512" y="2786017"/>
                  <a:ext cx="445844" cy="38306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L</a:t>
                  </a:r>
                  <a:r>
                    <a:rPr kumimoji="0" lang="en-US" altLang="zh-CN" sz="1200" b="1" i="0" u="none" strike="noStrike" kern="1200" cap="none" spc="0" normalizeH="0" baseline="-2500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1</a:t>
                  </a:r>
                  <a:endParaRPr kumimoji="0" lang="zh-CN" altLang="en-US" sz="12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4CA4DC81-8BC8-401B-B239-57C6542EA881}"/>
                    </a:ext>
                  </a:extLst>
                </p:cNvPr>
                <p:cNvSpPr txBox="1"/>
                <p:nvPr/>
              </p:nvSpPr>
              <p:spPr>
                <a:xfrm>
                  <a:off x="3499512" y="3256558"/>
                  <a:ext cx="445844" cy="38306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L</a:t>
                  </a:r>
                  <a:r>
                    <a:rPr kumimoji="0" lang="en-US" altLang="zh-CN" sz="1200" b="1" i="0" u="none" strike="noStrike" kern="1200" cap="none" spc="0" normalizeH="0" baseline="-2500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2</a:t>
                  </a:r>
                  <a:endParaRPr kumimoji="0" lang="zh-CN" altLang="en-US" sz="12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779034CB-5585-4C60-AEFA-9154B80B4F7E}"/>
                    </a:ext>
                  </a:extLst>
                </p:cNvPr>
                <p:cNvSpPr txBox="1"/>
                <p:nvPr/>
              </p:nvSpPr>
              <p:spPr>
                <a:xfrm>
                  <a:off x="7162181" y="-70294"/>
                  <a:ext cx="2007863" cy="38306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F1 @DNA network</a:t>
                  </a:r>
                  <a:endParaRPr kumimoji="0" lang="zh-CN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A31DA09B-0013-4ECD-8CBA-1846977C3F2A}"/>
                    </a:ext>
                  </a:extLst>
                </p:cNvPr>
                <p:cNvSpPr txBox="1"/>
                <p:nvPr/>
              </p:nvSpPr>
              <p:spPr>
                <a:xfrm>
                  <a:off x="7162181" y="964891"/>
                  <a:ext cx="1758767" cy="38306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4F1 @cube+4L</a:t>
                  </a:r>
                  <a:r>
                    <a:rPr kumimoji="0" lang="en-US" altLang="zh-CN" sz="1200" b="1" i="0" u="none" strike="noStrike" kern="1200" cap="none" spc="0" normalizeH="0" baseline="-2500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1</a:t>
                  </a:r>
                  <a:endParaRPr kumimoji="0" lang="zh-CN" altLang="en-US" sz="12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31020C25-6129-4C2D-ACC6-98131BBBED32}"/>
                    </a:ext>
                  </a:extLst>
                </p:cNvPr>
                <p:cNvSpPr txBox="1"/>
                <p:nvPr/>
              </p:nvSpPr>
              <p:spPr>
                <a:xfrm>
                  <a:off x="7162181" y="1773234"/>
                  <a:ext cx="1758767" cy="38306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4F1 @cube+4L</a:t>
                  </a:r>
                  <a:r>
                    <a:rPr kumimoji="0" lang="en-US" altLang="zh-CN" sz="1200" b="1" i="0" u="none" strike="noStrike" kern="1200" cap="none" spc="0" normalizeH="0" baseline="-2500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2</a:t>
                  </a:r>
                  <a:endParaRPr kumimoji="0" lang="zh-CN" altLang="en-US" sz="12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F6AA56AE-A9D0-4F4A-8C2A-F8056370F252}"/>
                    </a:ext>
                  </a:extLst>
                </p:cNvPr>
                <p:cNvSpPr txBox="1"/>
                <p:nvPr/>
              </p:nvSpPr>
              <p:spPr>
                <a:xfrm>
                  <a:off x="7455427" y="3044286"/>
                  <a:ext cx="481900" cy="38307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等线" panose="02010600030101010101" pitchFamily="2" charset="-122"/>
                      <a:cs typeface="Arial" panose="020B0604020202020204" pitchFamily="34" charset="0"/>
                    </a:rPr>
                    <a:t>F1</a:t>
                  </a:r>
                  <a:endParaRPr kumimoji="0" lang="zh-CN" altLang="en-US" sz="12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</p:grpSp>
        </p:grp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6A9BB874-9288-4D35-B2E8-F74A0ABAC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3998" y="589834"/>
              <a:ext cx="3607776" cy="2944094"/>
            </a:xfrm>
            <a:prstGeom prst="rect">
              <a:avLst/>
            </a:prstGeom>
          </p:spPr>
        </p:pic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DDD9C4B-D5C1-4B5A-9203-2BB87CFADA14}"/>
                </a:ext>
              </a:extLst>
            </p:cNvPr>
            <p:cNvSpPr txBox="1"/>
            <p:nvPr/>
          </p:nvSpPr>
          <p:spPr>
            <a:xfrm>
              <a:off x="7941075" y="106375"/>
              <a:ext cx="5666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(b)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8122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8E63868-9911-4510-9770-12FA43E850B1}"/>
              </a:ext>
            </a:extLst>
          </p:cNvPr>
          <p:cNvGrpSpPr/>
          <p:nvPr/>
        </p:nvGrpSpPr>
        <p:grpSpPr>
          <a:xfrm>
            <a:off x="745593" y="-3389568"/>
            <a:ext cx="9906263" cy="15403485"/>
            <a:chOff x="745593" y="-3389568"/>
            <a:chExt cx="9906263" cy="1540348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124B8C4A-C439-46F1-AEDE-A729ADFCA966}"/>
                </a:ext>
              </a:extLst>
            </p:cNvPr>
            <p:cNvGrpSpPr/>
            <p:nvPr/>
          </p:nvGrpSpPr>
          <p:grpSpPr>
            <a:xfrm>
              <a:off x="745593" y="-3389568"/>
              <a:ext cx="9906263" cy="11560042"/>
              <a:chOff x="1290800" y="61555"/>
              <a:chExt cx="9906263" cy="11560042"/>
            </a:xfrm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23FEB9D2-CBDF-4023-A738-52A99CFE5F97}"/>
                  </a:ext>
                </a:extLst>
              </p:cNvPr>
              <p:cNvGrpSpPr/>
              <p:nvPr/>
            </p:nvGrpSpPr>
            <p:grpSpPr>
              <a:xfrm>
                <a:off x="1290800" y="61555"/>
                <a:ext cx="9906263" cy="11560042"/>
                <a:chOff x="1290800" y="61555"/>
                <a:chExt cx="9906263" cy="11560042"/>
              </a:xfrm>
            </p:grpSpPr>
            <p:grpSp>
              <p:nvGrpSpPr>
                <p:cNvPr id="84" name="组合 83">
                  <a:extLst>
                    <a:ext uri="{FF2B5EF4-FFF2-40B4-BE49-F238E27FC236}">
                      <a16:creationId xmlns:a16="http://schemas.microsoft.com/office/drawing/2014/main" id="{9EB35C42-12BE-4B75-84A1-995FC7C6311F}"/>
                    </a:ext>
                  </a:extLst>
                </p:cNvPr>
                <p:cNvGrpSpPr/>
                <p:nvPr/>
              </p:nvGrpSpPr>
              <p:grpSpPr>
                <a:xfrm>
                  <a:off x="1383747" y="4133990"/>
                  <a:ext cx="9813316" cy="7487607"/>
                  <a:chOff x="1383747" y="4133990"/>
                  <a:chExt cx="9813316" cy="7487607"/>
                </a:xfrm>
              </p:grpSpPr>
              <p:pic>
                <p:nvPicPr>
                  <p:cNvPr id="79" name="图片 78">
                    <a:extLst>
                      <a:ext uri="{FF2B5EF4-FFF2-40B4-BE49-F238E27FC236}">
                        <a16:creationId xmlns:a16="http://schemas.microsoft.com/office/drawing/2014/main" id="{7840A397-88C3-4793-802D-6EA771A6021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922164" y="8021597"/>
                    <a:ext cx="4274899" cy="3600000"/>
                  </a:xfrm>
                  <a:prstGeom prst="rect">
                    <a:avLst/>
                  </a:prstGeom>
                </p:spPr>
              </p:pic>
              <p:pic>
                <p:nvPicPr>
                  <p:cNvPr id="83" name="图片 82">
                    <a:extLst>
                      <a:ext uri="{FF2B5EF4-FFF2-40B4-BE49-F238E27FC236}">
                        <a16:creationId xmlns:a16="http://schemas.microsoft.com/office/drawing/2014/main" id="{F6941C22-38DC-48AA-9B66-D6BBE9A1A87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004468" y="8021597"/>
                    <a:ext cx="4276800" cy="3516655"/>
                  </a:xfrm>
                  <a:prstGeom prst="rect">
                    <a:avLst/>
                  </a:prstGeom>
                </p:spPr>
              </p:pic>
              <p:grpSp>
                <p:nvGrpSpPr>
                  <p:cNvPr id="15" name="组合 14">
                    <a:extLst>
                      <a:ext uri="{FF2B5EF4-FFF2-40B4-BE49-F238E27FC236}">
                        <a16:creationId xmlns:a16="http://schemas.microsoft.com/office/drawing/2014/main" id="{08D7CBAD-18EA-4F54-B07A-E5924A0594AD}"/>
                      </a:ext>
                    </a:extLst>
                  </p:cNvPr>
                  <p:cNvGrpSpPr/>
                  <p:nvPr/>
                </p:nvGrpSpPr>
                <p:grpSpPr>
                  <a:xfrm>
                    <a:off x="1383747" y="4133990"/>
                    <a:ext cx="9747731" cy="5112865"/>
                    <a:chOff x="1383747" y="4133990"/>
                    <a:chExt cx="9747731" cy="5112865"/>
                  </a:xfrm>
                </p:grpSpPr>
                <p:grpSp>
                  <p:nvGrpSpPr>
                    <p:cNvPr id="10" name="组合 9">
                      <a:extLst>
                        <a:ext uri="{FF2B5EF4-FFF2-40B4-BE49-F238E27FC236}">
                          <a16:creationId xmlns:a16="http://schemas.microsoft.com/office/drawing/2014/main" id="{426388E5-12FA-48DD-97FC-FA8803666D6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82555" y="8352537"/>
                      <a:ext cx="748923" cy="725041"/>
                      <a:chOff x="10417488" y="6697524"/>
                      <a:chExt cx="748923" cy="725041"/>
                    </a:xfrm>
                  </p:grpSpPr>
                  <p:sp>
                    <p:nvSpPr>
                      <p:cNvPr id="69" name="文本框 68">
                        <a:extLst>
                          <a:ext uri="{FF2B5EF4-FFF2-40B4-BE49-F238E27FC236}">
                            <a16:creationId xmlns:a16="http://schemas.microsoft.com/office/drawing/2014/main" id="{85D9BCF7-F276-42D1-9A87-66C8C28BA12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0417488" y="7084011"/>
                        <a:ext cx="748923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altLang="zh-CN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59.5%</a:t>
                        </a:r>
                        <a:endParaRPr lang="zh-CN" alt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70" name="椭圆 69">
                        <a:extLst>
                          <a:ext uri="{FF2B5EF4-FFF2-40B4-BE49-F238E27FC236}">
                            <a16:creationId xmlns:a16="http://schemas.microsoft.com/office/drawing/2014/main" id="{4EEDF252-948F-4560-80ED-03CB2A5ECC4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20335" y="6697524"/>
                        <a:ext cx="381054" cy="381000"/>
                      </a:xfrm>
                      <a:prstGeom prst="ellipse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  <a:prstDash val="sys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ln>
                            <a:solidFill>
                              <a:srgbClr val="FF0000"/>
                            </a:solidFill>
                          </a:ln>
                          <a:noFill/>
                        </a:endParaRPr>
                      </a:p>
                    </p:txBody>
                  </p:sp>
                </p:grpSp>
                <p:grpSp>
                  <p:nvGrpSpPr>
                    <p:cNvPr id="9" name="组合 8">
                      <a:extLst>
                        <a:ext uri="{FF2B5EF4-FFF2-40B4-BE49-F238E27FC236}">
                          <a16:creationId xmlns:a16="http://schemas.microsoft.com/office/drawing/2014/main" id="{9F252A90-465B-4EC1-B12F-F4A0F20E5CF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23387" y="8527301"/>
                      <a:ext cx="595035" cy="719554"/>
                      <a:chOff x="5043745" y="6915907"/>
                      <a:chExt cx="595035" cy="719554"/>
                    </a:xfrm>
                  </p:grpSpPr>
                  <p:sp>
                    <p:nvSpPr>
                      <p:cNvPr id="66" name="文本框 65">
                        <a:extLst>
                          <a:ext uri="{FF2B5EF4-FFF2-40B4-BE49-F238E27FC236}">
                            <a16:creationId xmlns:a16="http://schemas.microsoft.com/office/drawing/2014/main" id="{6C4DAFA0-403C-4A50-A232-CEEE1578A2D8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5043745" y="7296907"/>
                        <a:ext cx="595035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altLang="zh-CN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60%</a:t>
                        </a:r>
                        <a:endParaRPr lang="zh-CN" alt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71" name="椭圆 70">
                        <a:extLst>
                          <a:ext uri="{FF2B5EF4-FFF2-40B4-BE49-F238E27FC236}">
                            <a16:creationId xmlns:a16="http://schemas.microsoft.com/office/drawing/2014/main" id="{B93C72E2-3061-4E7B-90EE-7C308926F0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50736" y="6915907"/>
                        <a:ext cx="381054" cy="381000"/>
                      </a:xfrm>
                      <a:prstGeom prst="ellipse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  <a:prstDash val="sys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ln>
                            <a:solidFill>
                              <a:srgbClr val="FF0000"/>
                            </a:solidFill>
                          </a:ln>
                          <a:noFill/>
                        </a:endParaRPr>
                      </a:p>
                    </p:txBody>
                  </p:sp>
                </p:grpSp>
                <p:sp>
                  <p:nvSpPr>
                    <p:cNvPr id="13" name="文本框 12">
                      <a:extLst>
                        <a:ext uri="{FF2B5EF4-FFF2-40B4-BE49-F238E27FC236}">
                          <a16:creationId xmlns:a16="http://schemas.microsoft.com/office/drawing/2014/main" id="{F1280A72-9ECC-488D-B204-C2C0A573B88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410679" y="7854647"/>
                      <a:ext cx="511485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(e)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" name="文本框 26">
                      <a:extLst>
                        <a:ext uri="{FF2B5EF4-FFF2-40B4-BE49-F238E27FC236}">
                          <a16:creationId xmlns:a16="http://schemas.microsoft.com/office/drawing/2014/main" id="{A232D5EC-577A-477A-B5A5-9AD7B8D2817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42704" y="7854647"/>
                      <a:ext cx="511485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(d)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p:txBody>
                </p:sp>
                <p:grpSp>
                  <p:nvGrpSpPr>
                    <p:cNvPr id="14" name="组合 13">
                      <a:extLst>
                        <a:ext uri="{FF2B5EF4-FFF2-40B4-BE49-F238E27FC236}">
                          <a16:creationId xmlns:a16="http://schemas.microsoft.com/office/drawing/2014/main" id="{1DC3E89A-96AB-4D9C-917F-C50B56717B7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383747" y="4133990"/>
                      <a:ext cx="4214780" cy="3466413"/>
                      <a:chOff x="7286844" y="75033"/>
                      <a:chExt cx="4214780" cy="3466413"/>
                    </a:xfrm>
                  </p:grpSpPr>
                  <p:sp>
                    <p:nvSpPr>
                      <p:cNvPr id="17" name="文本框 16">
                        <a:extLst>
                          <a:ext uri="{FF2B5EF4-FFF2-40B4-BE49-F238E27FC236}">
                            <a16:creationId xmlns:a16="http://schemas.microsoft.com/office/drawing/2014/main" id="{FC44FE67-1217-45A2-8BEA-1B0B3164095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286844" y="75033"/>
                        <a:ext cx="665272" cy="52322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CN" sz="2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a:t>(b)</a:t>
                        </a:r>
                        <a:endPara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pic>
                    <p:nvPicPr>
                      <p:cNvPr id="8" name="图片 7">
                        <a:extLst>
                          <a:ext uri="{FF2B5EF4-FFF2-40B4-BE49-F238E27FC236}">
                            <a16:creationId xmlns:a16="http://schemas.microsoft.com/office/drawing/2014/main" id="{7996B1BA-AAA1-4358-8C9C-AAB71D5591A2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11073" y="387543"/>
                        <a:ext cx="3490551" cy="3153903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18" name="文本框 17">
                      <a:extLst>
                        <a:ext uri="{FF2B5EF4-FFF2-40B4-BE49-F238E27FC236}">
                          <a16:creationId xmlns:a16="http://schemas.microsoft.com/office/drawing/2014/main" id="{2B696856-9DFF-5D4E-9E9D-99C2B9F4B52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333785" y="4136207"/>
                      <a:ext cx="665272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(c)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p:txBody>
                </p:sp>
                <p:pic>
                  <p:nvPicPr>
                    <p:cNvPr id="20" name="图片 19">
                      <a:extLst>
                        <a:ext uri="{FF2B5EF4-FFF2-40B4-BE49-F238E27FC236}">
                          <a16:creationId xmlns:a16="http://schemas.microsoft.com/office/drawing/2014/main" id="{9C79D693-616F-939B-2E7C-7E44D71D01FB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6856579" y="4358009"/>
                      <a:ext cx="4274899" cy="3409587"/>
                    </a:xfrm>
                    <a:prstGeom prst="rect">
                      <a:avLst/>
                    </a:prstGeom>
                  </p:spPr>
                </p:pic>
              </p:grpSp>
            </p:grpSp>
            <p:sp>
              <p:nvSpPr>
                <p:cNvPr id="87" name="文本框 86">
                  <a:extLst>
                    <a:ext uri="{FF2B5EF4-FFF2-40B4-BE49-F238E27FC236}">
                      <a16:creationId xmlns:a16="http://schemas.microsoft.com/office/drawing/2014/main" id="{B8D97864-ED94-4E45-99E3-6CEF92CCAC24}"/>
                    </a:ext>
                  </a:extLst>
                </p:cNvPr>
                <p:cNvSpPr txBox="1"/>
                <p:nvPr/>
              </p:nvSpPr>
              <p:spPr>
                <a:xfrm>
                  <a:off x="1290800" y="61555"/>
                  <a:ext cx="6652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等线" panose="02010600030101010101" pitchFamily="2" charset="-122"/>
                      <a:cs typeface="Times New Roman" panose="02020603050405020304" pitchFamily="18" charset="0"/>
                    </a:rPr>
                    <a:t>(a)</a:t>
                  </a:r>
                  <a:endPara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id="{DCA19711-922F-4993-B05D-2DBA04347D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067085" y="362278"/>
                <a:ext cx="8428366" cy="3893722"/>
              </a:xfrm>
              <a:prstGeom prst="rect">
                <a:avLst/>
              </a:prstGeom>
            </p:spPr>
          </p:pic>
        </p:grp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09B8AFF4-EC9E-4721-8FEF-CB46CCCEC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6957" y="8432084"/>
              <a:ext cx="4253529" cy="3581832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59AD44E9-C787-40A6-ADE1-E46CC5DA7D9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2531" y="8432084"/>
              <a:ext cx="4253530" cy="3581833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E0F14BB-C02C-49F7-81BA-18844E57DDAF}"/>
                </a:ext>
              </a:extLst>
            </p:cNvPr>
            <p:cNvSpPr txBox="1"/>
            <p:nvPr/>
          </p:nvSpPr>
          <p:spPr>
            <a:xfrm>
              <a:off x="897497" y="8170474"/>
              <a:ext cx="5453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(f)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2D1C839-B297-4E3C-8AC6-2BF8CD6B7BB4}"/>
                </a:ext>
              </a:extLst>
            </p:cNvPr>
            <p:cNvSpPr txBox="1"/>
            <p:nvPr/>
          </p:nvSpPr>
          <p:spPr>
            <a:xfrm>
              <a:off x="5828358" y="8170474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(g)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1209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25C2D333-CDEE-4E85-AD29-D23FFEA694AD}"/>
              </a:ext>
            </a:extLst>
          </p:cNvPr>
          <p:cNvGrpSpPr/>
          <p:nvPr/>
        </p:nvGrpSpPr>
        <p:grpSpPr>
          <a:xfrm>
            <a:off x="1193073" y="0"/>
            <a:ext cx="10279104" cy="7724603"/>
            <a:chOff x="-113213" y="-1575698"/>
            <a:chExt cx="10279104" cy="772460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D6D4D11-BA7B-469B-9B5C-A37A715E1562}"/>
                </a:ext>
              </a:extLst>
            </p:cNvPr>
            <p:cNvGrpSpPr/>
            <p:nvPr/>
          </p:nvGrpSpPr>
          <p:grpSpPr>
            <a:xfrm>
              <a:off x="-113213" y="-1575698"/>
              <a:ext cx="10279104" cy="7724603"/>
              <a:chOff x="-113213" y="-1575698"/>
              <a:chExt cx="10279104" cy="7724603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E618F6E5-4FFD-429F-BFF4-1A0B30A4DE60}"/>
                  </a:ext>
                </a:extLst>
              </p:cNvPr>
              <p:cNvGrpSpPr/>
              <p:nvPr/>
            </p:nvGrpSpPr>
            <p:grpSpPr>
              <a:xfrm>
                <a:off x="0" y="2334674"/>
                <a:ext cx="5123750" cy="3814231"/>
                <a:chOff x="0" y="2334674"/>
                <a:chExt cx="5123750" cy="3814231"/>
              </a:xfrm>
            </p:grpSpPr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FC44FE67-1217-45A2-8BEA-1B0B3164095D}"/>
                    </a:ext>
                  </a:extLst>
                </p:cNvPr>
                <p:cNvSpPr txBox="1"/>
                <p:nvPr/>
              </p:nvSpPr>
              <p:spPr>
                <a:xfrm>
                  <a:off x="0" y="2334674"/>
                  <a:ext cx="6652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等线" panose="02010600030101010101" pitchFamily="2" charset="-122"/>
                      <a:cs typeface="Times New Roman" panose="02020603050405020304" pitchFamily="18" charset="0"/>
                    </a:rPr>
                    <a:t>(c)</a:t>
                  </a:r>
                  <a:endPara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id="{B8E1E5EB-533A-4E1E-8EEC-11CBDD6B797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9377" y="2548905"/>
                  <a:ext cx="4554373" cy="3600000"/>
                </a:xfrm>
                <a:prstGeom prst="rect">
                  <a:avLst/>
                </a:prstGeom>
              </p:spPr>
            </p:pic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698AE023-4248-4D59-8B3C-8F061BEFEA36}"/>
                  </a:ext>
                </a:extLst>
              </p:cNvPr>
              <p:cNvGrpSpPr/>
              <p:nvPr/>
            </p:nvGrpSpPr>
            <p:grpSpPr>
              <a:xfrm>
                <a:off x="5144846" y="2334674"/>
                <a:ext cx="5021045" cy="3814231"/>
                <a:chOff x="5464886" y="2334674"/>
                <a:chExt cx="5021045" cy="3814231"/>
              </a:xfrm>
            </p:grpSpPr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id="{7372DC23-5E5D-44C0-9460-06C42A26F2B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76371" y="2548905"/>
                  <a:ext cx="4509560" cy="3600000"/>
                </a:xfrm>
                <a:prstGeom prst="rect">
                  <a:avLst/>
                </a:prstGeom>
              </p:spPr>
            </p:pic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A232D5EC-577A-477A-B5A5-9AD7B8D28178}"/>
                    </a:ext>
                  </a:extLst>
                </p:cNvPr>
                <p:cNvSpPr txBox="1"/>
                <p:nvPr/>
              </p:nvSpPr>
              <p:spPr>
                <a:xfrm>
                  <a:off x="5464886" y="2334674"/>
                  <a:ext cx="511485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等线" panose="02010600030101010101" pitchFamily="2" charset="-122"/>
                      <a:cs typeface="Times New Roman" panose="02020603050405020304" pitchFamily="18" charset="0"/>
                    </a:rPr>
                    <a:t>(d)</a:t>
                  </a:r>
                  <a:endPara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253B9872-1E74-441F-9EA7-5A11FFFE194C}"/>
                  </a:ext>
                </a:extLst>
              </p:cNvPr>
              <p:cNvGrpSpPr/>
              <p:nvPr/>
            </p:nvGrpSpPr>
            <p:grpSpPr>
              <a:xfrm>
                <a:off x="-113213" y="-1575698"/>
                <a:ext cx="5154633" cy="3738618"/>
                <a:chOff x="155448" y="-1645007"/>
                <a:chExt cx="5154633" cy="3738618"/>
              </a:xfrm>
            </p:grpSpPr>
            <p:pic>
              <p:nvPicPr>
                <p:cNvPr id="15" name="图片 14">
                  <a:extLst>
                    <a:ext uri="{FF2B5EF4-FFF2-40B4-BE49-F238E27FC236}">
                      <a16:creationId xmlns:a16="http://schemas.microsoft.com/office/drawing/2014/main" id="{F01306F5-23FF-493B-A6C0-555AFC46603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5710" y="-1506389"/>
                  <a:ext cx="4554371" cy="3600000"/>
                </a:xfrm>
                <a:prstGeom prst="rect">
                  <a:avLst/>
                </a:prstGeom>
              </p:spPr>
            </p:pic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D99EC102-4A01-4F8F-8658-8C75323AF6AE}"/>
                    </a:ext>
                  </a:extLst>
                </p:cNvPr>
                <p:cNvSpPr txBox="1"/>
                <p:nvPr/>
              </p:nvSpPr>
              <p:spPr>
                <a:xfrm>
                  <a:off x="155448" y="-1645007"/>
                  <a:ext cx="511485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等线" panose="02010600030101010101" pitchFamily="2" charset="-122"/>
                      <a:cs typeface="Times New Roman" panose="02020603050405020304" pitchFamily="18" charset="0"/>
                    </a:rPr>
                    <a:t>(a)</a:t>
                  </a:r>
                  <a:endPara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9DDFEC88-E118-46EA-81C9-219227FA2452}"/>
                  </a:ext>
                </a:extLst>
              </p:cNvPr>
              <p:cNvGrpSpPr/>
              <p:nvPr/>
            </p:nvGrpSpPr>
            <p:grpSpPr>
              <a:xfrm>
                <a:off x="5039480" y="-1575698"/>
                <a:ext cx="5055893" cy="3738618"/>
                <a:chOff x="5718890" y="-1645007"/>
                <a:chExt cx="5055893" cy="3738618"/>
              </a:xfrm>
            </p:grpSpPr>
            <p:pic>
              <p:nvPicPr>
                <p:cNvPr id="29" name="图片 28">
                  <a:extLst>
                    <a:ext uri="{FF2B5EF4-FFF2-40B4-BE49-F238E27FC236}">
                      <a16:creationId xmlns:a16="http://schemas.microsoft.com/office/drawing/2014/main" id="{C54120FF-7EB6-4F33-A79F-9A5F964A9B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1946" y="-1506389"/>
                  <a:ext cx="4372837" cy="3600000"/>
                </a:xfrm>
                <a:prstGeom prst="rect">
                  <a:avLst/>
                </a:prstGeom>
              </p:spPr>
            </p:pic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0124B9D8-8556-4E89-8F5B-CA538CCCBA90}"/>
                    </a:ext>
                  </a:extLst>
                </p:cNvPr>
                <p:cNvSpPr txBox="1"/>
                <p:nvPr/>
              </p:nvSpPr>
              <p:spPr>
                <a:xfrm>
                  <a:off x="5718890" y="-1645007"/>
                  <a:ext cx="511485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等线" panose="02010600030101010101" pitchFamily="2" charset="-122"/>
                      <a:cs typeface="Times New Roman" panose="02020603050405020304" pitchFamily="18" charset="0"/>
                    </a:rPr>
                    <a:t>(b)</a:t>
                  </a:r>
                  <a:endPara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328BEC15-F8ED-46C7-AEFE-E51EC5481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4745" y="0"/>
              <a:ext cx="1319302" cy="1148302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12CD84CE-5B42-4993-8C04-DA4FEB95C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6723" y="3768556"/>
              <a:ext cx="1377324" cy="9980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6311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49A85A0-9BE9-1F6A-BC30-AB7544DBFE96}"/>
              </a:ext>
            </a:extLst>
          </p:cNvPr>
          <p:cNvGrpSpPr/>
          <p:nvPr/>
        </p:nvGrpSpPr>
        <p:grpSpPr>
          <a:xfrm>
            <a:off x="1402464" y="0"/>
            <a:ext cx="8435936" cy="6658968"/>
            <a:chOff x="1402464" y="0"/>
            <a:chExt cx="8435936" cy="6658968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0A3C08C5-81B7-4CFE-9E58-B0AAE5E405B6}"/>
                </a:ext>
              </a:extLst>
            </p:cNvPr>
            <p:cNvGrpSpPr/>
            <p:nvPr/>
          </p:nvGrpSpPr>
          <p:grpSpPr>
            <a:xfrm>
              <a:off x="5823816" y="3410820"/>
              <a:ext cx="4014583" cy="3248148"/>
              <a:chOff x="5197826" y="3627385"/>
              <a:chExt cx="4455300" cy="3230033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B4B71DD9-CD49-4D13-9A79-9A596DED31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387" r="11796"/>
              <a:stretch/>
            </p:blipFill>
            <p:spPr>
              <a:xfrm>
                <a:off x="5197826" y="3627385"/>
                <a:ext cx="4455300" cy="3230033"/>
              </a:xfrm>
              <a:prstGeom prst="rect">
                <a:avLst/>
              </a:prstGeom>
            </p:spPr>
          </p:pic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CA57988-7220-4C41-9183-04168BD01234}"/>
                  </a:ext>
                </a:extLst>
              </p:cNvPr>
              <p:cNvSpPr txBox="1"/>
              <p:nvPr/>
            </p:nvSpPr>
            <p:spPr>
              <a:xfrm>
                <a:off x="7810138" y="4650418"/>
                <a:ext cx="1632603" cy="4284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y=57.5208x+470.3062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R</a:t>
                </a:r>
                <a:r>
                  <a:rPr kumimoji="0" lang="en-US" altLang="zh-CN" sz="1100" b="1" i="0" u="none" strike="noStrike" kern="1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2</a:t>
                </a:r>
                <a:r>
                  <a:rPr kumimoji="0" lang="en-US" altLang="zh-CN" sz="1100" b="1" i="0" u="none" strike="noStrike" kern="1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=0.9927</a:t>
                </a:r>
                <a:endParaRPr kumimoji="0" lang="zh-CN" alt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C2803F9-2421-41CD-8FD2-165C53DA1757}"/>
                </a:ext>
              </a:extLst>
            </p:cNvPr>
            <p:cNvSpPr txBox="1"/>
            <p:nvPr/>
          </p:nvSpPr>
          <p:spPr>
            <a:xfrm>
              <a:off x="1494548" y="3298983"/>
              <a:ext cx="566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(c)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3B83C58-28F4-4582-B724-C4F39EE1206A}"/>
                </a:ext>
              </a:extLst>
            </p:cNvPr>
            <p:cNvGrpSpPr/>
            <p:nvPr/>
          </p:nvGrpSpPr>
          <p:grpSpPr>
            <a:xfrm>
              <a:off x="1402464" y="115397"/>
              <a:ext cx="4207801" cy="3124740"/>
              <a:chOff x="1312719" y="373823"/>
              <a:chExt cx="4207801" cy="3124740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A9B1F6FC-9238-425E-9502-33298CE5CCDF}"/>
                  </a:ext>
                </a:extLst>
              </p:cNvPr>
              <p:cNvSpPr txBox="1"/>
              <p:nvPr/>
            </p:nvSpPr>
            <p:spPr>
              <a:xfrm>
                <a:off x="1312719" y="373823"/>
                <a:ext cx="5666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(a)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3FB2F357-BC27-4816-98F9-AEFFC42CC3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74503" y="438563"/>
                <a:ext cx="3746017" cy="3060000"/>
              </a:xfrm>
              <a:prstGeom prst="rect">
                <a:avLst/>
              </a:prstGeom>
            </p:spPr>
          </p:pic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168B0F3-10FC-4648-B3CA-BD9CE895B2F6}"/>
                </a:ext>
              </a:extLst>
            </p:cNvPr>
            <p:cNvGrpSpPr/>
            <p:nvPr/>
          </p:nvGrpSpPr>
          <p:grpSpPr>
            <a:xfrm>
              <a:off x="5604096" y="0"/>
              <a:ext cx="4234304" cy="3314918"/>
              <a:chOff x="1312719" y="3563303"/>
              <a:chExt cx="4201835" cy="3256071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id="{4D094497-215D-4CAA-871B-168A9CA2B0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70554" y="3727103"/>
                <a:ext cx="3744000" cy="3092271"/>
              </a:xfrm>
              <a:prstGeom prst="rect">
                <a:avLst/>
              </a:prstGeom>
            </p:spPr>
          </p:pic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404A91B6-38E8-4D0B-888B-3DC335436D30}"/>
                  </a:ext>
                </a:extLst>
              </p:cNvPr>
              <p:cNvSpPr txBox="1"/>
              <p:nvPr/>
            </p:nvSpPr>
            <p:spPr>
              <a:xfrm>
                <a:off x="1312719" y="3563303"/>
                <a:ext cx="5666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(b)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80F7EAB-01D2-0D53-E4A9-C4C6E026FC2B}"/>
                </a:ext>
              </a:extLst>
            </p:cNvPr>
            <p:cNvSpPr txBox="1"/>
            <p:nvPr/>
          </p:nvSpPr>
          <p:spPr>
            <a:xfrm>
              <a:off x="5608475" y="3298982"/>
              <a:ext cx="566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(d)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8F0DE67A-975A-E1CE-6B60-35A511B711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9980" y="3410820"/>
              <a:ext cx="3654115" cy="30409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2640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19434</TotalTime>
  <Words>100</Words>
  <Application>Microsoft Office PowerPoint</Application>
  <PresentationFormat>宽屏</PresentationFormat>
  <Paragraphs>44</Paragraphs>
  <Slides>5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等线 Light</vt:lpstr>
      <vt:lpstr>Arial</vt:lpstr>
      <vt:lpstr>Times New Roman</vt:lpstr>
      <vt:lpstr>Office 主题​​</vt:lpstr>
      <vt:lpstr>CS ChemDraw Drawing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荧光探针</dc:title>
  <dc:creator>帅 不解释</dc:creator>
  <cp:lastModifiedBy>不解释 帅</cp:lastModifiedBy>
  <cp:revision>916</cp:revision>
  <dcterms:created xsi:type="dcterms:W3CDTF">2021-06-26T08:35:59Z</dcterms:created>
  <dcterms:modified xsi:type="dcterms:W3CDTF">2022-12-24T06:50:12Z</dcterms:modified>
</cp:coreProperties>
</file>