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2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9878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8013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477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634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2524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8823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049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6640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823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002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7310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C67DF-3B38-40F2-93B9-02ED59A910DC}" type="datetimeFigureOut">
              <a:rPr lang="nl-NL" smtClean="0"/>
              <a:t>9-8-2022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25984-B9F6-49AB-8956-405CF0A64A0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559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082842" y="398615"/>
            <a:ext cx="4427621" cy="8680871"/>
            <a:chOff x="1082842" y="398615"/>
            <a:chExt cx="4427621" cy="8680871"/>
          </a:xfrm>
        </p:grpSpPr>
        <p:grpSp>
          <p:nvGrpSpPr>
            <p:cNvPr id="19" name="Group 18"/>
            <p:cNvGrpSpPr/>
            <p:nvPr/>
          </p:nvGrpSpPr>
          <p:grpSpPr>
            <a:xfrm>
              <a:off x="1082842" y="398615"/>
              <a:ext cx="4427621" cy="8489702"/>
              <a:chOff x="1106905" y="242204"/>
              <a:chExt cx="4427621" cy="848970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106905" y="242204"/>
                <a:ext cx="4427621" cy="8489702"/>
                <a:chOff x="1167063" y="326425"/>
                <a:chExt cx="4427621" cy="8489702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1239253" y="326425"/>
                  <a:ext cx="4319336" cy="2778226"/>
                  <a:chOff x="885161" y="325921"/>
                  <a:chExt cx="4319336" cy="2778226"/>
                </a:xfrm>
              </p:grpSpPr>
              <p:pic>
                <p:nvPicPr>
                  <p:cNvPr id="10" name="Picture 9"/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l="4321" r="3146" b="14225"/>
                  <a:stretch/>
                </p:blipFill>
                <p:spPr>
                  <a:xfrm>
                    <a:off x="885161" y="325921"/>
                    <a:ext cx="4319336" cy="2778226"/>
                  </a:xfrm>
                  <a:prstGeom prst="rect">
                    <a:avLst/>
                  </a:prstGeom>
                </p:spPr>
              </p:pic>
              <p:pic>
                <p:nvPicPr>
                  <p:cNvPr id="2" name="Picture 1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3526534" y="1543465"/>
                    <a:ext cx="1033500" cy="183734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3345" r="2950" b="13929"/>
                <a:stretch/>
              </p:blipFill>
              <p:spPr>
                <a:xfrm>
                  <a:off x="1167063" y="3164810"/>
                  <a:ext cx="4427621" cy="2787800"/>
                </a:xfrm>
                <a:prstGeom prst="rect">
                  <a:avLst/>
                </a:prstGeom>
              </p:spPr>
            </p:pic>
            <p:grpSp>
              <p:nvGrpSpPr>
                <p:cNvPr id="16" name="Group 15"/>
                <p:cNvGrpSpPr/>
                <p:nvPr/>
              </p:nvGrpSpPr>
              <p:grpSpPr>
                <a:xfrm>
                  <a:off x="1179095" y="6012769"/>
                  <a:ext cx="4367463" cy="2803358"/>
                  <a:chOff x="1179149" y="6658976"/>
                  <a:chExt cx="4367463" cy="2803358"/>
                </a:xfrm>
              </p:grpSpPr>
              <p:pic>
                <p:nvPicPr>
                  <p:cNvPr id="15" name="Picture 14"/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3124" t="-249" r="3120" b="13698"/>
                  <a:stretch/>
                </p:blipFill>
                <p:spPr>
                  <a:xfrm>
                    <a:off x="1179149" y="6658976"/>
                    <a:ext cx="4367463" cy="2803358"/>
                  </a:xfrm>
                  <a:prstGeom prst="rect">
                    <a:avLst/>
                  </a:prstGeom>
                </p:spPr>
              </p:pic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3832003" y="7771924"/>
                    <a:ext cx="998730" cy="326116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691457" y="4298315"/>
                <a:ext cx="1079064" cy="352348"/>
              </a:xfrm>
              <a:prstGeom prst="rect">
                <a:avLst/>
              </a:prstGeom>
            </p:spPr>
          </p:pic>
        </p:grpSp>
        <p:sp>
          <p:nvSpPr>
            <p:cNvPr id="20" name="TextBox 19"/>
            <p:cNvSpPr txBox="1"/>
            <p:nvPr/>
          </p:nvSpPr>
          <p:spPr>
            <a:xfrm>
              <a:off x="2778063" y="3090432"/>
              <a:ext cx="10486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100" dirty="0" err="1" smtClean="0"/>
                <a:t>Frequency</a:t>
              </a:r>
              <a:r>
                <a:rPr lang="nl-NL" sz="1100" dirty="0" smtClean="0"/>
                <a:t> [Hz}</a:t>
              </a:r>
              <a:endParaRPr lang="nl-NL" sz="11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778063" y="5954154"/>
              <a:ext cx="10486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100" dirty="0" err="1" smtClean="0"/>
                <a:t>Frequency</a:t>
              </a:r>
              <a:r>
                <a:rPr lang="nl-NL" sz="1100" dirty="0" smtClean="0"/>
                <a:t> [Hz}</a:t>
              </a:r>
              <a:endParaRPr lang="nl-NL" sz="11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778063" y="8817876"/>
              <a:ext cx="10486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100" dirty="0" err="1" smtClean="0"/>
                <a:t>Frequency</a:t>
              </a:r>
              <a:r>
                <a:rPr lang="nl-NL" sz="1100" dirty="0" smtClean="0"/>
                <a:t> [Hz}</a:t>
              </a:r>
              <a:endParaRPr lang="nl-NL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49202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1387</TotalTime>
  <Words>12</Words>
  <Application>Microsoft Office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Eveline van der Maas</dc:creator>
  <cp:lastModifiedBy>Eveline van der Maas</cp:lastModifiedBy>
  <cp:revision>45</cp:revision>
  <dcterms:created xsi:type="dcterms:W3CDTF">2022-01-19T09:47:25Z</dcterms:created>
  <dcterms:modified xsi:type="dcterms:W3CDTF">2022-08-09T13:12:03Z</dcterms:modified>
</cp:coreProperties>
</file>