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61" r:id="rId4"/>
    <p:sldId id="262" r:id="rId5"/>
  </p:sldIdLst>
  <p:sldSz cx="12192000" cy="6858000"/>
  <p:notesSz cx="6858000" cy="9144000"/>
  <p:defaultTextStyle>
    <a:defPPr>
      <a:defRPr lang="en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69"/>
    <p:restoredTop sz="94726"/>
  </p:normalViewPr>
  <p:slideViewPr>
    <p:cSldViewPr snapToGrid="0">
      <p:cViewPr varScale="1">
        <p:scale>
          <a:sx n="95" d="100"/>
          <a:sy n="95" d="100"/>
        </p:scale>
        <p:origin x="208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61B744-3E39-C04C-9206-AEF55328528F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E8A352-5A42-4D41-B84E-3DDD9314A7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342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C42C45-349B-499B-27FD-441FF07BDE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201397-A9DA-7DA0-B687-94A5B475BBF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77FEB9-AC26-088B-6D16-27B7B0CFC7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D5F94-09F3-4347-87E9-763D3A82DF60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20A30B-0BA5-4C33-1945-08D0B440B3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F76640-80C3-792F-FA73-94E3E0775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034B1-C84B-C74F-8541-46A6E77485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267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BE2747-073C-0FD6-0F50-E13124E0B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9BE38D-81E3-3F4F-3207-AB718670AD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FAE217-CD89-1E55-A430-3895AD021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D5F94-09F3-4347-87E9-763D3A82DF60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0587A3-DF09-21E6-3C08-DE17FE1D9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13A73C-360D-D5C4-6B10-3EBA88C6D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034B1-C84B-C74F-8541-46A6E77485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799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9F1579-ED03-AC26-8309-1DD8D1F4757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F666BA-EA17-2E62-5A14-16376011DD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184AC7-9C76-6022-8410-03AF4D627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D5F94-09F3-4347-87E9-763D3A82DF60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CED3FE-37DD-70A5-361A-2E899EEE4E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FF898A-8132-836A-8CAE-C74ED166D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034B1-C84B-C74F-8541-46A6E77485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414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25107E-807C-95EC-6455-7A1A67838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AABA87-24ED-BA2C-7A55-F1A690811A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D91F4F-0560-7C65-59DA-BC6D8B7132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D5F94-09F3-4347-87E9-763D3A82DF60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4D98F-F2D9-F540-0CB1-76801C7231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29BF53-37B0-1FA3-6908-618378B1F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034B1-C84B-C74F-8541-46A6E77485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3414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A9233F-4930-0052-4CAA-B9219065F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148C96-3D18-8AB1-D72C-B0A267BDB9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B2039-F436-16E0-3B7E-7D1157EB1E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D5F94-09F3-4347-87E9-763D3A82DF60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42C18-C89E-7A44-97F4-EC4577144B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026DA0-62D8-7320-6B09-08258FDA7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034B1-C84B-C74F-8541-46A6E77485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3504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C6C88-1304-837D-2506-090F0D61F2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51A6F5-B48C-5494-3EE9-615C453CF9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6C5109-9151-67A5-EEDF-BCE11F64D12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986F5A-B8F9-F7B2-AE17-832EAF89BE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D5F94-09F3-4347-87E9-763D3A82DF60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EB0E88A-FCC1-2659-C4D2-DF82EECC7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006DDC-A07A-F011-398C-F706F47DB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034B1-C84B-C74F-8541-46A6E77485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93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63167-E23F-BFBD-2297-9269F4455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792108-326A-E481-00ED-5380BDBF1B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8F7607-3A98-D39E-868F-C4DC9E250C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212E5A6-3AA4-56A3-7D60-33C73F5F91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0B0C0DE-6575-B74F-CE3D-A26A5CB5BA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8F25A9-00D0-E296-94BE-EC9F92489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D5F94-09F3-4347-87E9-763D3A82DF60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9BD2D78-DE40-DCA2-0750-AD86D948F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7C529E6-8918-5DF1-5A0D-FE6C1426A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034B1-C84B-C74F-8541-46A6E77485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372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1F4900-D467-14B7-7EE3-87AC71C24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0589566-F4FC-7E86-09B6-977DC2FB4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D5F94-09F3-4347-87E9-763D3A82DF60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4F4C41B-02C3-FB1F-09B7-083CCD493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309BC01-16C1-4E84-1B3C-2F1A17F2F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034B1-C84B-C74F-8541-46A6E77485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953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DB32FC-70EE-70AF-933F-622909A7EF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D5F94-09F3-4347-87E9-763D3A82DF60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FF9E968-6752-26EA-4ABB-89B1BB5401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B3BAD8-9406-0ADF-AC1A-E97F77EAE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034B1-C84B-C74F-8541-46A6E77485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778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F7A2C3-04D6-B25E-70EB-0C411FF79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DEC9C3-7C83-42CB-1E08-EFC2AF18E7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2A579F-8D7E-C8EA-C570-71E4E80B01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E095EE-966F-37E7-9B38-3A9A5F4D69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D5F94-09F3-4347-87E9-763D3A82DF60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FB33B2-EE01-484D-221C-5E6C2143D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6231CF7-58D8-D1DA-3FED-15825CCF4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034B1-C84B-C74F-8541-46A6E77485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52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124F3-CEAE-0010-D46E-01BB30D81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203CB4-3574-E94C-0997-754398C7EC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FEC952-E574-7C3D-CC5E-DB6EA84767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B6651-0409-8F95-2029-167A84C29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7D5F94-09F3-4347-87E9-763D3A82DF60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644626-A119-2880-234F-318DE5E51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E98DD3-2C90-5B1E-66D0-327A93BB5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4034B1-C84B-C74F-8541-46A6E77485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301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50CDDE-16A1-08E0-50EA-FD17FE2AA4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0A4799-DC14-F2A2-6E80-56DC99B3D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51A342-1D2B-86CD-EE6B-5CC568D650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A7D5F94-09F3-4347-87E9-763D3A82DF60}" type="datetimeFigureOut">
              <a:rPr lang="en-US" smtClean="0"/>
              <a:t>12/11/24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D8DE22-336B-5D6D-9123-CF84D927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B0D6BB-DE2D-4A7F-5193-86A724D8BA3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4034B1-C84B-C74F-8541-46A6E77485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706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t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6CCB7C3-3F99-816C-9CE4-0302AE5BCC13}"/>
              </a:ext>
            </a:extLst>
          </p:cNvPr>
          <p:cNvSpPr txBox="1"/>
          <p:nvPr/>
        </p:nvSpPr>
        <p:spPr>
          <a:xfrm>
            <a:off x="2185319" y="518188"/>
            <a:ext cx="2907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Figure S1B</a:t>
            </a:r>
          </a:p>
        </p:txBody>
      </p:sp>
      <p:pic>
        <p:nvPicPr>
          <p:cNvPr id="6" name="Picture 5" descr="A white paper with black and white text&#10;&#10;Description automatically generated with medium confidence">
            <a:extLst>
              <a:ext uri="{FF2B5EF4-FFF2-40B4-BE49-F238E27FC236}">
                <a16:creationId xmlns:a16="http://schemas.microsoft.com/office/drawing/2014/main" id="{9BE454A8-473E-81DF-579D-D2147866615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687" t="56439" r="23891" b="5950"/>
          <a:stretch/>
        </p:blipFill>
        <p:spPr>
          <a:xfrm>
            <a:off x="7206978" y="1433486"/>
            <a:ext cx="2416119" cy="153298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 descr="A black lines on a white background&#10;&#10;Description automatically generated">
            <a:extLst>
              <a:ext uri="{FF2B5EF4-FFF2-40B4-BE49-F238E27FC236}">
                <a16:creationId xmlns:a16="http://schemas.microsoft.com/office/drawing/2014/main" id="{65BDC136-1293-E454-9D9A-C238E92C028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668" t="47380" r="27481" b="16558"/>
          <a:stretch/>
        </p:blipFill>
        <p:spPr>
          <a:xfrm>
            <a:off x="7451407" y="5296853"/>
            <a:ext cx="2087037" cy="135723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Picture 9" descr="A white bag with black and white lines&#10;&#10;Description automatically generated with medium confidence">
            <a:extLst>
              <a:ext uri="{FF2B5EF4-FFF2-40B4-BE49-F238E27FC236}">
                <a16:creationId xmlns:a16="http://schemas.microsoft.com/office/drawing/2014/main" id="{EDC6FEFF-DFD8-1312-F774-3370FAD5FF6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0825" t="49544" r="24430" b="7023"/>
          <a:stretch/>
        </p:blipFill>
        <p:spPr>
          <a:xfrm>
            <a:off x="7212040" y="3062920"/>
            <a:ext cx="2416119" cy="144668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A168233-87D1-850B-CB5F-554C946E89A5}"/>
              </a:ext>
            </a:extLst>
          </p:cNvPr>
          <p:cNvSpPr txBox="1"/>
          <p:nvPr/>
        </p:nvSpPr>
        <p:spPr>
          <a:xfrm>
            <a:off x="6040410" y="1811113"/>
            <a:ext cx="982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YAP/TAZ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4D79D6-3FDC-5435-FB21-E34F9DD7A937}"/>
              </a:ext>
            </a:extLst>
          </p:cNvPr>
          <p:cNvSpPr txBox="1"/>
          <p:nvPr/>
        </p:nvSpPr>
        <p:spPr>
          <a:xfrm>
            <a:off x="6096001" y="2975406"/>
            <a:ext cx="926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DOCK5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7541DD5-B6D8-CFDD-67C4-5CFF3677B3D0}"/>
              </a:ext>
            </a:extLst>
          </p:cNvPr>
          <p:cNvSpPr txBox="1"/>
          <p:nvPr/>
        </p:nvSpPr>
        <p:spPr>
          <a:xfrm>
            <a:off x="6096000" y="3441356"/>
            <a:ext cx="982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YAP/TAZ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1BA63B-A8FD-8049-D8EA-92C4D5E5B3DE}"/>
              </a:ext>
            </a:extLst>
          </p:cNvPr>
          <p:cNvSpPr txBox="1"/>
          <p:nvPr/>
        </p:nvSpPr>
        <p:spPr>
          <a:xfrm>
            <a:off x="6399561" y="5299505"/>
            <a:ext cx="926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DOCK5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634C53C-92F0-A1B0-AB47-82C55B1280F7}"/>
              </a:ext>
            </a:extLst>
          </p:cNvPr>
          <p:cNvSpPr txBox="1"/>
          <p:nvPr/>
        </p:nvSpPr>
        <p:spPr>
          <a:xfrm>
            <a:off x="6383718" y="5942097"/>
            <a:ext cx="936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GAPDH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7312B8-A671-974A-B4D5-D4D9C9C9325E}"/>
              </a:ext>
            </a:extLst>
          </p:cNvPr>
          <p:cNvSpPr txBox="1"/>
          <p:nvPr/>
        </p:nvSpPr>
        <p:spPr>
          <a:xfrm>
            <a:off x="6371765" y="5620801"/>
            <a:ext cx="982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YAP/TAZ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2B96F004-3CE0-A537-3395-29BB3180FEB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6546"/>
          <a:stretch/>
        </p:blipFill>
        <p:spPr>
          <a:xfrm>
            <a:off x="688998" y="1290792"/>
            <a:ext cx="3819208" cy="395802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791F638-4BF2-86B0-57E4-E41238712667}"/>
              </a:ext>
            </a:extLst>
          </p:cNvPr>
          <p:cNvSpPr txBox="1"/>
          <p:nvPr/>
        </p:nvSpPr>
        <p:spPr>
          <a:xfrm>
            <a:off x="6961199" y="515253"/>
            <a:ext cx="2907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Supporting uncut blots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659A5A2-040C-83D7-A327-C9BA88B37F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9200" y="923357"/>
            <a:ext cx="1639852" cy="894796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5803DF9-7C41-F96C-56DF-1F2EDD85E2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38329" y="2301890"/>
            <a:ext cx="1574827" cy="85931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4B46321-4D9A-8A51-005B-0F37F6F37A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01828" y="4509607"/>
            <a:ext cx="1783393" cy="973120"/>
          </a:xfrm>
          <a:prstGeom prst="rect">
            <a:avLst/>
          </a:prstGeom>
          <a:solidFill>
            <a:schemeClr val="bg1"/>
          </a:solidFill>
        </p:spPr>
      </p:pic>
    </p:spTree>
    <p:extLst>
      <p:ext uri="{BB962C8B-B14F-4D97-AF65-F5344CB8AC3E}">
        <p14:creationId xmlns:p14="http://schemas.microsoft.com/office/powerpoint/2010/main" val="2148388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52885B3-821B-F70D-48EC-C53E606EE4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2804" y="3692423"/>
            <a:ext cx="4279080" cy="30355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8DE8AE1-9DB1-53E3-CC50-2CAFFE646CAF}"/>
              </a:ext>
            </a:extLst>
          </p:cNvPr>
          <p:cNvSpPr txBox="1"/>
          <p:nvPr/>
        </p:nvSpPr>
        <p:spPr>
          <a:xfrm>
            <a:off x="869138" y="622097"/>
            <a:ext cx="2907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Figure 1D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850D411-AA07-E1DB-37EA-647E158C681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3802" b="15540"/>
          <a:stretch/>
        </p:blipFill>
        <p:spPr>
          <a:xfrm>
            <a:off x="483755" y="1064738"/>
            <a:ext cx="2907676" cy="172695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E6A68EA-9C0C-56C1-418C-B59D65D05DBB}"/>
              </a:ext>
            </a:extLst>
          </p:cNvPr>
          <p:cNvSpPr txBox="1"/>
          <p:nvPr/>
        </p:nvSpPr>
        <p:spPr>
          <a:xfrm>
            <a:off x="5137124" y="2774338"/>
            <a:ext cx="4049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Supporting uncut blots</a:t>
            </a:r>
          </a:p>
        </p:txBody>
      </p:sp>
      <p:pic>
        <p:nvPicPr>
          <p:cNvPr id="9" name="Picture 8" descr="A white rectangular object with holes&#10;&#10;Description automatically generated">
            <a:extLst>
              <a:ext uri="{FF2B5EF4-FFF2-40B4-BE49-F238E27FC236}">
                <a16:creationId xmlns:a16="http://schemas.microsoft.com/office/drawing/2014/main" id="{FC8B5386-FD78-C10E-68FA-C4DEED2A925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2214" t="30214" r="12784" b="22920"/>
          <a:stretch/>
        </p:blipFill>
        <p:spPr>
          <a:xfrm>
            <a:off x="1300116" y="3619500"/>
            <a:ext cx="4953396" cy="31813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677EED7-752B-8565-A986-C6BB4E7348C8}"/>
              </a:ext>
            </a:extLst>
          </p:cNvPr>
          <p:cNvSpPr txBox="1"/>
          <p:nvPr/>
        </p:nvSpPr>
        <p:spPr>
          <a:xfrm>
            <a:off x="657042" y="4079022"/>
            <a:ext cx="926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DOCK5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DC6E07-9D4E-2C4E-056C-FD1E9A625E72}"/>
              </a:ext>
            </a:extLst>
          </p:cNvPr>
          <p:cNvSpPr txBox="1"/>
          <p:nvPr/>
        </p:nvSpPr>
        <p:spPr>
          <a:xfrm>
            <a:off x="869138" y="4648279"/>
            <a:ext cx="566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YAP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56359C-F64C-15F8-6089-612E17D74A31}"/>
              </a:ext>
            </a:extLst>
          </p:cNvPr>
          <p:cNvSpPr txBox="1"/>
          <p:nvPr/>
        </p:nvSpPr>
        <p:spPr>
          <a:xfrm>
            <a:off x="836962" y="4999752"/>
            <a:ext cx="539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TAZ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BE7733-8437-9115-7611-D7900723EC08}"/>
              </a:ext>
            </a:extLst>
          </p:cNvPr>
          <p:cNvSpPr txBox="1"/>
          <p:nvPr/>
        </p:nvSpPr>
        <p:spPr>
          <a:xfrm>
            <a:off x="5649315" y="4143790"/>
            <a:ext cx="926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DOCK5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0440A19-D307-9D9F-CF22-21BEDD5EB88F}"/>
              </a:ext>
            </a:extLst>
          </p:cNvPr>
          <p:cNvSpPr txBox="1"/>
          <p:nvPr/>
        </p:nvSpPr>
        <p:spPr>
          <a:xfrm>
            <a:off x="5937989" y="4630420"/>
            <a:ext cx="566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YAP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20303CD-E2A7-11A0-3C9A-7083F37E5276}"/>
              </a:ext>
            </a:extLst>
          </p:cNvPr>
          <p:cNvSpPr txBox="1"/>
          <p:nvPr/>
        </p:nvSpPr>
        <p:spPr>
          <a:xfrm>
            <a:off x="5965112" y="4988952"/>
            <a:ext cx="539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TAZ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38DDA2-0630-AD3D-17F4-463D5C12FF3A}"/>
              </a:ext>
            </a:extLst>
          </p:cNvPr>
          <p:cNvSpPr txBox="1"/>
          <p:nvPr/>
        </p:nvSpPr>
        <p:spPr>
          <a:xfrm>
            <a:off x="4219028" y="3311714"/>
            <a:ext cx="72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Mock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11EDF5F-2639-D1F1-4A05-70B081104412}"/>
              </a:ext>
            </a:extLst>
          </p:cNvPr>
          <p:cNvSpPr txBox="1"/>
          <p:nvPr/>
        </p:nvSpPr>
        <p:spPr>
          <a:xfrm>
            <a:off x="3058523" y="3311857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</a:t>
            </a:r>
            <a:r>
              <a:rPr lang="en-US" i="1" dirty="0"/>
              <a:t>DOCK5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873062A-879D-E17B-4B40-CC6EB0AE9269}"/>
              </a:ext>
            </a:extLst>
          </p:cNvPr>
          <p:cNvSpPr txBox="1"/>
          <p:nvPr/>
        </p:nvSpPr>
        <p:spPr>
          <a:xfrm>
            <a:off x="9634218" y="3323091"/>
            <a:ext cx="72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Mock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993D823-35C8-5FBA-6FCE-82F6D28CCA8C}"/>
              </a:ext>
            </a:extLst>
          </p:cNvPr>
          <p:cNvSpPr txBox="1"/>
          <p:nvPr/>
        </p:nvSpPr>
        <p:spPr>
          <a:xfrm>
            <a:off x="8442706" y="3317257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siDOCK5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B154835-5DE3-81AA-56A7-8A0346C022E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6835" y="3566783"/>
            <a:ext cx="2135883" cy="25128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A43824B-22C1-2C19-FCAE-3D67C7717F6F}"/>
              </a:ext>
            </a:extLst>
          </p:cNvPr>
          <p:cNvCxnSpPr>
            <a:cxnSpLocks/>
          </p:cNvCxnSpPr>
          <p:nvPr/>
        </p:nvCxnSpPr>
        <p:spPr>
          <a:xfrm>
            <a:off x="3055235" y="3818063"/>
            <a:ext cx="10679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4A5B201-B402-871E-ED07-6E903D1306D4}"/>
              </a:ext>
            </a:extLst>
          </p:cNvPr>
          <p:cNvCxnSpPr>
            <a:cxnSpLocks/>
          </p:cNvCxnSpPr>
          <p:nvPr/>
        </p:nvCxnSpPr>
        <p:spPr>
          <a:xfrm>
            <a:off x="4152092" y="3821326"/>
            <a:ext cx="10679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13F2D0AB-5BB9-1C51-A6F8-AB3091CBC447}"/>
              </a:ext>
            </a:extLst>
          </p:cNvPr>
          <p:cNvCxnSpPr>
            <a:cxnSpLocks/>
          </p:cNvCxnSpPr>
          <p:nvPr/>
        </p:nvCxnSpPr>
        <p:spPr>
          <a:xfrm>
            <a:off x="8367432" y="3637723"/>
            <a:ext cx="10679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8B10614-9A0A-2A24-7DF5-333903135D08}"/>
              </a:ext>
            </a:extLst>
          </p:cNvPr>
          <p:cNvCxnSpPr>
            <a:cxnSpLocks/>
          </p:cNvCxnSpPr>
          <p:nvPr/>
        </p:nvCxnSpPr>
        <p:spPr>
          <a:xfrm>
            <a:off x="9464289" y="3640986"/>
            <a:ext cx="10679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27533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1C53D6-DEFE-FA0E-71E5-EAB89DAEA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36C3138B-94FE-5C92-D3B6-75439D2CA0C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8367" t="43647" r="29756" b="13372"/>
          <a:stretch/>
        </p:blipFill>
        <p:spPr>
          <a:xfrm>
            <a:off x="5712016" y="3429000"/>
            <a:ext cx="4386725" cy="339798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6D9B710-924B-1F28-FCFE-25D1181956B5}"/>
              </a:ext>
            </a:extLst>
          </p:cNvPr>
          <p:cNvSpPr txBox="1"/>
          <p:nvPr/>
        </p:nvSpPr>
        <p:spPr>
          <a:xfrm>
            <a:off x="1387877" y="603249"/>
            <a:ext cx="2907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Figure S2F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35A1AE-208D-3547-B12C-7412706193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11258"/>
          <a:stretch/>
        </p:blipFill>
        <p:spPr>
          <a:xfrm>
            <a:off x="687246" y="972581"/>
            <a:ext cx="10049540" cy="152607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64FA03C-702F-BF01-CD84-5FB38E5ADCA9}"/>
              </a:ext>
            </a:extLst>
          </p:cNvPr>
          <p:cNvSpPr txBox="1"/>
          <p:nvPr/>
        </p:nvSpPr>
        <p:spPr>
          <a:xfrm>
            <a:off x="5072658" y="4908675"/>
            <a:ext cx="6324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YAP:</a:t>
            </a:r>
          </a:p>
          <a:p>
            <a:pPr algn="r"/>
            <a:r>
              <a:rPr lang="en-US" dirty="0"/>
              <a:t>TAZ: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D09184-BA89-711E-171E-5AFE94E702BC}"/>
              </a:ext>
            </a:extLst>
          </p:cNvPr>
          <p:cNvSpPr txBox="1"/>
          <p:nvPr/>
        </p:nvSpPr>
        <p:spPr>
          <a:xfrm>
            <a:off x="7563511" y="4155079"/>
            <a:ext cx="728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Mock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585253-E688-1E8B-42EB-A4CB668411E9}"/>
              </a:ext>
            </a:extLst>
          </p:cNvPr>
          <p:cNvSpPr txBox="1"/>
          <p:nvPr/>
        </p:nvSpPr>
        <p:spPr>
          <a:xfrm>
            <a:off x="6070373" y="4173009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</a:t>
            </a:r>
            <a:r>
              <a:rPr lang="en-US" i="1" dirty="0"/>
              <a:t>DOCK5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D0CA8BA-BB4A-1C9A-4FFE-C2C844AE4A5C}"/>
              </a:ext>
            </a:extLst>
          </p:cNvPr>
          <p:cNvCxnSpPr>
            <a:cxnSpLocks/>
          </p:cNvCxnSpPr>
          <p:nvPr/>
        </p:nvCxnSpPr>
        <p:spPr>
          <a:xfrm>
            <a:off x="6096000" y="4542341"/>
            <a:ext cx="10679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D92962B-D52D-0615-36A2-76777C817ECB}"/>
              </a:ext>
            </a:extLst>
          </p:cNvPr>
          <p:cNvCxnSpPr>
            <a:cxnSpLocks/>
          </p:cNvCxnSpPr>
          <p:nvPr/>
        </p:nvCxnSpPr>
        <p:spPr>
          <a:xfrm>
            <a:off x="7393582" y="4534122"/>
            <a:ext cx="9595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7C2B0C2D-B43F-B0E5-B4B0-4320D88EFF53}"/>
              </a:ext>
            </a:extLst>
          </p:cNvPr>
          <p:cNvSpPr txBox="1"/>
          <p:nvPr/>
        </p:nvSpPr>
        <p:spPr>
          <a:xfrm>
            <a:off x="5957163" y="4623457"/>
            <a:ext cx="12939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CytMemNucChr</a:t>
            </a:r>
            <a:endParaRPr lang="en-US" sz="1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CC94BE-429F-8A48-EE6D-3C6056D34009}"/>
              </a:ext>
            </a:extLst>
          </p:cNvPr>
          <p:cNvSpPr txBox="1"/>
          <p:nvPr/>
        </p:nvSpPr>
        <p:spPr>
          <a:xfrm>
            <a:off x="7215113" y="4631676"/>
            <a:ext cx="12939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Cyt</a:t>
            </a:r>
            <a:r>
              <a:rPr lang="en-US" sz="1200" dirty="0"/>
              <a:t> </a:t>
            </a:r>
            <a:r>
              <a:rPr lang="en-US" sz="1200" dirty="0" err="1"/>
              <a:t>MemNucChr</a:t>
            </a:r>
            <a:endParaRPr lang="en-US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487E733-895D-417E-5F24-FEDD08C5DB66}"/>
              </a:ext>
            </a:extLst>
          </p:cNvPr>
          <p:cNvSpPr txBox="1"/>
          <p:nvPr/>
        </p:nvSpPr>
        <p:spPr>
          <a:xfrm>
            <a:off x="8313001" y="3929299"/>
            <a:ext cx="7024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2ug cytoskeleton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6754EA8-766C-02FA-329E-E7B3398CEE41}"/>
              </a:ext>
            </a:extLst>
          </p:cNvPr>
          <p:cNvCxnSpPr>
            <a:cxnSpLocks/>
          </p:cNvCxnSpPr>
          <p:nvPr/>
        </p:nvCxnSpPr>
        <p:spPr>
          <a:xfrm>
            <a:off x="8401510" y="4534122"/>
            <a:ext cx="5735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761B60D5-B3F6-DDC2-A1F9-CD2A6FC7374E}"/>
              </a:ext>
            </a:extLst>
          </p:cNvPr>
          <p:cNvSpPr txBox="1"/>
          <p:nvPr/>
        </p:nvSpPr>
        <p:spPr>
          <a:xfrm>
            <a:off x="8353114" y="4629262"/>
            <a:ext cx="67037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 M si</a:t>
            </a:r>
            <a:r>
              <a:rPr lang="en-US" sz="1200" i="1" dirty="0"/>
              <a:t>D5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01B46B9-75AA-835B-5F80-3857D66C3ACB}"/>
              </a:ext>
            </a:extLst>
          </p:cNvPr>
          <p:cNvSpPr txBox="1"/>
          <p:nvPr/>
        </p:nvSpPr>
        <p:spPr>
          <a:xfrm>
            <a:off x="8900653" y="4631676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   si</a:t>
            </a:r>
            <a:r>
              <a:rPr lang="en-US" sz="1200" i="1" dirty="0"/>
              <a:t>D5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6CC1B28-B95B-74FB-7C9C-6C2450268640}"/>
              </a:ext>
            </a:extLst>
          </p:cNvPr>
          <p:cNvCxnSpPr>
            <a:cxnSpLocks/>
          </p:cNvCxnSpPr>
          <p:nvPr/>
        </p:nvCxnSpPr>
        <p:spPr>
          <a:xfrm>
            <a:off x="9004106" y="4534122"/>
            <a:ext cx="57358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18022475-1B84-A78F-754A-36BBC449D8F2}"/>
              </a:ext>
            </a:extLst>
          </p:cNvPr>
          <p:cNvSpPr txBox="1"/>
          <p:nvPr/>
        </p:nvSpPr>
        <p:spPr>
          <a:xfrm>
            <a:off x="8939679" y="4208346"/>
            <a:ext cx="7024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Lysates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07B043F-5C6A-A901-563E-3FF8DA67548A}"/>
              </a:ext>
            </a:extLst>
          </p:cNvPr>
          <p:cNvSpPr txBox="1"/>
          <p:nvPr/>
        </p:nvSpPr>
        <p:spPr>
          <a:xfrm>
            <a:off x="10343713" y="2969484"/>
            <a:ext cx="1674116" cy="13234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1. Cytoskeleton</a:t>
            </a:r>
          </a:p>
          <a:p>
            <a:r>
              <a:rPr lang="en-US" sz="1600" dirty="0"/>
              <a:t>2. Membrane</a:t>
            </a:r>
          </a:p>
          <a:p>
            <a:r>
              <a:rPr lang="en-US" sz="1600" dirty="0"/>
              <a:t>3. Nucleus</a:t>
            </a:r>
          </a:p>
          <a:p>
            <a:r>
              <a:rPr lang="en-US" sz="1600" dirty="0"/>
              <a:t>4. Chromatin</a:t>
            </a:r>
          </a:p>
          <a:p>
            <a:r>
              <a:rPr lang="en-US" sz="1600" dirty="0"/>
              <a:t>5. Cytoskeleton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17A108D-1BDB-3C74-C433-48DA37CCF4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39" y="3770993"/>
            <a:ext cx="4627323" cy="2763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081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3BC174-B94F-98E6-FF8D-5CE4CF76E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526A7871-1451-C884-8296-67B93134B5F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3006" t="29655" r="27376" b="30291"/>
          <a:stretch/>
        </p:blipFill>
        <p:spPr>
          <a:xfrm>
            <a:off x="1599644" y="3241012"/>
            <a:ext cx="4557428" cy="347306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12C2388-50DB-3D06-7E81-2871C8C88B37}"/>
              </a:ext>
            </a:extLst>
          </p:cNvPr>
          <p:cNvSpPr txBox="1"/>
          <p:nvPr/>
        </p:nvSpPr>
        <p:spPr>
          <a:xfrm>
            <a:off x="2622106" y="227235"/>
            <a:ext cx="2907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Figure S2G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3DB547-36E3-5B8A-7659-DFCB82DDC3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5012" r="1766" b="11258"/>
          <a:stretch/>
        </p:blipFill>
        <p:spPr>
          <a:xfrm>
            <a:off x="143997" y="589208"/>
            <a:ext cx="6353625" cy="152607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BD2AC01-2419-0087-58E9-28872B9D5A5A}"/>
              </a:ext>
            </a:extLst>
          </p:cNvPr>
          <p:cNvSpPr txBox="1"/>
          <p:nvPr/>
        </p:nvSpPr>
        <p:spPr>
          <a:xfrm>
            <a:off x="687246" y="4130563"/>
            <a:ext cx="825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KIF5B: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846003-4F97-0DEE-1EF5-5280E4DB72DE}"/>
              </a:ext>
            </a:extLst>
          </p:cNvPr>
          <p:cNvSpPr txBox="1"/>
          <p:nvPr/>
        </p:nvSpPr>
        <p:spPr>
          <a:xfrm>
            <a:off x="3458988" y="3515467"/>
            <a:ext cx="728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Mock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C2AAC4-7523-2250-F11C-E099BAB6372E}"/>
              </a:ext>
            </a:extLst>
          </p:cNvPr>
          <p:cNvSpPr txBox="1"/>
          <p:nvPr/>
        </p:nvSpPr>
        <p:spPr>
          <a:xfrm>
            <a:off x="1965850" y="3533397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</a:t>
            </a:r>
            <a:r>
              <a:rPr lang="en-US" i="1" dirty="0"/>
              <a:t>DOCK5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79A9D50-F109-1684-A452-F3CCC435DA8B}"/>
              </a:ext>
            </a:extLst>
          </p:cNvPr>
          <p:cNvCxnSpPr>
            <a:cxnSpLocks/>
          </p:cNvCxnSpPr>
          <p:nvPr/>
        </p:nvCxnSpPr>
        <p:spPr>
          <a:xfrm>
            <a:off x="1991477" y="3902729"/>
            <a:ext cx="10679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19F3687-6334-1C06-F5D6-A9DF4D914EE1}"/>
              </a:ext>
            </a:extLst>
          </p:cNvPr>
          <p:cNvCxnSpPr>
            <a:cxnSpLocks/>
          </p:cNvCxnSpPr>
          <p:nvPr/>
        </p:nvCxnSpPr>
        <p:spPr>
          <a:xfrm>
            <a:off x="3289059" y="3894510"/>
            <a:ext cx="10679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7AAC4D3-1261-7044-24CE-95E9E155B694}"/>
              </a:ext>
            </a:extLst>
          </p:cNvPr>
          <p:cNvSpPr txBox="1"/>
          <p:nvPr/>
        </p:nvSpPr>
        <p:spPr>
          <a:xfrm>
            <a:off x="1852640" y="3983845"/>
            <a:ext cx="13580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Cyt</a:t>
            </a:r>
            <a:r>
              <a:rPr lang="en-US" sz="1200" dirty="0"/>
              <a:t> Mem </a:t>
            </a:r>
            <a:r>
              <a:rPr lang="en-US" sz="1200" dirty="0" err="1"/>
              <a:t>Nuc</a:t>
            </a:r>
            <a:r>
              <a:rPr lang="en-US" sz="1200" dirty="0"/>
              <a:t> Chr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8A1F1BB-E72B-12A9-B88A-07E0F538F948}"/>
              </a:ext>
            </a:extLst>
          </p:cNvPr>
          <p:cNvSpPr txBox="1"/>
          <p:nvPr/>
        </p:nvSpPr>
        <p:spPr>
          <a:xfrm>
            <a:off x="3135033" y="3983845"/>
            <a:ext cx="13580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Cyt</a:t>
            </a:r>
            <a:r>
              <a:rPr lang="en-US" sz="1200" dirty="0"/>
              <a:t> Mem </a:t>
            </a:r>
            <a:r>
              <a:rPr lang="en-US" sz="1200" dirty="0" err="1"/>
              <a:t>Nuc</a:t>
            </a:r>
            <a:r>
              <a:rPr lang="en-US" sz="1200" dirty="0"/>
              <a:t> Chr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B4556A6-D52E-38BA-E5B2-B1C948A64603}"/>
              </a:ext>
            </a:extLst>
          </p:cNvPr>
          <p:cNvSpPr txBox="1"/>
          <p:nvPr/>
        </p:nvSpPr>
        <p:spPr>
          <a:xfrm>
            <a:off x="4372273" y="3445484"/>
            <a:ext cx="1157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2ug cytoskeleton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A30D7A9-6EA4-611E-77D8-8E450558DC8B}"/>
              </a:ext>
            </a:extLst>
          </p:cNvPr>
          <p:cNvCxnSpPr>
            <a:cxnSpLocks/>
          </p:cNvCxnSpPr>
          <p:nvPr/>
        </p:nvCxnSpPr>
        <p:spPr>
          <a:xfrm>
            <a:off x="4493097" y="3902729"/>
            <a:ext cx="8216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900DECEE-A77C-05C6-EAFF-6D926355A581}"/>
              </a:ext>
            </a:extLst>
          </p:cNvPr>
          <p:cNvSpPr txBox="1"/>
          <p:nvPr/>
        </p:nvSpPr>
        <p:spPr>
          <a:xfrm>
            <a:off x="4493097" y="3992064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   si</a:t>
            </a:r>
            <a:r>
              <a:rPr lang="en-US" sz="1200" i="1" dirty="0"/>
              <a:t>D5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EA9FC601-E4F5-9620-F1A7-C86D946C6EE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3782" t="32443" r="36352" b="40614"/>
          <a:stretch/>
        </p:blipFill>
        <p:spPr>
          <a:xfrm>
            <a:off x="7811577" y="3893569"/>
            <a:ext cx="4072692" cy="276933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F3D6DD2-7FCF-B17A-8C5F-31A57A542795}"/>
              </a:ext>
            </a:extLst>
          </p:cNvPr>
          <p:cNvSpPr txBox="1"/>
          <p:nvPr/>
        </p:nvSpPr>
        <p:spPr>
          <a:xfrm>
            <a:off x="805214" y="5632448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PCNA: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FAF989C-D8E2-1C59-B677-C95F764A8C3E}"/>
              </a:ext>
            </a:extLst>
          </p:cNvPr>
          <p:cNvSpPr txBox="1"/>
          <p:nvPr/>
        </p:nvSpPr>
        <p:spPr>
          <a:xfrm>
            <a:off x="6838816" y="4908903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PCNA: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BF7DE92-2E6A-777C-0DD9-3AFB5B47408E}"/>
              </a:ext>
            </a:extLst>
          </p:cNvPr>
          <p:cNvSpPr txBox="1"/>
          <p:nvPr/>
        </p:nvSpPr>
        <p:spPr>
          <a:xfrm>
            <a:off x="6680375" y="4499895"/>
            <a:ext cx="1001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GAPDH: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A1865EE-70D0-3D55-4E8E-721BAB92E944}"/>
              </a:ext>
            </a:extLst>
          </p:cNvPr>
          <p:cNvSpPr txBox="1"/>
          <p:nvPr/>
        </p:nvSpPr>
        <p:spPr>
          <a:xfrm>
            <a:off x="9900236" y="4015480"/>
            <a:ext cx="728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Mock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D3A3E84-4B41-9976-913F-E992BD261B4D}"/>
              </a:ext>
            </a:extLst>
          </p:cNvPr>
          <p:cNvSpPr txBox="1"/>
          <p:nvPr/>
        </p:nvSpPr>
        <p:spPr>
          <a:xfrm>
            <a:off x="8407098" y="4033410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</a:t>
            </a:r>
            <a:r>
              <a:rPr lang="en-US" i="1" dirty="0"/>
              <a:t>DOCK5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E84DAD7-8F9E-3C4B-2271-C05DF767C4FA}"/>
              </a:ext>
            </a:extLst>
          </p:cNvPr>
          <p:cNvSpPr txBox="1"/>
          <p:nvPr/>
        </p:nvSpPr>
        <p:spPr>
          <a:xfrm>
            <a:off x="8153587" y="4436866"/>
            <a:ext cx="16145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Cyt</a:t>
            </a:r>
            <a:r>
              <a:rPr lang="en-US" sz="1200" dirty="0"/>
              <a:t>   Mem   </a:t>
            </a:r>
            <a:r>
              <a:rPr lang="en-US" sz="1200" dirty="0" err="1"/>
              <a:t>Nuc</a:t>
            </a:r>
            <a:r>
              <a:rPr lang="en-US" sz="1200" dirty="0"/>
              <a:t>     Chr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DFC07CF-90DF-B1C9-6F09-454B60C99D36}"/>
              </a:ext>
            </a:extLst>
          </p:cNvPr>
          <p:cNvSpPr txBox="1"/>
          <p:nvPr/>
        </p:nvSpPr>
        <p:spPr>
          <a:xfrm>
            <a:off x="9672207" y="4436865"/>
            <a:ext cx="1454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Cyt</a:t>
            </a:r>
            <a:r>
              <a:rPr lang="en-US" sz="1200" dirty="0"/>
              <a:t>  Mem  </a:t>
            </a:r>
            <a:r>
              <a:rPr lang="en-US" sz="1200" dirty="0" err="1"/>
              <a:t>Nuc</a:t>
            </a:r>
            <a:r>
              <a:rPr lang="en-US" sz="1200" dirty="0"/>
              <a:t>  Chr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D1ED906-F952-FBCD-22EE-98B897A32458}"/>
              </a:ext>
            </a:extLst>
          </p:cNvPr>
          <p:cNvSpPr txBox="1"/>
          <p:nvPr/>
        </p:nvSpPr>
        <p:spPr>
          <a:xfrm>
            <a:off x="10813521" y="3945497"/>
            <a:ext cx="1157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2ug cytoskeleton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3E806C3-1C9B-CC76-C2A6-99660A31A216}"/>
              </a:ext>
            </a:extLst>
          </p:cNvPr>
          <p:cNvSpPr txBox="1"/>
          <p:nvPr/>
        </p:nvSpPr>
        <p:spPr>
          <a:xfrm>
            <a:off x="11153498" y="4423483"/>
            <a:ext cx="70243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M   si</a:t>
            </a:r>
            <a:r>
              <a:rPr lang="en-US" sz="1200" i="1" dirty="0"/>
              <a:t>D5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94D1B4ED-0233-7E06-D9DB-A9C566B7B904}"/>
              </a:ext>
            </a:extLst>
          </p:cNvPr>
          <p:cNvCxnSpPr>
            <a:cxnSpLocks/>
          </p:cNvCxnSpPr>
          <p:nvPr/>
        </p:nvCxnSpPr>
        <p:spPr>
          <a:xfrm>
            <a:off x="8271481" y="4375111"/>
            <a:ext cx="134716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3B5E0C2-41FE-6583-75E7-9B5BB238DC20}"/>
              </a:ext>
            </a:extLst>
          </p:cNvPr>
          <p:cNvCxnSpPr>
            <a:cxnSpLocks/>
          </p:cNvCxnSpPr>
          <p:nvPr/>
        </p:nvCxnSpPr>
        <p:spPr>
          <a:xfrm>
            <a:off x="9771592" y="4375111"/>
            <a:ext cx="1236109" cy="97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1CE0D146-282A-8C9C-5AC8-F5D7C4542A3D}"/>
              </a:ext>
            </a:extLst>
          </p:cNvPr>
          <p:cNvCxnSpPr>
            <a:cxnSpLocks/>
          </p:cNvCxnSpPr>
          <p:nvPr/>
        </p:nvCxnSpPr>
        <p:spPr>
          <a:xfrm>
            <a:off x="11126451" y="4384812"/>
            <a:ext cx="68836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9" name="Picture 38">
            <a:extLst>
              <a:ext uri="{FF2B5EF4-FFF2-40B4-BE49-F238E27FC236}">
                <a16:creationId xmlns:a16="http://schemas.microsoft.com/office/drawing/2014/main" id="{EDAA048E-7C2A-9A42-34E5-B740CEADDAA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3723" t="18953" r="18662" b="45953"/>
          <a:stretch/>
        </p:blipFill>
        <p:spPr>
          <a:xfrm>
            <a:off x="8016416" y="1052087"/>
            <a:ext cx="3966006" cy="252917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7F5345A3-7B51-622E-B55D-434D09F11B88}"/>
              </a:ext>
            </a:extLst>
          </p:cNvPr>
          <p:cNvSpPr txBox="1"/>
          <p:nvPr/>
        </p:nvSpPr>
        <p:spPr>
          <a:xfrm>
            <a:off x="7192921" y="3040510"/>
            <a:ext cx="809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PH3B: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6C15B22A-A675-2593-455E-1FB03EE5273B}"/>
              </a:ext>
            </a:extLst>
          </p:cNvPr>
          <p:cNvSpPr txBox="1"/>
          <p:nvPr/>
        </p:nvSpPr>
        <p:spPr>
          <a:xfrm>
            <a:off x="6998604" y="1352243"/>
            <a:ext cx="992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dirty="0"/>
              <a:t>DOCK5: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3865B3C0-25E8-7927-F4D6-B73EB48B77EC}"/>
              </a:ext>
            </a:extLst>
          </p:cNvPr>
          <p:cNvSpPr txBox="1"/>
          <p:nvPr/>
        </p:nvSpPr>
        <p:spPr>
          <a:xfrm>
            <a:off x="9672207" y="472062"/>
            <a:ext cx="728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Mock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006A0561-4D85-7E7E-C13F-1F47DDAF9C5B}"/>
              </a:ext>
            </a:extLst>
          </p:cNvPr>
          <p:cNvSpPr txBox="1"/>
          <p:nvPr/>
        </p:nvSpPr>
        <p:spPr>
          <a:xfrm>
            <a:off x="8179069" y="489992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</a:t>
            </a:r>
            <a:r>
              <a:rPr lang="en-US" i="1" dirty="0"/>
              <a:t>DOCK5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CD69A314-7A0E-4B20-57D3-1CCA335D6E94}"/>
              </a:ext>
            </a:extLst>
          </p:cNvPr>
          <p:cNvCxnSpPr>
            <a:cxnSpLocks/>
          </p:cNvCxnSpPr>
          <p:nvPr/>
        </p:nvCxnSpPr>
        <p:spPr>
          <a:xfrm>
            <a:off x="9502278" y="851105"/>
            <a:ext cx="10679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B3DC17CA-5549-E5A8-7F7B-444A79878C83}"/>
              </a:ext>
            </a:extLst>
          </p:cNvPr>
          <p:cNvCxnSpPr>
            <a:cxnSpLocks/>
          </p:cNvCxnSpPr>
          <p:nvPr/>
        </p:nvCxnSpPr>
        <p:spPr>
          <a:xfrm>
            <a:off x="8204696" y="859324"/>
            <a:ext cx="10679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F4080CF3-DE72-9C2B-4385-6F21D0B677B7}"/>
              </a:ext>
            </a:extLst>
          </p:cNvPr>
          <p:cNvSpPr txBox="1"/>
          <p:nvPr/>
        </p:nvSpPr>
        <p:spPr>
          <a:xfrm>
            <a:off x="8182707" y="912860"/>
            <a:ext cx="1291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1  2  3  4  5 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0E9CE82-E10F-4A6D-155F-BA916A0E2EE9}"/>
              </a:ext>
            </a:extLst>
          </p:cNvPr>
          <p:cNvSpPr txBox="1"/>
          <p:nvPr/>
        </p:nvSpPr>
        <p:spPr>
          <a:xfrm>
            <a:off x="9450334" y="2391729"/>
            <a:ext cx="1291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1  2  3   4   5 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982F08F-2FAD-6B8B-DCA1-D191C5E04D51}"/>
              </a:ext>
            </a:extLst>
          </p:cNvPr>
          <p:cNvSpPr txBox="1"/>
          <p:nvPr/>
        </p:nvSpPr>
        <p:spPr>
          <a:xfrm>
            <a:off x="8271481" y="2453483"/>
            <a:ext cx="1291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1  2  3   4   5 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6477941-D592-9498-1A75-2982B3405606}"/>
              </a:ext>
            </a:extLst>
          </p:cNvPr>
          <p:cNvSpPr txBox="1"/>
          <p:nvPr/>
        </p:nvSpPr>
        <p:spPr>
          <a:xfrm>
            <a:off x="9359099" y="959738"/>
            <a:ext cx="1291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1  2  3  4  5 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78CD5B3-6613-E79C-2088-108688FED3FA}"/>
              </a:ext>
            </a:extLst>
          </p:cNvPr>
          <p:cNvSpPr txBox="1"/>
          <p:nvPr/>
        </p:nvSpPr>
        <p:spPr>
          <a:xfrm>
            <a:off x="9697834" y="2059564"/>
            <a:ext cx="7280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Mock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6605526C-CAC0-2714-EFA1-0EEC2F9B8F80}"/>
              </a:ext>
            </a:extLst>
          </p:cNvPr>
          <p:cNvSpPr txBox="1"/>
          <p:nvPr/>
        </p:nvSpPr>
        <p:spPr>
          <a:xfrm>
            <a:off x="8204696" y="2077494"/>
            <a:ext cx="1093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</a:t>
            </a:r>
            <a:r>
              <a:rPr lang="en-US" i="1" dirty="0"/>
              <a:t>DOCK5</a:t>
            </a: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FA5EA629-3AAF-980B-C283-E29178908663}"/>
              </a:ext>
            </a:extLst>
          </p:cNvPr>
          <p:cNvCxnSpPr>
            <a:cxnSpLocks/>
          </p:cNvCxnSpPr>
          <p:nvPr/>
        </p:nvCxnSpPr>
        <p:spPr>
          <a:xfrm>
            <a:off x="9527905" y="2438607"/>
            <a:ext cx="10679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35ABE963-5560-6FA0-817E-81FCA6F838A3}"/>
              </a:ext>
            </a:extLst>
          </p:cNvPr>
          <p:cNvCxnSpPr>
            <a:cxnSpLocks/>
          </p:cNvCxnSpPr>
          <p:nvPr/>
        </p:nvCxnSpPr>
        <p:spPr>
          <a:xfrm>
            <a:off x="8318103" y="2446826"/>
            <a:ext cx="106794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9BD06C24-AA6F-2089-C266-D563FECD899D}"/>
              </a:ext>
            </a:extLst>
          </p:cNvPr>
          <p:cNvSpPr txBox="1"/>
          <p:nvPr/>
        </p:nvSpPr>
        <p:spPr>
          <a:xfrm>
            <a:off x="2818791" y="2665316"/>
            <a:ext cx="2907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Supporting uncut blot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B70BC98-F6E5-1233-4CA4-95539986FCF1}"/>
              </a:ext>
            </a:extLst>
          </p:cNvPr>
          <p:cNvSpPr txBox="1"/>
          <p:nvPr/>
        </p:nvSpPr>
        <p:spPr>
          <a:xfrm>
            <a:off x="8608038" y="0"/>
            <a:ext cx="2907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Supporting uncut blots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939E03-87A7-DEC9-514F-ED66D71C36D2}"/>
              </a:ext>
            </a:extLst>
          </p:cNvPr>
          <p:cNvSpPr txBox="1"/>
          <p:nvPr/>
        </p:nvSpPr>
        <p:spPr>
          <a:xfrm>
            <a:off x="91966" y="1842358"/>
            <a:ext cx="1674116" cy="132343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1. Cytoskeleton</a:t>
            </a:r>
          </a:p>
          <a:p>
            <a:r>
              <a:rPr lang="en-US" sz="1600" dirty="0"/>
              <a:t>2. Membrane</a:t>
            </a:r>
          </a:p>
          <a:p>
            <a:r>
              <a:rPr lang="en-US" sz="1600" dirty="0"/>
              <a:t>3. Nucleus</a:t>
            </a:r>
          </a:p>
          <a:p>
            <a:r>
              <a:rPr lang="en-US" sz="1600" dirty="0"/>
              <a:t>4. Chromatin</a:t>
            </a:r>
          </a:p>
          <a:p>
            <a:r>
              <a:rPr lang="en-US" sz="1600" dirty="0"/>
              <a:t>5. Cytoskeleton</a:t>
            </a:r>
          </a:p>
        </p:txBody>
      </p:sp>
    </p:spTree>
    <p:extLst>
      <p:ext uri="{BB962C8B-B14F-4D97-AF65-F5344CB8AC3E}">
        <p14:creationId xmlns:p14="http://schemas.microsoft.com/office/powerpoint/2010/main" val="19993930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2946</TotalTime>
  <Words>153</Words>
  <Application>Microsoft Macintosh PowerPoint</Application>
  <PresentationFormat>Widescreen</PresentationFormat>
  <Paragraphs>70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Patricia Pascual-Vargas</dc:creator>
  <cp:lastModifiedBy>Patricia Pascual-Vargas</cp:lastModifiedBy>
  <cp:revision>5</cp:revision>
  <dcterms:created xsi:type="dcterms:W3CDTF">2024-09-14T11:32:26Z</dcterms:created>
  <dcterms:modified xsi:type="dcterms:W3CDTF">2024-12-11T18:27:14Z</dcterms:modified>
</cp:coreProperties>
</file>