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56" r:id="rId7"/>
    <p:sldId id="257" r:id="rId8"/>
    <p:sldId id="258" r:id="rId9"/>
    <p:sldId id="259" r:id="rId10"/>
    <p:sldId id="260" r:id="rId11"/>
    <p:sldId id="26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62" r:id="rId21"/>
    <p:sldId id="276" r:id="rId22"/>
    <p:sldId id="268" r:id="rId23"/>
    <p:sldId id="269" r:id="rId24"/>
    <p:sldId id="270" r:id="rId25"/>
  </p:sldIdLst>
  <p:sldSz cx="6858000" cy="9144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14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B13B0-CF32-41AF-827F-808DA9F19AE2}" type="datetimeFigureOut">
              <a:rPr lang="es-ES" smtClean="0"/>
              <a:pPr/>
              <a:t>21/03/2012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46E9-4A2F-450B-96CE-5C22DF27A1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-112712" y="0"/>
          <a:ext cx="6970712" cy="4929187"/>
        </p:xfrm>
        <a:graphic>
          <a:graphicData uri="http://schemas.openxmlformats.org/presentationml/2006/ole">
            <p:oleObj spid="_x0000_s20482" name="Graph" r:id="rId3" imgW="4276800" imgH="3024000" progId="Origin50.Graph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0" y="4416425"/>
          <a:ext cx="6769100" cy="4727575"/>
        </p:xfrm>
        <a:graphic>
          <a:graphicData uri="http://schemas.openxmlformats.org/presentationml/2006/ole">
            <p:oleObj spid="_x0000_s20483" name="Graph" r:id="rId4" imgW="4154400" imgH="2901600" progId="Origin50.Graph">
              <p:embed/>
            </p:oleObj>
          </a:graphicData>
        </a:graphic>
      </p:graphicFrame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2780928" y="0"/>
            <a:ext cx="1296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2400" b="1" dirty="0">
                <a:latin typeface="Calibri" pitchFamily="34" charset="0"/>
              </a:rPr>
              <a:t>Fig. </a:t>
            </a:r>
            <a:r>
              <a:rPr lang="en-GB" sz="2400" b="1" dirty="0" smtClean="0">
                <a:latin typeface="Calibri" pitchFamily="34" charset="0"/>
              </a:rPr>
              <a:t>S1</a:t>
            </a:r>
            <a:endParaRPr lang="es-E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-109537" y="-142908"/>
          <a:ext cx="6967537" cy="4929187"/>
        </p:xfrm>
        <a:graphic>
          <a:graphicData uri="http://schemas.openxmlformats.org/presentationml/2006/ole">
            <p:oleObj spid="_x0000_s5123" name="Graph" r:id="rId3" imgW="4276800" imgH="3025440" progId="Origin50.Graph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-112713" y="4217987"/>
          <a:ext cx="6970713" cy="4926013"/>
        </p:xfrm>
        <a:graphic>
          <a:graphicData uri="http://schemas.openxmlformats.org/presentationml/2006/ole">
            <p:oleObj spid="_x0000_s5125" name="Graph" r:id="rId4" imgW="4276800" imgH="30225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0" y="0"/>
          <a:ext cx="6970712" cy="4926013"/>
        </p:xfrm>
        <a:graphic>
          <a:graphicData uri="http://schemas.openxmlformats.org/presentationml/2006/ole">
            <p:oleObj spid="_x0000_s6147" name="Graph" r:id="rId3" imgW="4276800" imgH="30225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28674" name="Graph" r:id="rId3" imgW="4154400" imgH="2901600" progId="Origin50.Graph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88900" y="4357686"/>
          <a:ext cx="6769100" cy="4727575"/>
        </p:xfrm>
        <a:graphic>
          <a:graphicData uri="http://schemas.openxmlformats.org/presentationml/2006/ole">
            <p:oleObj spid="_x0000_s28675" name="Graph" r:id="rId4" imgW="4154400" imgH="2901600" progId="Origin50.Graph">
              <p:embed/>
            </p:oleObj>
          </a:graphicData>
        </a:graphic>
      </p:graphicFrame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2708920" y="0"/>
            <a:ext cx="1296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2400" b="1" dirty="0">
                <a:latin typeface="Calibri" pitchFamily="34" charset="0"/>
              </a:rPr>
              <a:t>Fig. </a:t>
            </a:r>
            <a:r>
              <a:rPr lang="en-GB" sz="2400" b="1" dirty="0" smtClean="0">
                <a:latin typeface="Calibri" pitchFamily="34" charset="0"/>
              </a:rPr>
              <a:t>S3 </a:t>
            </a:r>
            <a:endParaRPr lang="es-E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29698" name="Graph" r:id="rId3" imgW="4154400" imgH="2901600" progId="Origin50.Graph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1414" y="4357686"/>
          <a:ext cx="6769100" cy="4727575"/>
        </p:xfrm>
        <a:graphic>
          <a:graphicData uri="http://schemas.openxmlformats.org/presentationml/2006/ole">
            <p:oleObj spid="_x0000_s29699" name="Graph" r:id="rId4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30723" name="Graph" r:id="rId3" imgW="4154400" imgH="2901600" progId="Origin50.Graph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88924" y="4487895"/>
          <a:ext cx="6769100" cy="4727575"/>
        </p:xfrm>
        <a:graphic>
          <a:graphicData uri="http://schemas.openxmlformats.org/presentationml/2006/ole">
            <p:oleObj spid="_x0000_s30724" name="Graph" r:id="rId4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31746" name="Graph" r:id="rId3" imgW="4154400" imgH="2901600" progId="Origin50.Graph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0" y="4416425"/>
          <a:ext cx="6769100" cy="4727575"/>
        </p:xfrm>
        <a:graphic>
          <a:graphicData uri="http://schemas.openxmlformats.org/presentationml/2006/ole">
            <p:oleObj spid="_x0000_s31747" name="Graph" r:id="rId4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46082" name="Graph" r:id="rId3" imgW="4154400" imgH="2901600" progId="Origin50.Graph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0" y="4416425"/>
          <a:ext cx="6769100" cy="4727575"/>
        </p:xfrm>
        <a:graphic>
          <a:graphicData uri="http://schemas.openxmlformats.org/presentationml/2006/ole">
            <p:oleObj spid="_x0000_s46083" name="Graph" r:id="rId4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47106" name="Graph" r:id="rId3" imgW="4154400" imgH="2901600" progId="Origin50.Graph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0" y="4416425"/>
          <a:ext cx="6769100" cy="4727575"/>
        </p:xfrm>
        <a:graphic>
          <a:graphicData uri="http://schemas.openxmlformats.org/presentationml/2006/ole">
            <p:oleObj spid="_x0000_s47107" name="Graph" r:id="rId4" imgW="4154400" imgH="2901600" progId="Origin50.Graph">
              <p:embed/>
            </p:oleObj>
          </a:graphicData>
        </a:graphic>
      </p:graphicFrame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2852936" y="0"/>
            <a:ext cx="1296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2400" b="1" dirty="0">
                <a:latin typeface="Calibri" pitchFamily="34" charset="0"/>
              </a:rPr>
              <a:t>Fig. </a:t>
            </a:r>
            <a:r>
              <a:rPr lang="en-GB" sz="2400" b="1" dirty="0" smtClean="0">
                <a:latin typeface="Calibri" pitchFamily="34" charset="0"/>
              </a:rPr>
              <a:t>S4 </a:t>
            </a:r>
            <a:endParaRPr lang="es-E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48130" name="Graph" r:id="rId3" imgW="4154400" imgH="2901600" progId="Origin50.Graph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0" y="4416425"/>
          <a:ext cx="6769100" cy="4727575"/>
        </p:xfrm>
        <a:graphic>
          <a:graphicData uri="http://schemas.openxmlformats.org/presentationml/2006/ole">
            <p:oleObj spid="_x0000_s48131" name="Graph" r:id="rId4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49154" name="Graph" r:id="rId3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21506" name="Graph" r:id="rId3" imgW="4154400" imgH="2901600" progId="Origin50.Graph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0" y="4357721"/>
          <a:ext cx="6970713" cy="4929187"/>
        </p:xfrm>
        <a:graphic>
          <a:graphicData uri="http://schemas.openxmlformats.org/presentationml/2006/ole">
            <p:oleObj spid="_x0000_s21507" name="Graph" r:id="rId4" imgW="4276800" imgH="30240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88900" y="4416425"/>
          <a:ext cx="6769100" cy="4727575"/>
        </p:xfrm>
        <a:graphic>
          <a:graphicData uri="http://schemas.openxmlformats.org/presentationml/2006/ole">
            <p:oleObj spid="_x0000_s7172" name="Graph" r:id="rId3" imgW="4154400" imgH="2901600" progId="Origin50.Graph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0" y="0"/>
          <a:ext cx="6769101" cy="4727575"/>
        </p:xfrm>
        <a:graphic>
          <a:graphicData uri="http://schemas.openxmlformats.org/presentationml/2006/ole">
            <p:oleObj spid="_x0000_s7174" name="Graph" r:id="rId4" imgW="4154400" imgH="2901600" progId="Origin50.Graph">
              <p:embed/>
            </p:oleObj>
          </a:graphicData>
        </a:graphic>
      </p:graphicFrame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2924944" y="0"/>
            <a:ext cx="1296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2400" b="1" dirty="0">
                <a:latin typeface="Calibri" pitchFamily="34" charset="0"/>
              </a:rPr>
              <a:t>Fig. </a:t>
            </a:r>
            <a:r>
              <a:rPr lang="en-GB" sz="2400" b="1" dirty="0" smtClean="0">
                <a:latin typeface="Calibri" pitchFamily="34" charset="0"/>
              </a:rPr>
              <a:t>S5</a:t>
            </a:r>
            <a:endParaRPr lang="es-E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45058" name="Graph" r:id="rId3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25604" name="Graph" r:id="rId3" imgW="4154400" imgH="2901600" progId="Origin50.Graph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88900" y="4214810"/>
          <a:ext cx="6769100" cy="4727575"/>
        </p:xfrm>
        <a:graphic>
          <a:graphicData uri="http://schemas.openxmlformats.org/presentationml/2006/ole">
            <p:oleObj spid="_x0000_s25605" name="Graph" r:id="rId4" imgW="4154400" imgH="2901600" progId="Origin50.Graph">
              <p:embed/>
            </p:oleObj>
          </a:graphicData>
        </a:graphic>
      </p:graphicFrame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2852936" y="0"/>
            <a:ext cx="1296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2400" b="1" dirty="0">
                <a:latin typeface="Calibri" pitchFamily="34" charset="0"/>
              </a:rPr>
              <a:t>Fig. </a:t>
            </a:r>
            <a:r>
              <a:rPr lang="en-GB" sz="2400" b="1" dirty="0" smtClean="0">
                <a:latin typeface="Calibri" pitchFamily="34" charset="0"/>
              </a:rPr>
              <a:t>S6 </a:t>
            </a:r>
            <a:endParaRPr lang="es-E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26626" name="Graph" r:id="rId3" imgW="4154400" imgH="2901600" progId="Origin50.Graph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0" y="4416425"/>
          <a:ext cx="6769100" cy="4727575"/>
        </p:xfrm>
        <a:graphic>
          <a:graphicData uri="http://schemas.openxmlformats.org/presentationml/2006/ole">
            <p:oleObj spid="_x0000_s26628" name="Graph" r:id="rId4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27651" name="Graph" r:id="rId3" imgW="4154400" imgH="2901600" progId="Origin50.Graph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0" y="4416425"/>
          <a:ext cx="6769100" cy="4727575"/>
        </p:xfrm>
        <a:graphic>
          <a:graphicData uri="http://schemas.openxmlformats.org/presentationml/2006/ole">
            <p:oleObj spid="_x0000_s27652" name="Graph" r:id="rId4" imgW="4154400" imgH="29016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22530" name="Graph" r:id="rId3" imgW="4154400" imgH="2901600" progId="Origin50.Graph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7486" y="4345019"/>
          <a:ext cx="6769100" cy="4727575"/>
        </p:xfrm>
        <a:graphic>
          <a:graphicData uri="http://schemas.openxmlformats.org/presentationml/2006/ole">
            <p:oleObj spid="_x0000_s22531" name="Graph" r:id="rId4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23554" name="Graph" r:id="rId3" imgW="4154400" imgH="2901600" progId="Origin50.Graph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0" y="4214812"/>
          <a:ext cx="6970713" cy="4929188"/>
        </p:xfrm>
        <a:graphic>
          <a:graphicData uri="http://schemas.openxmlformats.org/presentationml/2006/ole">
            <p:oleObj spid="_x0000_s23556" name="Graph" r:id="rId4" imgW="4276800" imgH="30240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88900" y="0"/>
          <a:ext cx="6769100" cy="4727575"/>
        </p:xfrm>
        <a:graphic>
          <a:graphicData uri="http://schemas.openxmlformats.org/presentationml/2006/ole">
            <p:oleObj spid="_x0000_s24579" name="Graph" r:id="rId3" imgW="4154400" imgH="2901600" progId="Origin50.Graph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88900" y="4143372"/>
          <a:ext cx="6769100" cy="4727575"/>
        </p:xfrm>
        <a:graphic>
          <a:graphicData uri="http://schemas.openxmlformats.org/presentationml/2006/ole">
            <p:oleObj spid="_x0000_s24580" name="Graph" r:id="rId4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1026" name="Graph" r:id="rId3" imgW="4154400" imgH="2901600" progId="Origin50.Grap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-112712" y="4217988"/>
          <a:ext cx="6970712" cy="4926012"/>
        </p:xfrm>
        <a:graphic>
          <a:graphicData uri="http://schemas.openxmlformats.org/presentationml/2006/ole">
            <p:oleObj spid="_x0000_s1027" name="Graph" r:id="rId4" imgW="4276800" imgH="3022560" progId="Origin50.Graph">
              <p:embed/>
            </p:oleObj>
          </a:graphicData>
        </a:graphic>
      </p:graphicFrame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2786058" y="0"/>
            <a:ext cx="1363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Calibri" pitchFamily="34" charset="0"/>
              </a:rPr>
              <a:t>Fig. </a:t>
            </a:r>
            <a:r>
              <a:rPr lang="en-GB" sz="2400" b="1" dirty="0" smtClean="0">
                <a:latin typeface="Calibri" pitchFamily="34" charset="0"/>
              </a:rPr>
              <a:t>S2</a:t>
            </a:r>
            <a:endParaRPr lang="es-E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2050" name="Graph" r:id="rId3" imgW="4154400" imgH="2901600" progId="Origin50.Graph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8900" y="4416425"/>
          <a:ext cx="6769100" cy="4727575"/>
        </p:xfrm>
        <a:graphic>
          <a:graphicData uri="http://schemas.openxmlformats.org/presentationml/2006/ole">
            <p:oleObj spid="_x0000_s2051" name="Graph" r:id="rId4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6769100" cy="4727575"/>
        </p:xfrm>
        <a:graphic>
          <a:graphicData uri="http://schemas.openxmlformats.org/presentationml/2006/ole">
            <p:oleObj spid="_x0000_s3074" name="Graph" r:id="rId3" imgW="4154400" imgH="2901600" progId="Origin50.Graph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-112712" y="4217987"/>
          <a:ext cx="6970712" cy="4926013"/>
        </p:xfrm>
        <a:graphic>
          <a:graphicData uri="http://schemas.openxmlformats.org/presentationml/2006/ole">
            <p:oleObj spid="_x0000_s3075" name="Graph" r:id="rId4" imgW="4276800" imgH="30225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8900" y="-214346"/>
          <a:ext cx="6769100" cy="4727575"/>
        </p:xfrm>
        <a:graphic>
          <a:graphicData uri="http://schemas.openxmlformats.org/presentationml/2006/ole">
            <p:oleObj spid="_x0000_s4098" name="Graph" r:id="rId3" imgW="4154400" imgH="2901600" progId="Origin50.Graph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4214810"/>
          <a:ext cx="6769100" cy="4727575"/>
        </p:xfrm>
        <a:graphic>
          <a:graphicData uri="http://schemas.openxmlformats.org/presentationml/2006/ole">
            <p:oleObj spid="_x0000_s4100" name="Graph" r:id="rId4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6724</TotalTime>
  <Words>18</Words>
  <Application>Microsoft Office PowerPoint</Application>
  <PresentationFormat>Presentación en pantalla (4:3)</PresentationFormat>
  <Paragraphs>6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Graph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Paula Kayser</dc:creator>
  <cp:lastModifiedBy>Paula Kayser</cp:lastModifiedBy>
  <cp:revision>24</cp:revision>
  <dcterms:created xsi:type="dcterms:W3CDTF">2012-03-07T14:27:44Z</dcterms:created>
  <dcterms:modified xsi:type="dcterms:W3CDTF">2012-03-21T14:14:28Z</dcterms:modified>
</cp:coreProperties>
</file>