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2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9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9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59A0-4734-434F-A58A-06A6D1489942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81AA-F927-D142-AEC4-169156EA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9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174" y="2690336"/>
            <a:ext cx="84409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Electronic Supplementary Information (ESI) for</a:t>
            </a:r>
          </a:p>
          <a:p>
            <a:r>
              <a:rPr lang="en-US" b="1" dirty="0" smtClean="0">
                <a:latin typeface="Arial"/>
                <a:cs typeface="Arial"/>
              </a:rPr>
              <a:t>Mixed </a:t>
            </a:r>
            <a:r>
              <a:rPr lang="en-US" b="1" dirty="0">
                <a:latin typeface="Arial"/>
                <a:cs typeface="Arial"/>
              </a:rPr>
              <a:t>Addenda Polyoxometalate “Solutions” for Stationary Energy Storage</a:t>
            </a:r>
          </a:p>
          <a:p>
            <a:r>
              <a:rPr lang="en-US" sz="1400" b="1" dirty="0">
                <a:latin typeface="Arial"/>
                <a:cs typeface="Arial"/>
              </a:rPr>
              <a:t>Harry D. Pratt </a:t>
            </a:r>
            <a:r>
              <a:rPr lang="en-US" sz="1400" b="1" dirty="0" smtClean="0">
                <a:latin typeface="Arial"/>
                <a:cs typeface="Arial"/>
              </a:rPr>
              <a:t>III </a:t>
            </a:r>
            <a:r>
              <a:rPr lang="en-US" sz="1400" b="1" dirty="0">
                <a:latin typeface="Arial"/>
                <a:cs typeface="Arial"/>
              </a:rPr>
              <a:t>and Travis M. </a:t>
            </a:r>
            <a:r>
              <a:rPr lang="en-US" sz="1400" b="1" dirty="0" smtClean="0">
                <a:latin typeface="Arial"/>
                <a:cs typeface="Arial"/>
              </a:rPr>
              <a:t>Anderson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0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 S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34" y="1906870"/>
            <a:ext cx="279330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5421" y="1168131"/>
            <a:ext cx="3771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Fig. S1 </a:t>
            </a:r>
            <a:r>
              <a:rPr lang="en-US" sz="1400" dirty="0" smtClean="0">
                <a:latin typeface="Arial"/>
                <a:cs typeface="Arial"/>
              </a:rPr>
              <a:t>Infrared spectra of </a:t>
            </a:r>
            <a:r>
              <a:rPr lang="en-US" sz="1400" b="1" dirty="0" smtClean="0">
                <a:latin typeface="Arial"/>
                <a:cs typeface="Arial"/>
              </a:rPr>
              <a:t>AP </a:t>
            </a: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b="1" dirty="0" smtClean="0">
                <a:latin typeface="Arial"/>
                <a:cs typeface="Arial"/>
              </a:rPr>
              <a:t>BP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12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 S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34" y="1932316"/>
            <a:ext cx="293152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2536" y="1142762"/>
            <a:ext cx="7896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Fig. S2 </a:t>
            </a:r>
            <a:r>
              <a:rPr lang="en-US" dirty="0" smtClean="0">
                <a:latin typeface="Arial"/>
                <a:cs typeface="Arial"/>
              </a:rPr>
              <a:t>CV of 20 mM </a:t>
            </a:r>
            <a:r>
              <a:rPr lang="en-US" b="1" dirty="0" smtClean="0">
                <a:latin typeface="Arial"/>
                <a:cs typeface="Arial"/>
              </a:rPr>
              <a:t>AP</a:t>
            </a:r>
            <a:r>
              <a:rPr lang="en-US" dirty="0" smtClean="0">
                <a:latin typeface="Arial"/>
                <a:cs typeface="Arial"/>
              </a:rPr>
              <a:t> using a glassy carbon working electrode and a scan rate of 50 mV/</a:t>
            </a:r>
            <a:r>
              <a:rPr lang="en-US" dirty="0" smtClean="0">
                <a:latin typeface="Arial"/>
                <a:cs typeface="Arial"/>
              </a:rPr>
              <a:t>s of the isolated tungsten electrochemistry region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37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1240" y="1084381"/>
            <a:ext cx="581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Fig. S3 </a:t>
            </a:r>
            <a:r>
              <a:rPr lang="en-US" baseline="30000" dirty="0" smtClean="0">
                <a:latin typeface="Arial"/>
                <a:cs typeface="Arial"/>
              </a:rPr>
              <a:t>31</a:t>
            </a:r>
            <a:r>
              <a:rPr lang="en-US" dirty="0" smtClean="0">
                <a:latin typeface="Arial"/>
                <a:cs typeface="Arial"/>
              </a:rPr>
              <a:t>P NMR of freshly prepared </a:t>
            </a:r>
            <a:r>
              <a:rPr lang="en-US" b="1" dirty="0" smtClean="0">
                <a:latin typeface="Arial"/>
                <a:cs typeface="Arial"/>
              </a:rPr>
              <a:t>AP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(top) and </a:t>
            </a:r>
            <a:r>
              <a:rPr lang="en-US" b="1" dirty="0" smtClean="0">
                <a:latin typeface="Arial"/>
                <a:cs typeface="Arial"/>
              </a:rPr>
              <a:t>AP</a:t>
            </a:r>
            <a:r>
              <a:rPr lang="en-US" dirty="0" smtClean="0">
                <a:latin typeface="Arial"/>
                <a:cs typeface="Arial"/>
              </a:rPr>
              <a:t> that has been cycled 20 times (bottom)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6" name="Picture 5" descr="Fig S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65" y="2081049"/>
            <a:ext cx="265222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 S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55" y="1916418"/>
            <a:ext cx="2818356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3703" y="1246703"/>
            <a:ext cx="565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Fig. S4 </a:t>
            </a:r>
            <a:r>
              <a:rPr lang="en-US" dirty="0" smtClean="0">
                <a:latin typeface="Arial"/>
                <a:cs typeface="Arial"/>
              </a:rPr>
              <a:t>Infrared spectra of </a:t>
            </a:r>
            <a:r>
              <a:rPr lang="en-US" b="1" dirty="0" smtClean="0">
                <a:latin typeface="Arial"/>
                <a:cs typeface="Arial"/>
              </a:rPr>
              <a:t>AP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b="1" dirty="0" smtClean="0">
                <a:latin typeface="Arial"/>
                <a:cs typeface="Arial"/>
              </a:rPr>
              <a:t>AP </a:t>
            </a:r>
            <a:r>
              <a:rPr lang="en-US" dirty="0" smtClean="0">
                <a:latin typeface="Arial"/>
                <a:cs typeface="Arial"/>
              </a:rPr>
              <a:t>deposited on the GFD carbon-felt electrode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26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105</Words>
  <Application>Microsoft Macintosh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Anderson</dc:creator>
  <cp:lastModifiedBy>Travis Anderson</cp:lastModifiedBy>
  <cp:revision>4</cp:revision>
  <dcterms:created xsi:type="dcterms:W3CDTF">2013-07-24T22:40:15Z</dcterms:created>
  <dcterms:modified xsi:type="dcterms:W3CDTF">2013-07-25T17:05:30Z</dcterms:modified>
</cp:coreProperties>
</file>