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625" autoAdjust="0"/>
  </p:normalViewPr>
  <p:slideViewPr>
    <p:cSldViewPr snapToGrid="0" snapToObjects="1">
      <p:cViewPr varScale="1">
        <p:scale>
          <a:sx n="100" d="100"/>
          <a:sy n="100" d="100"/>
        </p:scale>
        <p:origin x="-10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56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2C3067-8EBF-1246-9566-85592864135B}" type="datetimeFigureOut">
              <a:rPr lang="it-IT" smtClean="0"/>
              <a:t>22/03/13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DBDF84-64A2-D647-8C1F-BD15238B8C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4820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dirty="0">
              <a:latin typeface="Calibri" charset="0"/>
            </a:endParaRPr>
          </a:p>
          <a:p>
            <a:pPr eaLnBrk="1" hangingPunct="1">
              <a:spcBef>
                <a:spcPct val="0"/>
              </a:spcBef>
            </a:pPr>
            <a:endParaRPr lang="it-IT" dirty="0">
              <a:latin typeface="Calibri" charset="0"/>
            </a:endParaRPr>
          </a:p>
        </p:txBody>
      </p:sp>
      <p:sp>
        <p:nvSpPr>
          <p:cNvPr id="922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E3FE561D-E746-4347-9EF5-6366FC36C657}" type="slidenum">
              <a:rPr lang="it-IT">
                <a:latin typeface="Calibri" charset="0"/>
              </a:rPr>
              <a:pPr eaLnBrk="1" hangingPunct="1"/>
              <a:t>1</a:t>
            </a:fld>
            <a:endParaRPr lang="it-IT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0FF4-7680-724D-A465-AD970D6C04AD}" type="datetimeFigureOut">
              <a:rPr lang="it-IT" smtClean="0"/>
              <a:t>22/03/13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F368-EDA8-7447-8A74-B6E553E045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3728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0FF4-7680-724D-A465-AD970D6C04AD}" type="datetimeFigureOut">
              <a:rPr lang="it-IT" smtClean="0"/>
              <a:t>22/03/13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F368-EDA8-7447-8A74-B6E553E045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4913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0FF4-7680-724D-A465-AD970D6C04AD}" type="datetimeFigureOut">
              <a:rPr lang="it-IT" smtClean="0"/>
              <a:t>22/03/13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F368-EDA8-7447-8A74-B6E553E045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0395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0FF4-7680-724D-A465-AD970D6C04AD}" type="datetimeFigureOut">
              <a:rPr lang="it-IT" smtClean="0"/>
              <a:t>22/03/13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F368-EDA8-7447-8A74-B6E553E045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0396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0FF4-7680-724D-A465-AD970D6C04AD}" type="datetimeFigureOut">
              <a:rPr lang="it-IT" smtClean="0"/>
              <a:t>22/03/13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F368-EDA8-7447-8A74-B6E553E045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8418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0FF4-7680-724D-A465-AD970D6C04AD}" type="datetimeFigureOut">
              <a:rPr lang="it-IT" smtClean="0"/>
              <a:t>22/03/13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F368-EDA8-7447-8A74-B6E553E045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396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0FF4-7680-724D-A465-AD970D6C04AD}" type="datetimeFigureOut">
              <a:rPr lang="it-IT" smtClean="0"/>
              <a:t>22/03/13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F368-EDA8-7447-8A74-B6E553E045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1796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0FF4-7680-724D-A465-AD970D6C04AD}" type="datetimeFigureOut">
              <a:rPr lang="it-IT" smtClean="0"/>
              <a:t>22/03/13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F368-EDA8-7447-8A74-B6E553E045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0488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0FF4-7680-724D-A465-AD970D6C04AD}" type="datetimeFigureOut">
              <a:rPr lang="it-IT" smtClean="0"/>
              <a:t>22/03/13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F368-EDA8-7447-8A74-B6E553E045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225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0FF4-7680-724D-A465-AD970D6C04AD}" type="datetimeFigureOut">
              <a:rPr lang="it-IT" smtClean="0"/>
              <a:t>22/03/13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F368-EDA8-7447-8A74-B6E553E045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449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0FF4-7680-724D-A465-AD970D6C04AD}" type="datetimeFigureOut">
              <a:rPr lang="it-IT" smtClean="0"/>
              <a:t>22/03/13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F368-EDA8-7447-8A74-B6E553E045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8765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F0FF4-7680-724D-A465-AD970D6C04AD}" type="datetimeFigureOut">
              <a:rPr lang="it-IT" smtClean="0"/>
              <a:t>22/03/13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6F368-EDA8-7447-8A74-B6E553E045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2047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/>
          <p:cNvGrpSpPr/>
          <p:nvPr/>
        </p:nvGrpSpPr>
        <p:grpSpPr>
          <a:xfrm>
            <a:off x="400844" y="317501"/>
            <a:ext cx="8408988" cy="6043612"/>
            <a:chOff x="473075" y="752475"/>
            <a:chExt cx="8408988" cy="5387975"/>
          </a:xfrm>
        </p:grpSpPr>
        <p:sp>
          <p:nvSpPr>
            <p:cNvPr id="73" name="Figura a mano libera 72"/>
            <p:cNvSpPr>
              <a:spLocks/>
            </p:cNvSpPr>
            <p:nvPr/>
          </p:nvSpPr>
          <p:spPr bwMode="auto">
            <a:xfrm>
              <a:off x="688975" y="2579688"/>
              <a:ext cx="5056188" cy="3560762"/>
            </a:xfrm>
            <a:custGeom>
              <a:avLst/>
              <a:gdLst/>
              <a:ahLst/>
              <a:cxnLst/>
              <a:rect l="0" t="0" r="r" b="b"/>
              <a:pathLst>
                <a:path w="5218981" h="3968150">
                  <a:moveTo>
                    <a:pt x="0" y="3795622"/>
                  </a:moveTo>
                  <a:lnTo>
                    <a:pt x="345057" y="3795622"/>
                  </a:lnTo>
                  <a:lnTo>
                    <a:pt x="733245" y="3778369"/>
                  </a:lnTo>
                  <a:lnTo>
                    <a:pt x="1138687" y="3743864"/>
                  </a:lnTo>
                  <a:lnTo>
                    <a:pt x="1604513" y="3743864"/>
                  </a:lnTo>
                  <a:lnTo>
                    <a:pt x="2260121" y="3830128"/>
                  </a:lnTo>
                  <a:lnTo>
                    <a:pt x="2717321" y="3907766"/>
                  </a:lnTo>
                  <a:lnTo>
                    <a:pt x="3278038" y="3968150"/>
                  </a:lnTo>
                  <a:lnTo>
                    <a:pt x="3666226" y="3968150"/>
                  </a:lnTo>
                  <a:lnTo>
                    <a:pt x="4011283" y="3933645"/>
                  </a:lnTo>
                  <a:lnTo>
                    <a:pt x="4364966" y="3899139"/>
                  </a:lnTo>
                  <a:lnTo>
                    <a:pt x="4494362" y="3743864"/>
                  </a:lnTo>
                  <a:lnTo>
                    <a:pt x="4649638" y="3510950"/>
                  </a:lnTo>
                  <a:lnTo>
                    <a:pt x="4779034" y="3286664"/>
                  </a:lnTo>
                  <a:lnTo>
                    <a:pt x="4908430" y="3001992"/>
                  </a:lnTo>
                  <a:lnTo>
                    <a:pt x="5029200" y="2665562"/>
                  </a:lnTo>
                  <a:lnTo>
                    <a:pt x="5106838" y="2415396"/>
                  </a:lnTo>
                  <a:lnTo>
                    <a:pt x="5167223" y="2199735"/>
                  </a:lnTo>
                  <a:lnTo>
                    <a:pt x="5193102" y="2027207"/>
                  </a:lnTo>
                  <a:lnTo>
                    <a:pt x="5218981" y="1871932"/>
                  </a:lnTo>
                  <a:lnTo>
                    <a:pt x="5106838" y="1613139"/>
                  </a:lnTo>
                  <a:lnTo>
                    <a:pt x="4968815" y="1276709"/>
                  </a:lnTo>
                  <a:lnTo>
                    <a:pt x="4787660" y="819509"/>
                  </a:lnTo>
                  <a:lnTo>
                    <a:pt x="4666891" y="491705"/>
                  </a:lnTo>
                  <a:lnTo>
                    <a:pt x="4563374" y="241539"/>
                  </a:lnTo>
                  <a:lnTo>
                    <a:pt x="4459857" y="0"/>
                  </a:lnTo>
                  <a:lnTo>
                    <a:pt x="4313208" y="43132"/>
                  </a:lnTo>
                  <a:lnTo>
                    <a:pt x="4028536" y="112143"/>
                  </a:lnTo>
                  <a:lnTo>
                    <a:pt x="3778370" y="129396"/>
                  </a:lnTo>
                  <a:lnTo>
                    <a:pt x="3528204" y="129396"/>
                  </a:lnTo>
                  <a:lnTo>
                    <a:pt x="3278038" y="120769"/>
                  </a:lnTo>
                  <a:lnTo>
                    <a:pt x="3045125" y="103516"/>
                  </a:lnTo>
                  <a:lnTo>
                    <a:pt x="2855343" y="77637"/>
                  </a:lnTo>
                  <a:lnTo>
                    <a:pt x="2682815" y="69011"/>
                  </a:lnTo>
                  <a:lnTo>
                    <a:pt x="2613804" y="43132"/>
                  </a:lnTo>
                  <a:lnTo>
                    <a:pt x="2424023" y="431320"/>
                  </a:lnTo>
                  <a:lnTo>
                    <a:pt x="2242868" y="793630"/>
                  </a:lnTo>
                  <a:lnTo>
                    <a:pt x="2648309" y="810883"/>
                  </a:lnTo>
                  <a:lnTo>
                    <a:pt x="3053751" y="845388"/>
                  </a:lnTo>
                  <a:lnTo>
                    <a:pt x="3372928" y="905773"/>
                  </a:lnTo>
                  <a:lnTo>
                    <a:pt x="3683479" y="974784"/>
                  </a:lnTo>
                  <a:lnTo>
                    <a:pt x="3881887" y="1069675"/>
                  </a:lnTo>
                  <a:lnTo>
                    <a:pt x="4183811" y="1224950"/>
                  </a:lnTo>
                  <a:lnTo>
                    <a:pt x="4399472" y="1362973"/>
                  </a:lnTo>
                  <a:lnTo>
                    <a:pt x="4572000" y="1613139"/>
                  </a:lnTo>
                  <a:lnTo>
                    <a:pt x="4658264" y="1915064"/>
                  </a:lnTo>
                  <a:lnTo>
                    <a:pt x="4650365" y="2202870"/>
                  </a:lnTo>
                  <a:lnTo>
                    <a:pt x="4546121" y="2449901"/>
                  </a:lnTo>
                  <a:lnTo>
                    <a:pt x="4390845" y="2613803"/>
                  </a:lnTo>
                  <a:lnTo>
                    <a:pt x="4166559" y="2743200"/>
                  </a:lnTo>
                  <a:lnTo>
                    <a:pt x="3950898" y="2863969"/>
                  </a:lnTo>
                  <a:lnTo>
                    <a:pt x="3709359" y="2950233"/>
                  </a:lnTo>
                  <a:lnTo>
                    <a:pt x="3424687" y="3045124"/>
                  </a:lnTo>
                  <a:lnTo>
                    <a:pt x="3053751" y="3131388"/>
                  </a:lnTo>
                  <a:lnTo>
                    <a:pt x="2536166" y="3209026"/>
                  </a:lnTo>
                  <a:lnTo>
                    <a:pt x="1992702" y="3286664"/>
                  </a:lnTo>
                  <a:lnTo>
                    <a:pt x="1423359" y="3372928"/>
                  </a:lnTo>
                  <a:lnTo>
                    <a:pt x="1121434" y="3407433"/>
                  </a:lnTo>
                  <a:lnTo>
                    <a:pt x="974785" y="3416060"/>
                  </a:lnTo>
                  <a:lnTo>
                    <a:pt x="897147" y="3510950"/>
                  </a:lnTo>
                  <a:lnTo>
                    <a:pt x="802257" y="3605841"/>
                  </a:lnTo>
                  <a:lnTo>
                    <a:pt x="672860" y="3666226"/>
                  </a:lnTo>
                  <a:lnTo>
                    <a:pt x="534838" y="3717984"/>
                  </a:lnTo>
                  <a:lnTo>
                    <a:pt x="370936" y="3752490"/>
                  </a:lnTo>
                  <a:lnTo>
                    <a:pt x="215660" y="3769743"/>
                  </a:lnTo>
                  <a:lnTo>
                    <a:pt x="60385" y="377836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7F868E"/>
                      </a:gs>
                      <a:gs pos="50000">
                        <a:srgbClr val="B7C1CD"/>
                      </a:gs>
                      <a:gs pos="100000">
                        <a:srgbClr val="DAE6F3"/>
                      </a:gs>
                    </a:gsLst>
                    <a:lin ang="162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lIns="95782" tIns="47891" rIns="95782" bIns="47891" anchor="ctr"/>
            <a:lstStyle/>
            <a:p>
              <a:endParaRPr lang="it-IT" dirty="0"/>
            </a:p>
          </p:txBody>
        </p:sp>
        <p:sp>
          <p:nvSpPr>
            <p:cNvPr id="54" name="Figura a mano libera 53"/>
            <p:cNvSpPr>
              <a:spLocks/>
            </p:cNvSpPr>
            <p:nvPr/>
          </p:nvSpPr>
          <p:spPr bwMode="auto">
            <a:xfrm>
              <a:off x="1635125" y="3300413"/>
              <a:ext cx="3576638" cy="2346325"/>
            </a:xfrm>
            <a:custGeom>
              <a:avLst/>
              <a:gdLst>
                <a:gd name="T0" fmla="*/ 1364412 w 3692833"/>
                <a:gd name="T1" fmla="*/ 0 h 2616679"/>
                <a:gd name="T2" fmla="*/ 1189966 w 3692833"/>
                <a:gd name="T3" fmla="*/ 333555 h 2616679"/>
                <a:gd name="T4" fmla="*/ 1027982 w 3692833"/>
                <a:gd name="T5" fmla="*/ 649857 h 2616679"/>
                <a:gd name="T6" fmla="*/ 865996 w 3692833"/>
                <a:gd name="T7" fmla="*/ 966159 h 2616679"/>
                <a:gd name="T8" fmla="*/ 679091 w 3692833"/>
                <a:gd name="T9" fmla="*/ 1322718 h 2616679"/>
                <a:gd name="T10" fmla="*/ 542026 w 3692833"/>
                <a:gd name="T11" fmla="*/ 1610265 h 2616679"/>
                <a:gd name="T12" fmla="*/ 411192 w 3692833"/>
                <a:gd name="T13" fmla="*/ 1886311 h 2616679"/>
                <a:gd name="T14" fmla="*/ 261668 w 3692833"/>
                <a:gd name="T15" fmla="*/ 2208363 h 2616679"/>
                <a:gd name="T16" fmla="*/ 174446 w 3692833"/>
                <a:gd name="T17" fmla="*/ 2375141 h 2616679"/>
                <a:gd name="T18" fmla="*/ 112143 w 3692833"/>
                <a:gd name="T19" fmla="*/ 2484409 h 2616679"/>
                <a:gd name="T20" fmla="*/ 0 w 3692833"/>
                <a:gd name="T21" fmla="*/ 2616679 h 2616679"/>
                <a:gd name="T22" fmla="*/ 423653 w 3692833"/>
                <a:gd name="T23" fmla="*/ 2582175 h 2616679"/>
                <a:gd name="T24" fmla="*/ 903378 w 3692833"/>
                <a:gd name="T25" fmla="*/ 2524665 h 2616679"/>
                <a:gd name="T26" fmla="*/ 1482786 w 3692833"/>
                <a:gd name="T27" fmla="*/ 2449903 h 2616679"/>
                <a:gd name="T28" fmla="*/ 2012352 w 3692833"/>
                <a:gd name="T29" fmla="*/ 2375141 h 2616679"/>
                <a:gd name="T30" fmla="*/ 2579299 w 3692833"/>
                <a:gd name="T31" fmla="*/ 2265873 h 2616679"/>
                <a:gd name="T32" fmla="*/ 2984262 w 3692833"/>
                <a:gd name="T33" fmla="*/ 2156605 h 2616679"/>
                <a:gd name="T34" fmla="*/ 3289541 w 3692833"/>
                <a:gd name="T35" fmla="*/ 2047337 h 2616679"/>
                <a:gd name="T36" fmla="*/ 3501367 w 3692833"/>
                <a:gd name="T37" fmla="*/ 1943820 h 2616679"/>
                <a:gd name="T38" fmla="*/ 3688272 w 3692833"/>
                <a:gd name="T39" fmla="*/ 1828801 h 2616679"/>
                <a:gd name="T40" fmla="*/ 3831567 w 3692833"/>
                <a:gd name="T41" fmla="*/ 1719533 h 2616679"/>
                <a:gd name="T42" fmla="*/ 3937480 w 3692833"/>
                <a:gd name="T43" fmla="*/ 1552756 h 2616679"/>
                <a:gd name="T44" fmla="*/ 4000569 w 3692833"/>
                <a:gd name="T45" fmla="*/ 1472623 h 2616679"/>
                <a:gd name="T46" fmla="*/ 4000569 w 3692833"/>
                <a:gd name="T47" fmla="*/ 1184591 h 2616679"/>
                <a:gd name="T48" fmla="*/ 3987322 w 3692833"/>
                <a:gd name="T49" fmla="*/ 1006415 h 2616679"/>
                <a:gd name="T50" fmla="*/ 3949941 w 3692833"/>
                <a:gd name="T51" fmla="*/ 868393 h 2616679"/>
                <a:gd name="T52" fmla="*/ 3868948 w 3692833"/>
                <a:gd name="T53" fmla="*/ 730370 h 2616679"/>
                <a:gd name="T54" fmla="*/ 3775496 w 3692833"/>
                <a:gd name="T55" fmla="*/ 598098 h 2616679"/>
                <a:gd name="T56" fmla="*/ 3669583 w 3692833"/>
                <a:gd name="T57" fmla="*/ 506083 h 2616679"/>
                <a:gd name="T58" fmla="*/ 3513827 w 3692833"/>
                <a:gd name="T59" fmla="*/ 419819 h 2616679"/>
                <a:gd name="T60" fmla="*/ 3239699 w 3692833"/>
                <a:gd name="T61" fmla="*/ 299049 h 2616679"/>
                <a:gd name="T62" fmla="*/ 3065254 w 3692833"/>
                <a:gd name="T63" fmla="*/ 218536 h 2616679"/>
                <a:gd name="T64" fmla="*/ 2872117 w 3692833"/>
                <a:gd name="T65" fmla="*/ 155276 h 2616679"/>
                <a:gd name="T66" fmla="*/ 2660291 w 3692833"/>
                <a:gd name="T67" fmla="*/ 103517 h 2616679"/>
                <a:gd name="T68" fmla="*/ 2404854 w 3692833"/>
                <a:gd name="T69" fmla="*/ 69011 h 2616679"/>
                <a:gd name="T70" fmla="*/ 2080883 w 3692833"/>
                <a:gd name="T71" fmla="*/ 40257 h 2616679"/>
                <a:gd name="T72" fmla="*/ 1781835 w 3692833"/>
                <a:gd name="T73" fmla="*/ 5751 h 2616679"/>
                <a:gd name="T74" fmla="*/ 1532627 w 3692833"/>
                <a:gd name="T75" fmla="*/ 5751 h 2616679"/>
                <a:gd name="T76" fmla="*/ 1364412 w 3692833"/>
                <a:gd name="T77" fmla="*/ 0 h 2616679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3692833" h="2616679">
                  <a:moveTo>
                    <a:pt x="1259457" y="0"/>
                  </a:moveTo>
                  <a:lnTo>
                    <a:pt x="1098430" y="333555"/>
                  </a:lnTo>
                  <a:lnTo>
                    <a:pt x="948906" y="649857"/>
                  </a:lnTo>
                  <a:lnTo>
                    <a:pt x="799381" y="966159"/>
                  </a:lnTo>
                  <a:lnTo>
                    <a:pt x="626853" y="1322717"/>
                  </a:lnTo>
                  <a:lnTo>
                    <a:pt x="500332" y="1610264"/>
                  </a:lnTo>
                  <a:lnTo>
                    <a:pt x="379562" y="1886310"/>
                  </a:lnTo>
                  <a:lnTo>
                    <a:pt x="241540" y="2208362"/>
                  </a:lnTo>
                  <a:lnTo>
                    <a:pt x="161027" y="2375140"/>
                  </a:lnTo>
                  <a:lnTo>
                    <a:pt x="103517" y="2484408"/>
                  </a:lnTo>
                  <a:lnTo>
                    <a:pt x="0" y="2616679"/>
                  </a:lnTo>
                  <a:lnTo>
                    <a:pt x="391064" y="2582174"/>
                  </a:lnTo>
                  <a:lnTo>
                    <a:pt x="833887" y="2524664"/>
                  </a:lnTo>
                  <a:lnTo>
                    <a:pt x="1368725" y="2449902"/>
                  </a:lnTo>
                  <a:lnTo>
                    <a:pt x="1857555" y="2375140"/>
                  </a:lnTo>
                  <a:lnTo>
                    <a:pt x="2380891" y="2265872"/>
                  </a:lnTo>
                  <a:lnTo>
                    <a:pt x="2754702" y="2156604"/>
                  </a:lnTo>
                  <a:lnTo>
                    <a:pt x="3036498" y="2047336"/>
                  </a:lnTo>
                  <a:lnTo>
                    <a:pt x="3232030" y="1943819"/>
                  </a:lnTo>
                  <a:lnTo>
                    <a:pt x="3404559" y="1828800"/>
                  </a:lnTo>
                  <a:lnTo>
                    <a:pt x="3536830" y="1719532"/>
                  </a:lnTo>
                  <a:lnTo>
                    <a:pt x="3634596" y="1552755"/>
                  </a:lnTo>
                  <a:lnTo>
                    <a:pt x="3692833" y="1472622"/>
                  </a:lnTo>
                  <a:lnTo>
                    <a:pt x="3692833" y="1184590"/>
                  </a:lnTo>
                  <a:lnTo>
                    <a:pt x="3680604" y="1006415"/>
                  </a:lnTo>
                  <a:lnTo>
                    <a:pt x="3646098" y="868393"/>
                  </a:lnTo>
                  <a:lnTo>
                    <a:pt x="3571336" y="730370"/>
                  </a:lnTo>
                  <a:lnTo>
                    <a:pt x="3485072" y="598098"/>
                  </a:lnTo>
                  <a:lnTo>
                    <a:pt x="3387306" y="506083"/>
                  </a:lnTo>
                  <a:lnTo>
                    <a:pt x="3243532" y="419819"/>
                  </a:lnTo>
                  <a:lnTo>
                    <a:pt x="2990491" y="299049"/>
                  </a:lnTo>
                  <a:lnTo>
                    <a:pt x="2829464" y="218536"/>
                  </a:lnTo>
                  <a:lnTo>
                    <a:pt x="2651185" y="155276"/>
                  </a:lnTo>
                  <a:lnTo>
                    <a:pt x="2455653" y="103517"/>
                  </a:lnTo>
                  <a:lnTo>
                    <a:pt x="2219864" y="69011"/>
                  </a:lnTo>
                  <a:lnTo>
                    <a:pt x="1920815" y="40257"/>
                  </a:lnTo>
                  <a:lnTo>
                    <a:pt x="1644770" y="5751"/>
                  </a:lnTo>
                  <a:lnTo>
                    <a:pt x="1414732" y="5751"/>
                  </a:lnTo>
                  <a:lnTo>
                    <a:pt x="1259457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8D8D8D"/>
                      </a:gs>
                      <a:gs pos="50000">
                        <a:srgbClr val="CCCCCC"/>
                      </a:gs>
                      <a:gs pos="100000">
                        <a:srgbClr val="F2F2F2"/>
                      </a:gs>
                    </a:gsLst>
                    <a:lin ang="162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lIns="95782" tIns="47891" rIns="95782" bIns="47891" anchor="ctr"/>
            <a:lstStyle/>
            <a:p>
              <a:endParaRPr lang="it-IT" dirty="0"/>
            </a:p>
          </p:txBody>
        </p:sp>
        <p:sp>
          <p:nvSpPr>
            <p:cNvPr id="72" name="Figura a mano libera 71"/>
            <p:cNvSpPr>
              <a:spLocks/>
            </p:cNvSpPr>
            <p:nvPr/>
          </p:nvSpPr>
          <p:spPr bwMode="auto">
            <a:xfrm>
              <a:off x="4930775" y="4271963"/>
              <a:ext cx="2155825" cy="1857375"/>
            </a:xfrm>
            <a:custGeom>
              <a:avLst/>
              <a:gdLst>
                <a:gd name="T0" fmla="*/ 0 w 2224087"/>
                <a:gd name="T1" fmla="*/ 2009775 h 2071687"/>
                <a:gd name="T2" fmla="*/ 309563 w 2224087"/>
                <a:gd name="T3" fmla="*/ 2033587 h 2071687"/>
                <a:gd name="T4" fmla="*/ 686197 w 2224087"/>
                <a:gd name="T5" fmla="*/ 2057400 h 2071687"/>
                <a:gd name="T6" fmla="*/ 980282 w 2224087"/>
                <a:gd name="T7" fmla="*/ 2071687 h 2071687"/>
                <a:gd name="T8" fmla="*/ 1233091 w 2224087"/>
                <a:gd name="T9" fmla="*/ 2062162 h 2071687"/>
                <a:gd name="T10" fmla="*/ 1578770 w 2224087"/>
                <a:gd name="T11" fmla="*/ 2066925 h 2071687"/>
                <a:gd name="T12" fmla="*/ 1878013 w 2224087"/>
                <a:gd name="T13" fmla="*/ 2047875 h 2071687"/>
                <a:gd name="T14" fmla="*/ 2151460 w 2224087"/>
                <a:gd name="T15" fmla="*/ 2038350 h 2071687"/>
                <a:gd name="T16" fmla="*/ 2409428 w 2224087"/>
                <a:gd name="T17" fmla="*/ 2000250 h 2071687"/>
                <a:gd name="T18" fmla="*/ 2197895 w 2224087"/>
                <a:gd name="T19" fmla="*/ 1804987 h 2071687"/>
                <a:gd name="T20" fmla="*/ 1981201 w 2224087"/>
                <a:gd name="T21" fmla="*/ 1538287 h 2071687"/>
                <a:gd name="T22" fmla="*/ 1718072 w 2224087"/>
                <a:gd name="T23" fmla="*/ 1257300 h 2071687"/>
                <a:gd name="T24" fmla="*/ 1614885 w 2224087"/>
                <a:gd name="T25" fmla="*/ 1123950 h 2071687"/>
                <a:gd name="T26" fmla="*/ 1449785 w 2224087"/>
                <a:gd name="T27" fmla="*/ 900112 h 2071687"/>
                <a:gd name="T28" fmla="*/ 1305322 w 2224087"/>
                <a:gd name="T29" fmla="*/ 700087 h 2071687"/>
                <a:gd name="T30" fmla="*/ 1217613 w 2224087"/>
                <a:gd name="T31" fmla="*/ 557212 h 2071687"/>
                <a:gd name="T32" fmla="*/ 1129903 w 2224087"/>
                <a:gd name="T33" fmla="*/ 400050 h 2071687"/>
                <a:gd name="T34" fmla="*/ 1047353 w 2224087"/>
                <a:gd name="T35" fmla="*/ 252412 h 2071687"/>
                <a:gd name="T36" fmla="*/ 985441 w 2224087"/>
                <a:gd name="T37" fmla="*/ 128587 h 2071687"/>
                <a:gd name="T38" fmla="*/ 918369 w 2224087"/>
                <a:gd name="T39" fmla="*/ 0 h 2071687"/>
                <a:gd name="T40" fmla="*/ 892572 w 2224087"/>
                <a:gd name="T41" fmla="*/ 185737 h 2071687"/>
                <a:gd name="T42" fmla="*/ 840978 w 2224087"/>
                <a:gd name="T43" fmla="*/ 385762 h 2071687"/>
                <a:gd name="T44" fmla="*/ 758428 w 2224087"/>
                <a:gd name="T45" fmla="*/ 671512 h 2071687"/>
                <a:gd name="T46" fmla="*/ 670719 w 2224087"/>
                <a:gd name="T47" fmla="*/ 885825 h 2071687"/>
                <a:gd name="T48" fmla="*/ 567531 w 2224087"/>
                <a:gd name="T49" fmla="*/ 1138237 h 2071687"/>
                <a:gd name="T50" fmla="*/ 479822 w 2224087"/>
                <a:gd name="T51" fmla="*/ 1314450 h 2071687"/>
                <a:gd name="T52" fmla="*/ 402431 w 2224087"/>
                <a:gd name="T53" fmla="*/ 1471612 h 2071687"/>
                <a:gd name="T54" fmla="*/ 304403 w 2224087"/>
                <a:gd name="T55" fmla="*/ 1624012 h 2071687"/>
                <a:gd name="T56" fmla="*/ 211534 w 2224087"/>
                <a:gd name="T57" fmla="*/ 1752600 h 2071687"/>
                <a:gd name="T58" fmla="*/ 103188 w 2224087"/>
                <a:gd name="T59" fmla="*/ 1890712 h 2071687"/>
                <a:gd name="T60" fmla="*/ 0 w 2224087"/>
                <a:gd name="T61" fmla="*/ 2009775 h 207168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224087" h="2071687">
                  <a:moveTo>
                    <a:pt x="0" y="2009775"/>
                  </a:moveTo>
                  <a:lnTo>
                    <a:pt x="285750" y="2033587"/>
                  </a:lnTo>
                  <a:lnTo>
                    <a:pt x="633412" y="2057400"/>
                  </a:lnTo>
                  <a:lnTo>
                    <a:pt x="904875" y="2071687"/>
                  </a:lnTo>
                  <a:lnTo>
                    <a:pt x="1138237" y="2062162"/>
                  </a:lnTo>
                  <a:lnTo>
                    <a:pt x="1457325" y="2066925"/>
                  </a:lnTo>
                  <a:lnTo>
                    <a:pt x="1733550" y="2047875"/>
                  </a:lnTo>
                  <a:lnTo>
                    <a:pt x="1985962" y="2038350"/>
                  </a:lnTo>
                  <a:lnTo>
                    <a:pt x="2224087" y="2000250"/>
                  </a:lnTo>
                  <a:lnTo>
                    <a:pt x="2028825" y="1804987"/>
                  </a:lnTo>
                  <a:lnTo>
                    <a:pt x="1828800" y="1538287"/>
                  </a:lnTo>
                  <a:lnTo>
                    <a:pt x="1585912" y="1257300"/>
                  </a:lnTo>
                  <a:lnTo>
                    <a:pt x="1490662" y="1123950"/>
                  </a:lnTo>
                  <a:lnTo>
                    <a:pt x="1338262" y="900112"/>
                  </a:lnTo>
                  <a:lnTo>
                    <a:pt x="1204912" y="700087"/>
                  </a:lnTo>
                  <a:lnTo>
                    <a:pt x="1123950" y="557212"/>
                  </a:lnTo>
                  <a:lnTo>
                    <a:pt x="1042987" y="400050"/>
                  </a:lnTo>
                  <a:lnTo>
                    <a:pt x="966787" y="252412"/>
                  </a:lnTo>
                  <a:lnTo>
                    <a:pt x="909637" y="128587"/>
                  </a:lnTo>
                  <a:lnTo>
                    <a:pt x="847725" y="0"/>
                  </a:lnTo>
                  <a:lnTo>
                    <a:pt x="823912" y="185737"/>
                  </a:lnTo>
                  <a:lnTo>
                    <a:pt x="776287" y="385762"/>
                  </a:lnTo>
                  <a:lnTo>
                    <a:pt x="700087" y="671512"/>
                  </a:lnTo>
                  <a:lnTo>
                    <a:pt x="619125" y="885825"/>
                  </a:lnTo>
                  <a:lnTo>
                    <a:pt x="523875" y="1138237"/>
                  </a:lnTo>
                  <a:lnTo>
                    <a:pt x="442912" y="1314450"/>
                  </a:lnTo>
                  <a:lnTo>
                    <a:pt x="371475" y="1471612"/>
                  </a:lnTo>
                  <a:lnTo>
                    <a:pt x="280987" y="1624012"/>
                  </a:lnTo>
                  <a:lnTo>
                    <a:pt x="195262" y="1752600"/>
                  </a:lnTo>
                  <a:lnTo>
                    <a:pt x="95250" y="1890712"/>
                  </a:lnTo>
                  <a:lnTo>
                    <a:pt x="0" y="2009775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8D8D8D"/>
                      </a:gs>
                      <a:gs pos="50000">
                        <a:srgbClr val="CCCCCC"/>
                      </a:gs>
                      <a:gs pos="100000">
                        <a:srgbClr val="F2F2F2"/>
                      </a:gs>
                    </a:gsLst>
                    <a:lin ang="162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lIns="95782" tIns="47891" rIns="95782" bIns="47891" anchor="ctr"/>
            <a:lstStyle/>
            <a:p>
              <a:endParaRPr lang="it-IT" dirty="0"/>
            </a:p>
          </p:txBody>
        </p:sp>
        <p:sp>
          <p:nvSpPr>
            <p:cNvPr id="53" name="Figura a mano libera 52"/>
            <p:cNvSpPr>
              <a:spLocks/>
            </p:cNvSpPr>
            <p:nvPr/>
          </p:nvSpPr>
          <p:spPr bwMode="auto">
            <a:xfrm>
              <a:off x="5916613" y="4594225"/>
              <a:ext cx="2706687" cy="1481138"/>
            </a:xfrm>
            <a:custGeom>
              <a:avLst/>
              <a:gdLst>
                <a:gd name="T0" fmla="*/ 0 w 2794959"/>
                <a:gd name="T1" fmla="*/ 0 h 1650521"/>
                <a:gd name="T2" fmla="*/ 286589 w 2794959"/>
                <a:gd name="T3" fmla="*/ 442823 h 1650521"/>
                <a:gd name="T4" fmla="*/ 560717 w 2794959"/>
                <a:gd name="T5" fmla="*/ 833887 h 1650521"/>
                <a:gd name="T6" fmla="*/ 660400 w 2794959"/>
                <a:gd name="T7" fmla="*/ 948906 h 1650521"/>
                <a:gd name="T8" fmla="*/ 785004 w 2794959"/>
                <a:gd name="T9" fmla="*/ 1086928 h 1650521"/>
                <a:gd name="T10" fmla="*/ 909608 w 2794959"/>
                <a:gd name="T11" fmla="*/ 1230702 h 1650521"/>
                <a:gd name="T12" fmla="*/ 1027982 w 2794959"/>
                <a:gd name="T13" fmla="*/ 1368724 h 1650521"/>
                <a:gd name="T14" fmla="*/ 1127665 w 2794959"/>
                <a:gd name="T15" fmla="*/ 1472241 h 1650521"/>
                <a:gd name="T16" fmla="*/ 1295881 w 2794959"/>
                <a:gd name="T17" fmla="*/ 1639019 h 1650521"/>
                <a:gd name="T18" fmla="*/ 1831677 w 2794959"/>
                <a:gd name="T19" fmla="*/ 1650521 h 1650521"/>
                <a:gd name="T20" fmla="*/ 2330091 w 2794959"/>
                <a:gd name="T21" fmla="*/ 1644770 h 1650521"/>
                <a:gd name="T22" fmla="*/ 2616680 w 2794959"/>
                <a:gd name="T23" fmla="*/ 1633268 h 1650521"/>
                <a:gd name="T24" fmla="*/ 2878348 w 2794959"/>
                <a:gd name="T25" fmla="*/ 1598762 h 1650521"/>
                <a:gd name="T26" fmla="*/ 3027872 w 2794959"/>
                <a:gd name="T27" fmla="*/ 1570007 h 1650521"/>
                <a:gd name="T28" fmla="*/ 2741283 w 2794959"/>
                <a:gd name="T29" fmla="*/ 1558506 h 1650521"/>
                <a:gd name="T30" fmla="*/ 2566838 w 2794959"/>
                <a:gd name="T31" fmla="*/ 1535502 h 1650521"/>
                <a:gd name="T32" fmla="*/ 2411083 w 2794959"/>
                <a:gd name="T33" fmla="*/ 1506747 h 1650521"/>
                <a:gd name="T34" fmla="*/ 2242869 w 2794959"/>
                <a:gd name="T35" fmla="*/ 1443487 h 1650521"/>
                <a:gd name="T36" fmla="*/ 2118265 w 2794959"/>
                <a:gd name="T37" fmla="*/ 1334219 h 1650521"/>
                <a:gd name="T38" fmla="*/ 1856598 w 2794959"/>
                <a:gd name="T39" fmla="*/ 1006415 h 1650521"/>
                <a:gd name="T40" fmla="*/ 1638541 w 2794959"/>
                <a:gd name="T41" fmla="*/ 753373 h 1650521"/>
                <a:gd name="T42" fmla="*/ 1507707 w 2794959"/>
                <a:gd name="T43" fmla="*/ 517585 h 1650521"/>
                <a:gd name="T44" fmla="*/ 1470325 w 2794959"/>
                <a:gd name="T45" fmla="*/ 465826 h 1650521"/>
                <a:gd name="T46" fmla="*/ 1414254 w 2794959"/>
                <a:gd name="T47" fmla="*/ 408317 h 1650521"/>
                <a:gd name="T48" fmla="*/ 1351952 w 2794959"/>
                <a:gd name="T49" fmla="*/ 350807 h 1650521"/>
                <a:gd name="T50" fmla="*/ 1314570 w 2794959"/>
                <a:gd name="T51" fmla="*/ 327804 h 1650521"/>
                <a:gd name="T52" fmla="*/ 1246039 w 2794959"/>
                <a:gd name="T53" fmla="*/ 327804 h 1650521"/>
                <a:gd name="T54" fmla="*/ 1196198 w 2794959"/>
                <a:gd name="T55" fmla="*/ 402566 h 1650521"/>
                <a:gd name="T56" fmla="*/ 1146356 w 2794959"/>
                <a:gd name="T57" fmla="*/ 477328 h 1650521"/>
                <a:gd name="T58" fmla="*/ 1096513 w 2794959"/>
                <a:gd name="T59" fmla="*/ 563592 h 1650521"/>
                <a:gd name="T60" fmla="*/ 1052903 w 2794959"/>
                <a:gd name="T61" fmla="*/ 632604 h 1650521"/>
                <a:gd name="T62" fmla="*/ 978141 w 2794959"/>
                <a:gd name="T63" fmla="*/ 684362 h 1650521"/>
                <a:gd name="T64" fmla="*/ 897148 w 2794959"/>
                <a:gd name="T65" fmla="*/ 684362 h 1650521"/>
                <a:gd name="T66" fmla="*/ 753854 w 2794959"/>
                <a:gd name="T67" fmla="*/ 644106 h 1650521"/>
                <a:gd name="T68" fmla="*/ 610559 w 2794959"/>
                <a:gd name="T69" fmla="*/ 569343 h 1650521"/>
                <a:gd name="T70" fmla="*/ 492186 w 2794959"/>
                <a:gd name="T71" fmla="*/ 471577 h 1650521"/>
                <a:gd name="T72" fmla="*/ 392503 w 2794959"/>
                <a:gd name="T73" fmla="*/ 402566 h 1650521"/>
                <a:gd name="T74" fmla="*/ 267899 w 2794959"/>
                <a:gd name="T75" fmla="*/ 304800 h 1650521"/>
                <a:gd name="T76" fmla="*/ 62303 w 2794959"/>
                <a:gd name="T77" fmla="*/ 109268 h 165052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794959" h="1650521">
                  <a:moveTo>
                    <a:pt x="0" y="0"/>
                  </a:moveTo>
                  <a:lnTo>
                    <a:pt x="264544" y="442823"/>
                  </a:lnTo>
                  <a:lnTo>
                    <a:pt x="517585" y="833887"/>
                  </a:lnTo>
                  <a:lnTo>
                    <a:pt x="609600" y="948906"/>
                  </a:lnTo>
                  <a:lnTo>
                    <a:pt x="724619" y="1086928"/>
                  </a:lnTo>
                  <a:lnTo>
                    <a:pt x="839638" y="1230702"/>
                  </a:lnTo>
                  <a:lnTo>
                    <a:pt x="948906" y="1368724"/>
                  </a:lnTo>
                  <a:lnTo>
                    <a:pt x="1040921" y="1472241"/>
                  </a:lnTo>
                  <a:lnTo>
                    <a:pt x="1196197" y="1639019"/>
                  </a:lnTo>
                  <a:lnTo>
                    <a:pt x="1690778" y="1650521"/>
                  </a:lnTo>
                  <a:lnTo>
                    <a:pt x="2150853" y="1644770"/>
                  </a:lnTo>
                  <a:lnTo>
                    <a:pt x="2415397" y="1633268"/>
                  </a:lnTo>
                  <a:lnTo>
                    <a:pt x="2656936" y="1598762"/>
                  </a:lnTo>
                  <a:lnTo>
                    <a:pt x="2794959" y="1570007"/>
                  </a:lnTo>
                  <a:lnTo>
                    <a:pt x="2530415" y="1558506"/>
                  </a:lnTo>
                  <a:lnTo>
                    <a:pt x="2369389" y="1535502"/>
                  </a:lnTo>
                  <a:lnTo>
                    <a:pt x="2225615" y="1506747"/>
                  </a:lnTo>
                  <a:lnTo>
                    <a:pt x="2070340" y="1443487"/>
                  </a:lnTo>
                  <a:lnTo>
                    <a:pt x="1955321" y="1334219"/>
                  </a:lnTo>
                  <a:lnTo>
                    <a:pt x="1713782" y="1006415"/>
                  </a:lnTo>
                  <a:lnTo>
                    <a:pt x="1512499" y="753373"/>
                  </a:lnTo>
                  <a:lnTo>
                    <a:pt x="1391729" y="517585"/>
                  </a:lnTo>
                  <a:lnTo>
                    <a:pt x="1357223" y="465826"/>
                  </a:lnTo>
                  <a:lnTo>
                    <a:pt x="1305465" y="408317"/>
                  </a:lnTo>
                  <a:lnTo>
                    <a:pt x="1247955" y="350807"/>
                  </a:lnTo>
                  <a:lnTo>
                    <a:pt x="1213449" y="327804"/>
                  </a:lnTo>
                  <a:lnTo>
                    <a:pt x="1150189" y="327804"/>
                  </a:lnTo>
                  <a:lnTo>
                    <a:pt x="1104182" y="402566"/>
                  </a:lnTo>
                  <a:lnTo>
                    <a:pt x="1058174" y="477328"/>
                  </a:lnTo>
                  <a:lnTo>
                    <a:pt x="1012166" y="563592"/>
                  </a:lnTo>
                  <a:lnTo>
                    <a:pt x="971910" y="632604"/>
                  </a:lnTo>
                  <a:lnTo>
                    <a:pt x="902899" y="684362"/>
                  </a:lnTo>
                  <a:lnTo>
                    <a:pt x="828136" y="684362"/>
                  </a:lnTo>
                  <a:lnTo>
                    <a:pt x="695865" y="644106"/>
                  </a:lnTo>
                  <a:lnTo>
                    <a:pt x="563593" y="569343"/>
                  </a:lnTo>
                  <a:lnTo>
                    <a:pt x="454325" y="471577"/>
                  </a:lnTo>
                  <a:lnTo>
                    <a:pt x="362310" y="402566"/>
                  </a:lnTo>
                  <a:lnTo>
                    <a:pt x="247291" y="304800"/>
                  </a:lnTo>
                  <a:lnTo>
                    <a:pt x="57510" y="109268"/>
                  </a:lnTo>
                </a:path>
              </a:pathLst>
            </a:custGeom>
            <a:noFill/>
            <a:ln w="9525" cap="flat" cmpd="sng">
              <a:solidFill>
                <a:srgbClr val="F2F2F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7E7E7E"/>
                      </a:gs>
                      <a:gs pos="50000">
                        <a:srgbClr val="B6B6B6"/>
                      </a:gs>
                      <a:gs pos="100000">
                        <a:srgbClr val="D9D9D9"/>
                      </a:gs>
                    </a:gsLst>
                    <a:lin ang="16200000" scaled="1"/>
                  </a:gradFill>
                </a14:hiddenFill>
              </a:ext>
            </a:extLst>
          </p:spPr>
          <p:txBody>
            <a:bodyPr lIns="95782" tIns="47891" rIns="95782" bIns="47891" anchor="ctr"/>
            <a:lstStyle/>
            <a:p>
              <a:endParaRPr lang="it-IT" dirty="0"/>
            </a:p>
          </p:txBody>
        </p:sp>
        <p:sp>
          <p:nvSpPr>
            <p:cNvPr id="52" name="Figura a mano libera 51"/>
            <p:cNvSpPr>
              <a:spLocks/>
            </p:cNvSpPr>
            <p:nvPr/>
          </p:nvSpPr>
          <p:spPr bwMode="auto">
            <a:xfrm>
              <a:off x="3209925" y="1160463"/>
              <a:ext cx="1803400" cy="1531937"/>
            </a:xfrm>
            <a:custGeom>
              <a:avLst/>
              <a:gdLst/>
              <a:ahLst/>
              <a:cxnLst/>
              <a:rect l="0" t="0" r="r" b="b"/>
              <a:pathLst>
                <a:path w="1861079" h="1707881">
                  <a:moveTo>
                    <a:pt x="0" y="1636443"/>
                  </a:moveTo>
                  <a:lnTo>
                    <a:pt x="0" y="1636443"/>
                  </a:lnTo>
                  <a:cubicBezTo>
                    <a:pt x="4762" y="1623743"/>
                    <a:pt x="8221" y="1610475"/>
                    <a:pt x="14287" y="1598343"/>
                  </a:cubicBezTo>
                  <a:cubicBezTo>
                    <a:pt x="14290" y="1598336"/>
                    <a:pt x="38097" y="1562628"/>
                    <a:pt x="42862" y="1555481"/>
                  </a:cubicBezTo>
                  <a:cubicBezTo>
                    <a:pt x="46037" y="1550718"/>
                    <a:pt x="50577" y="1546623"/>
                    <a:pt x="52387" y="1541193"/>
                  </a:cubicBezTo>
                  <a:lnTo>
                    <a:pt x="61912" y="1512618"/>
                  </a:lnTo>
                  <a:cubicBezTo>
                    <a:pt x="63722" y="1507188"/>
                    <a:pt x="69112" y="1503561"/>
                    <a:pt x="71437" y="1498331"/>
                  </a:cubicBezTo>
                  <a:cubicBezTo>
                    <a:pt x="75515" y="1489156"/>
                    <a:pt x="77787" y="1479281"/>
                    <a:pt x="80962" y="1469756"/>
                  </a:cubicBezTo>
                  <a:cubicBezTo>
                    <a:pt x="82772" y="1464326"/>
                    <a:pt x="88162" y="1460699"/>
                    <a:pt x="90487" y="1455468"/>
                  </a:cubicBezTo>
                  <a:cubicBezTo>
                    <a:pt x="94565" y="1446293"/>
                    <a:pt x="96837" y="1436418"/>
                    <a:pt x="100012" y="1426893"/>
                  </a:cubicBezTo>
                  <a:cubicBezTo>
                    <a:pt x="103632" y="1416033"/>
                    <a:pt x="112712" y="1407843"/>
                    <a:pt x="119062" y="1398318"/>
                  </a:cubicBezTo>
                  <a:lnTo>
                    <a:pt x="128587" y="1384031"/>
                  </a:lnTo>
                  <a:cubicBezTo>
                    <a:pt x="135595" y="1348993"/>
                    <a:pt x="128860" y="1366953"/>
                    <a:pt x="152400" y="1331643"/>
                  </a:cubicBezTo>
                  <a:lnTo>
                    <a:pt x="161925" y="1317356"/>
                  </a:lnTo>
                  <a:lnTo>
                    <a:pt x="171450" y="1303068"/>
                  </a:lnTo>
                  <a:cubicBezTo>
                    <a:pt x="182335" y="1270410"/>
                    <a:pt x="169481" y="1310944"/>
                    <a:pt x="180975" y="1264968"/>
                  </a:cubicBezTo>
                  <a:cubicBezTo>
                    <a:pt x="182193" y="1260098"/>
                    <a:pt x="182601" y="1254601"/>
                    <a:pt x="185737" y="1250681"/>
                  </a:cubicBezTo>
                  <a:cubicBezTo>
                    <a:pt x="189313" y="1246211"/>
                    <a:pt x="195262" y="1244331"/>
                    <a:pt x="200025" y="1241156"/>
                  </a:cubicBezTo>
                  <a:cubicBezTo>
                    <a:pt x="206375" y="1231631"/>
                    <a:pt x="215455" y="1223441"/>
                    <a:pt x="219075" y="1212581"/>
                  </a:cubicBezTo>
                  <a:cubicBezTo>
                    <a:pt x="220662" y="1207818"/>
                    <a:pt x="221592" y="1202783"/>
                    <a:pt x="223837" y="1198293"/>
                  </a:cubicBezTo>
                  <a:cubicBezTo>
                    <a:pt x="226397" y="1193174"/>
                    <a:pt x="231037" y="1189236"/>
                    <a:pt x="233362" y="1184006"/>
                  </a:cubicBezTo>
                  <a:cubicBezTo>
                    <a:pt x="237440" y="1174831"/>
                    <a:pt x="239712" y="1164956"/>
                    <a:pt x="242887" y="1155431"/>
                  </a:cubicBezTo>
                  <a:lnTo>
                    <a:pt x="247650" y="1141143"/>
                  </a:lnTo>
                  <a:cubicBezTo>
                    <a:pt x="249460" y="1135713"/>
                    <a:pt x="254000" y="1131618"/>
                    <a:pt x="257175" y="1126856"/>
                  </a:cubicBezTo>
                  <a:cubicBezTo>
                    <a:pt x="258762" y="1122093"/>
                    <a:pt x="259692" y="1117058"/>
                    <a:pt x="261937" y="1112568"/>
                  </a:cubicBezTo>
                  <a:cubicBezTo>
                    <a:pt x="274073" y="1088295"/>
                    <a:pt x="274842" y="1106573"/>
                    <a:pt x="280987" y="1069706"/>
                  </a:cubicBezTo>
                  <a:cubicBezTo>
                    <a:pt x="281562" y="1066254"/>
                    <a:pt x="285303" y="1034657"/>
                    <a:pt x="290512" y="1026843"/>
                  </a:cubicBezTo>
                  <a:cubicBezTo>
                    <a:pt x="297844" y="1015845"/>
                    <a:pt x="308547" y="1010058"/>
                    <a:pt x="319087" y="1003031"/>
                  </a:cubicBezTo>
                  <a:cubicBezTo>
                    <a:pt x="331789" y="964928"/>
                    <a:pt x="312736" y="1009382"/>
                    <a:pt x="338137" y="983981"/>
                  </a:cubicBezTo>
                  <a:cubicBezTo>
                    <a:pt x="341687" y="980431"/>
                    <a:pt x="341521" y="974520"/>
                    <a:pt x="342900" y="969693"/>
                  </a:cubicBezTo>
                  <a:cubicBezTo>
                    <a:pt x="344698" y="963399"/>
                    <a:pt x="345864" y="956937"/>
                    <a:pt x="347662" y="950643"/>
                  </a:cubicBezTo>
                  <a:cubicBezTo>
                    <a:pt x="349041" y="945816"/>
                    <a:pt x="351046" y="941183"/>
                    <a:pt x="352425" y="936356"/>
                  </a:cubicBezTo>
                  <a:cubicBezTo>
                    <a:pt x="354223" y="930062"/>
                    <a:pt x="355389" y="923600"/>
                    <a:pt x="357187" y="917306"/>
                  </a:cubicBezTo>
                  <a:cubicBezTo>
                    <a:pt x="358566" y="912479"/>
                    <a:pt x="358400" y="906568"/>
                    <a:pt x="361950" y="903018"/>
                  </a:cubicBezTo>
                  <a:cubicBezTo>
                    <a:pt x="370045" y="894923"/>
                    <a:pt x="390525" y="883968"/>
                    <a:pt x="390525" y="883968"/>
                  </a:cubicBezTo>
                  <a:lnTo>
                    <a:pt x="400050" y="855393"/>
                  </a:lnTo>
                  <a:cubicBezTo>
                    <a:pt x="401637" y="850631"/>
                    <a:pt x="402028" y="845283"/>
                    <a:pt x="404812" y="841106"/>
                  </a:cubicBezTo>
                  <a:cubicBezTo>
                    <a:pt x="419906" y="818464"/>
                    <a:pt x="412527" y="832248"/>
                    <a:pt x="423862" y="798243"/>
                  </a:cubicBezTo>
                  <a:cubicBezTo>
                    <a:pt x="423863" y="798241"/>
                    <a:pt x="447674" y="762526"/>
                    <a:pt x="452437" y="755381"/>
                  </a:cubicBezTo>
                  <a:cubicBezTo>
                    <a:pt x="455222" y="751204"/>
                    <a:pt x="454762" y="745482"/>
                    <a:pt x="457200" y="741093"/>
                  </a:cubicBezTo>
                  <a:cubicBezTo>
                    <a:pt x="462759" y="731086"/>
                    <a:pt x="469900" y="722043"/>
                    <a:pt x="476250" y="712518"/>
                  </a:cubicBezTo>
                  <a:lnTo>
                    <a:pt x="485775" y="698231"/>
                  </a:lnTo>
                  <a:cubicBezTo>
                    <a:pt x="495684" y="658590"/>
                    <a:pt x="483619" y="697778"/>
                    <a:pt x="500062" y="664893"/>
                  </a:cubicBezTo>
                  <a:cubicBezTo>
                    <a:pt x="502307" y="660403"/>
                    <a:pt x="502387" y="654994"/>
                    <a:pt x="504825" y="650606"/>
                  </a:cubicBezTo>
                  <a:cubicBezTo>
                    <a:pt x="521168" y="621190"/>
                    <a:pt x="517291" y="626420"/>
                    <a:pt x="538162" y="612506"/>
                  </a:cubicBezTo>
                  <a:cubicBezTo>
                    <a:pt x="541337" y="607743"/>
                    <a:pt x="545127" y="603338"/>
                    <a:pt x="547687" y="598218"/>
                  </a:cubicBezTo>
                  <a:cubicBezTo>
                    <a:pt x="549932" y="593728"/>
                    <a:pt x="549314" y="587851"/>
                    <a:pt x="552450" y="583931"/>
                  </a:cubicBezTo>
                  <a:cubicBezTo>
                    <a:pt x="556026" y="579462"/>
                    <a:pt x="561975" y="577581"/>
                    <a:pt x="566737" y="574406"/>
                  </a:cubicBezTo>
                  <a:cubicBezTo>
                    <a:pt x="576650" y="534757"/>
                    <a:pt x="564579" y="573960"/>
                    <a:pt x="581025" y="541068"/>
                  </a:cubicBezTo>
                  <a:cubicBezTo>
                    <a:pt x="583270" y="536578"/>
                    <a:pt x="583542" y="531271"/>
                    <a:pt x="585787" y="526781"/>
                  </a:cubicBezTo>
                  <a:cubicBezTo>
                    <a:pt x="588347" y="521661"/>
                    <a:pt x="592987" y="517724"/>
                    <a:pt x="595312" y="512493"/>
                  </a:cubicBezTo>
                  <a:cubicBezTo>
                    <a:pt x="601044" y="499595"/>
                    <a:pt x="604616" y="477050"/>
                    <a:pt x="614362" y="464868"/>
                  </a:cubicBezTo>
                  <a:cubicBezTo>
                    <a:pt x="622777" y="454349"/>
                    <a:pt x="635465" y="447501"/>
                    <a:pt x="642937" y="436293"/>
                  </a:cubicBezTo>
                  <a:lnTo>
                    <a:pt x="661987" y="407718"/>
                  </a:lnTo>
                  <a:cubicBezTo>
                    <a:pt x="667556" y="399364"/>
                    <a:pt x="665943" y="387497"/>
                    <a:pt x="671512" y="379143"/>
                  </a:cubicBezTo>
                  <a:lnTo>
                    <a:pt x="709612" y="321993"/>
                  </a:lnTo>
                  <a:lnTo>
                    <a:pt x="728662" y="293418"/>
                  </a:lnTo>
                  <a:cubicBezTo>
                    <a:pt x="737046" y="268271"/>
                    <a:pt x="730640" y="283308"/>
                    <a:pt x="752475" y="250556"/>
                  </a:cubicBezTo>
                  <a:cubicBezTo>
                    <a:pt x="756211" y="244952"/>
                    <a:pt x="762627" y="241584"/>
                    <a:pt x="766762" y="236268"/>
                  </a:cubicBezTo>
                  <a:cubicBezTo>
                    <a:pt x="788304" y="208570"/>
                    <a:pt x="784891" y="210457"/>
                    <a:pt x="795337" y="179118"/>
                  </a:cubicBezTo>
                  <a:cubicBezTo>
                    <a:pt x="798957" y="168258"/>
                    <a:pt x="808037" y="160068"/>
                    <a:pt x="814387" y="150543"/>
                  </a:cubicBezTo>
                  <a:cubicBezTo>
                    <a:pt x="827087" y="131494"/>
                    <a:pt x="819150" y="139430"/>
                    <a:pt x="838200" y="126731"/>
                  </a:cubicBezTo>
                  <a:cubicBezTo>
                    <a:pt x="841337" y="117318"/>
                    <a:pt x="844093" y="104871"/>
                    <a:pt x="852487" y="98156"/>
                  </a:cubicBezTo>
                  <a:cubicBezTo>
                    <a:pt x="856407" y="95020"/>
                    <a:pt x="862012" y="94981"/>
                    <a:pt x="866775" y="93393"/>
                  </a:cubicBezTo>
                  <a:cubicBezTo>
                    <a:pt x="869950" y="88631"/>
                    <a:pt x="872497" y="83384"/>
                    <a:pt x="876300" y="79106"/>
                  </a:cubicBezTo>
                  <a:cubicBezTo>
                    <a:pt x="885249" y="69038"/>
                    <a:pt x="895350" y="60056"/>
                    <a:pt x="904875" y="50531"/>
                  </a:cubicBezTo>
                  <a:cubicBezTo>
                    <a:pt x="914809" y="40596"/>
                    <a:pt x="934714" y="18821"/>
                    <a:pt x="947737" y="17193"/>
                  </a:cubicBezTo>
                  <a:lnTo>
                    <a:pt x="985837" y="12431"/>
                  </a:lnTo>
                  <a:cubicBezTo>
                    <a:pt x="1012547" y="3527"/>
                    <a:pt x="1016874" y="0"/>
                    <a:pt x="1057275" y="12431"/>
                  </a:cubicBezTo>
                  <a:cubicBezTo>
                    <a:pt x="1062073" y="13907"/>
                    <a:pt x="1059792" y="22228"/>
                    <a:pt x="1062037" y="26718"/>
                  </a:cubicBezTo>
                  <a:cubicBezTo>
                    <a:pt x="1070654" y="43952"/>
                    <a:pt x="1069370" y="40276"/>
                    <a:pt x="1085850" y="45768"/>
                  </a:cubicBezTo>
                  <a:cubicBezTo>
                    <a:pt x="1089025" y="50531"/>
                    <a:pt x="1091328" y="56008"/>
                    <a:pt x="1095375" y="60056"/>
                  </a:cubicBezTo>
                  <a:cubicBezTo>
                    <a:pt x="1099422" y="64103"/>
                    <a:pt x="1106086" y="65112"/>
                    <a:pt x="1109662" y="69581"/>
                  </a:cubicBezTo>
                  <a:cubicBezTo>
                    <a:pt x="1112798" y="73501"/>
                    <a:pt x="1111289" y="79948"/>
                    <a:pt x="1114425" y="83868"/>
                  </a:cubicBezTo>
                  <a:cubicBezTo>
                    <a:pt x="1121140" y="92261"/>
                    <a:pt x="1133588" y="95018"/>
                    <a:pt x="1143000" y="98156"/>
                  </a:cubicBezTo>
                  <a:cubicBezTo>
                    <a:pt x="1144587" y="102918"/>
                    <a:pt x="1144626" y="108523"/>
                    <a:pt x="1147762" y="112443"/>
                  </a:cubicBezTo>
                  <a:cubicBezTo>
                    <a:pt x="1151338" y="116913"/>
                    <a:pt x="1157653" y="118304"/>
                    <a:pt x="1162050" y="121968"/>
                  </a:cubicBezTo>
                  <a:cubicBezTo>
                    <a:pt x="1167224" y="126280"/>
                    <a:pt x="1171575" y="131493"/>
                    <a:pt x="1176337" y="136256"/>
                  </a:cubicBezTo>
                  <a:cubicBezTo>
                    <a:pt x="1185024" y="162318"/>
                    <a:pt x="1179017" y="163790"/>
                    <a:pt x="1200150" y="174356"/>
                  </a:cubicBezTo>
                  <a:cubicBezTo>
                    <a:pt x="1204640" y="176601"/>
                    <a:pt x="1209675" y="177531"/>
                    <a:pt x="1214437" y="179118"/>
                  </a:cubicBezTo>
                  <a:cubicBezTo>
                    <a:pt x="1217612" y="188643"/>
                    <a:pt x="1218393" y="199339"/>
                    <a:pt x="1223962" y="207693"/>
                  </a:cubicBezTo>
                  <a:cubicBezTo>
                    <a:pt x="1227137" y="212456"/>
                    <a:pt x="1231162" y="216750"/>
                    <a:pt x="1233487" y="221981"/>
                  </a:cubicBezTo>
                  <a:cubicBezTo>
                    <a:pt x="1241032" y="238957"/>
                    <a:pt x="1239603" y="251910"/>
                    <a:pt x="1252537" y="264843"/>
                  </a:cubicBezTo>
                  <a:cubicBezTo>
                    <a:pt x="1256585" y="268890"/>
                    <a:pt x="1262428" y="270704"/>
                    <a:pt x="1266825" y="274368"/>
                  </a:cubicBezTo>
                  <a:cubicBezTo>
                    <a:pt x="1280574" y="285825"/>
                    <a:pt x="1281273" y="288897"/>
                    <a:pt x="1290637" y="302943"/>
                  </a:cubicBezTo>
                  <a:cubicBezTo>
                    <a:pt x="1291956" y="309536"/>
                    <a:pt x="1295587" y="332808"/>
                    <a:pt x="1300162" y="341043"/>
                  </a:cubicBezTo>
                  <a:cubicBezTo>
                    <a:pt x="1305721" y="351050"/>
                    <a:pt x="1309687" y="363268"/>
                    <a:pt x="1319212" y="369618"/>
                  </a:cubicBezTo>
                  <a:lnTo>
                    <a:pt x="1333500" y="379143"/>
                  </a:lnTo>
                  <a:lnTo>
                    <a:pt x="1352550" y="436293"/>
                  </a:lnTo>
                  <a:cubicBezTo>
                    <a:pt x="1354360" y="441723"/>
                    <a:pt x="1358900" y="445818"/>
                    <a:pt x="1362075" y="450581"/>
                  </a:cubicBezTo>
                  <a:cubicBezTo>
                    <a:pt x="1363662" y="458518"/>
                    <a:pt x="1363488" y="467024"/>
                    <a:pt x="1366837" y="474393"/>
                  </a:cubicBezTo>
                  <a:cubicBezTo>
                    <a:pt x="1371574" y="484815"/>
                    <a:pt x="1385887" y="502968"/>
                    <a:pt x="1385887" y="502968"/>
                  </a:cubicBezTo>
                  <a:cubicBezTo>
                    <a:pt x="1387411" y="509065"/>
                    <a:pt x="1391998" y="529478"/>
                    <a:pt x="1395412" y="536306"/>
                  </a:cubicBezTo>
                  <a:cubicBezTo>
                    <a:pt x="1397972" y="541425"/>
                    <a:pt x="1402612" y="545363"/>
                    <a:pt x="1404937" y="550593"/>
                  </a:cubicBezTo>
                  <a:cubicBezTo>
                    <a:pt x="1409015" y="559768"/>
                    <a:pt x="1411287" y="569643"/>
                    <a:pt x="1414462" y="579168"/>
                  </a:cubicBezTo>
                  <a:cubicBezTo>
                    <a:pt x="1418082" y="590028"/>
                    <a:pt x="1429892" y="596883"/>
                    <a:pt x="1433512" y="607743"/>
                  </a:cubicBezTo>
                  <a:cubicBezTo>
                    <a:pt x="1444847" y="641748"/>
                    <a:pt x="1437468" y="627964"/>
                    <a:pt x="1452562" y="650606"/>
                  </a:cubicBezTo>
                  <a:cubicBezTo>
                    <a:pt x="1454150" y="656956"/>
                    <a:pt x="1455444" y="663387"/>
                    <a:pt x="1457325" y="669656"/>
                  </a:cubicBezTo>
                  <a:cubicBezTo>
                    <a:pt x="1461653" y="684081"/>
                    <a:pt x="1466850" y="698231"/>
                    <a:pt x="1471612" y="712518"/>
                  </a:cubicBezTo>
                  <a:cubicBezTo>
                    <a:pt x="1473422" y="717948"/>
                    <a:pt x="1481137" y="718868"/>
                    <a:pt x="1485900" y="722043"/>
                  </a:cubicBezTo>
                  <a:cubicBezTo>
                    <a:pt x="1509815" y="757916"/>
                    <a:pt x="1481734" y="712323"/>
                    <a:pt x="1500187" y="755381"/>
                  </a:cubicBezTo>
                  <a:cubicBezTo>
                    <a:pt x="1502442" y="760642"/>
                    <a:pt x="1506537" y="764906"/>
                    <a:pt x="1509712" y="769668"/>
                  </a:cubicBezTo>
                  <a:cubicBezTo>
                    <a:pt x="1511300" y="776018"/>
                    <a:pt x="1511548" y="782864"/>
                    <a:pt x="1514475" y="788718"/>
                  </a:cubicBezTo>
                  <a:cubicBezTo>
                    <a:pt x="1519595" y="798957"/>
                    <a:pt x="1533525" y="817293"/>
                    <a:pt x="1533525" y="817293"/>
                  </a:cubicBezTo>
                  <a:lnTo>
                    <a:pt x="1543050" y="845868"/>
                  </a:lnTo>
                  <a:cubicBezTo>
                    <a:pt x="1544532" y="850314"/>
                    <a:pt x="1546046" y="883699"/>
                    <a:pt x="1552575" y="893493"/>
                  </a:cubicBezTo>
                  <a:cubicBezTo>
                    <a:pt x="1556311" y="899097"/>
                    <a:pt x="1562727" y="902465"/>
                    <a:pt x="1566862" y="907781"/>
                  </a:cubicBezTo>
                  <a:cubicBezTo>
                    <a:pt x="1573890" y="916817"/>
                    <a:pt x="1585912" y="936356"/>
                    <a:pt x="1585912" y="936356"/>
                  </a:cubicBezTo>
                  <a:cubicBezTo>
                    <a:pt x="1587500" y="949056"/>
                    <a:pt x="1586370" y="962403"/>
                    <a:pt x="1590675" y="974456"/>
                  </a:cubicBezTo>
                  <a:cubicBezTo>
                    <a:pt x="1594525" y="985237"/>
                    <a:pt x="1609725" y="1003031"/>
                    <a:pt x="1609725" y="1003031"/>
                  </a:cubicBezTo>
                  <a:cubicBezTo>
                    <a:pt x="1621692" y="1038934"/>
                    <a:pt x="1605551" y="994685"/>
                    <a:pt x="1624012" y="1031606"/>
                  </a:cubicBezTo>
                  <a:cubicBezTo>
                    <a:pt x="1643731" y="1071042"/>
                    <a:pt x="1611002" y="1019232"/>
                    <a:pt x="1638300" y="1060181"/>
                  </a:cubicBezTo>
                  <a:cubicBezTo>
                    <a:pt x="1654310" y="1108214"/>
                    <a:pt x="1629877" y="1033693"/>
                    <a:pt x="1647825" y="1093518"/>
                  </a:cubicBezTo>
                  <a:cubicBezTo>
                    <a:pt x="1650710" y="1103135"/>
                    <a:pt x="1654175" y="1112568"/>
                    <a:pt x="1657350" y="1122093"/>
                  </a:cubicBezTo>
                  <a:cubicBezTo>
                    <a:pt x="1659160" y="1127523"/>
                    <a:pt x="1663700" y="1131618"/>
                    <a:pt x="1666875" y="1136381"/>
                  </a:cubicBezTo>
                  <a:lnTo>
                    <a:pt x="1681162" y="1179243"/>
                  </a:lnTo>
                  <a:cubicBezTo>
                    <a:pt x="1682750" y="1184006"/>
                    <a:pt x="1681162" y="1191944"/>
                    <a:pt x="1685925" y="1193531"/>
                  </a:cubicBezTo>
                  <a:lnTo>
                    <a:pt x="1700212" y="1198293"/>
                  </a:lnTo>
                  <a:lnTo>
                    <a:pt x="1728787" y="1284018"/>
                  </a:lnTo>
                  <a:cubicBezTo>
                    <a:pt x="1732407" y="1294878"/>
                    <a:pt x="1747837" y="1312593"/>
                    <a:pt x="1747837" y="1312593"/>
                  </a:cubicBezTo>
                  <a:cubicBezTo>
                    <a:pt x="1749425" y="1326881"/>
                    <a:pt x="1749113" y="1341510"/>
                    <a:pt x="1752600" y="1355456"/>
                  </a:cubicBezTo>
                  <a:cubicBezTo>
                    <a:pt x="1753988" y="1361009"/>
                    <a:pt x="1759800" y="1364513"/>
                    <a:pt x="1762125" y="1369743"/>
                  </a:cubicBezTo>
                  <a:cubicBezTo>
                    <a:pt x="1762134" y="1369763"/>
                    <a:pt x="1774027" y="1405452"/>
                    <a:pt x="1776412" y="1412606"/>
                  </a:cubicBezTo>
                  <a:lnTo>
                    <a:pt x="1790700" y="1455468"/>
                  </a:lnTo>
                  <a:cubicBezTo>
                    <a:pt x="1790702" y="1455473"/>
                    <a:pt x="1800221" y="1484038"/>
                    <a:pt x="1800225" y="1484043"/>
                  </a:cubicBezTo>
                  <a:lnTo>
                    <a:pt x="1809750" y="1498331"/>
                  </a:lnTo>
                  <a:cubicBezTo>
                    <a:pt x="1811562" y="1507392"/>
                    <a:pt x="1814392" y="1526666"/>
                    <a:pt x="1819275" y="1536431"/>
                  </a:cubicBezTo>
                  <a:cubicBezTo>
                    <a:pt x="1821835" y="1541550"/>
                    <a:pt x="1825625" y="1545956"/>
                    <a:pt x="1828800" y="1550718"/>
                  </a:cubicBezTo>
                  <a:cubicBezTo>
                    <a:pt x="1841499" y="1588819"/>
                    <a:pt x="1822450" y="1544368"/>
                    <a:pt x="1847850" y="1569768"/>
                  </a:cubicBezTo>
                  <a:cubicBezTo>
                    <a:pt x="1851400" y="1573318"/>
                    <a:pt x="1851025" y="1579293"/>
                    <a:pt x="1852612" y="1584056"/>
                  </a:cubicBezTo>
                  <a:cubicBezTo>
                    <a:pt x="1820150" y="1605698"/>
                    <a:pt x="1861079" y="1581234"/>
                    <a:pt x="1809750" y="1598343"/>
                  </a:cubicBezTo>
                  <a:cubicBezTo>
                    <a:pt x="1804320" y="1600153"/>
                    <a:pt x="1801108" y="1606927"/>
                    <a:pt x="1795462" y="1607868"/>
                  </a:cubicBezTo>
                  <a:cubicBezTo>
                    <a:pt x="1771922" y="1611792"/>
                    <a:pt x="1747837" y="1611043"/>
                    <a:pt x="1724025" y="1612631"/>
                  </a:cubicBezTo>
                  <a:cubicBezTo>
                    <a:pt x="1671930" y="1629994"/>
                    <a:pt x="1750828" y="1602305"/>
                    <a:pt x="1695450" y="1626918"/>
                  </a:cubicBezTo>
                  <a:cubicBezTo>
                    <a:pt x="1686275" y="1630996"/>
                    <a:pt x="1676400" y="1633268"/>
                    <a:pt x="1666875" y="1636443"/>
                  </a:cubicBezTo>
                  <a:lnTo>
                    <a:pt x="1652587" y="1641206"/>
                  </a:lnTo>
                  <a:cubicBezTo>
                    <a:pt x="1647825" y="1642793"/>
                    <a:pt x="1643299" y="1645513"/>
                    <a:pt x="1638300" y="1645968"/>
                  </a:cubicBezTo>
                  <a:lnTo>
                    <a:pt x="1585912" y="1650731"/>
                  </a:lnTo>
                  <a:cubicBezTo>
                    <a:pt x="1557121" y="1657928"/>
                    <a:pt x="1573072" y="1653423"/>
                    <a:pt x="1538287" y="1665018"/>
                  </a:cubicBezTo>
                  <a:cubicBezTo>
                    <a:pt x="1532077" y="1667088"/>
                    <a:pt x="1525506" y="1667900"/>
                    <a:pt x="1519237" y="1669781"/>
                  </a:cubicBezTo>
                  <a:cubicBezTo>
                    <a:pt x="1509620" y="1672666"/>
                    <a:pt x="1500187" y="1676131"/>
                    <a:pt x="1490662" y="1679306"/>
                  </a:cubicBezTo>
                  <a:cubicBezTo>
                    <a:pt x="1465015" y="1687855"/>
                    <a:pt x="1436687" y="1682481"/>
                    <a:pt x="1409700" y="1684068"/>
                  </a:cubicBezTo>
                  <a:cubicBezTo>
                    <a:pt x="1373779" y="1696043"/>
                    <a:pt x="1418062" y="1679888"/>
                    <a:pt x="1381125" y="1698356"/>
                  </a:cubicBezTo>
                  <a:cubicBezTo>
                    <a:pt x="1376635" y="1700601"/>
                    <a:pt x="1371600" y="1701531"/>
                    <a:pt x="1366837" y="1703118"/>
                  </a:cubicBezTo>
                  <a:cubicBezTo>
                    <a:pt x="1352550" y="1701531"/>
                    <a:pt x="1338155" y="1700719"/>
                    <a:pt x="1323975" y="1698356"/>
                  </a:cubicBezTo>
                  <a:cubicBezTo>
                    <a:pt x="1319023" y="1697531"/>
                    <a:pt x="1314707" y="1693593"/>
                    <a:pt x="1309687" y="1693593"/>
                  </a:cubicBezTo>
                  <a:cubicBezTo>
                    <a:pt x="1276312" y="1693593"/>
                    <a:pt x="1243012" y="1696768"/>
                    <a:pt x="1209675" y="1698356"/>
                  </a:cubicBezTo>
                  <a:cubicBezTo>
                    <a:pt x="1121721" y="1707150"/>
                    <a:pt x="1125805" y="1707881"/>
                    <a:pt x="995362" y="1707881"/>
                  </a:cubicBezTo>
                  <a:cubicBezTo>
                    <a:pt x="980987" y="1707881"/>
                    <a:pt x="966839" y="1704142"/>
                    <a:pt x="952500" y="1703118"/>
                  </a:cubicBezTo>
                  <a:cubicBezTo>
                    <a:pt x="922372" y="1700966"/>
                    <a:pt x="892170" y="1700031"/>
                    <a:pt x="862012" y="1698356"/>
                  </a:cubicBezTo>
                  <a:lnTo>
                    <a:pt x="781050" y="1693593"/>
                  </a:lnTo>
                  <a:cubicBezTo>
                    <a:pt x="736187" y="1682379"/>
                    <a:pt x="789747" y="1693593"/>
                    <a:pt x="704850" y="1693593"/>
                  </a:cubicBezTo>
                  <a:cubicBezTo>
                    <a:pt x="690474" y="1693593"/>
                    <a:pt x="676275" y="1690418"/>
                    <a:pt x="661987" y="1688831"/>
                  </a:cubicBezTo>
                  <a:cubicBezTo>
                    <a:pt x="599587" y="1668028"/>
                    <a:pt x="666471" y="1688815"/>
                    <a:pt x="500062" y="1679306"/>
                  </a:cubicBezTo>
                  <a:cubicBezTo>
                    <a:pt x="493527" y="1678933"/>
                    <a:pt x="487548" y="1674896"/>
                    <a:pt x="481012" y="1674543"/>
                  </a:cubicBezTo>
                  <a:cubicBezTo>
                    <a:pt x="428677" y="1671714"/>
                    <a:pt x="376237" y="1671368"/>
                    <a:pt x="323850" y="1669781"/>
                  </a:cubicBezTo>
                  <a:cubicBezTo>
                    <a:pt x="314325" y="1666606"/>
                    <a:pt x="304255" y="1664746"/>
                    <a:pt x="295275" y="1660256"/>
                  </a:cubicBezTo>
                  <a:cubicBezTo>
                    <a:pt x="275431" y="1657875"/>
                    <a:pt x="224631" y="1654699"/>
                    <a:pt x="204787" y="1655493"/>
                  </a:cubicBezTo>
                  <a:cubicBezTo>
                    <a:pt x="194942" y="1657462"/>
                    <a:pt x="176212" y="1665018"/>
                    <a:pt x="176212" y="1665018"/>
                  </a:cubicBezTo>
                  <a:cubicBezTo>
                    <a:pt x="136557" y="1655105"/>
                    <a:pt x="178292" y="1664635"/>
                    <a:pt x="114300" y="1655493"/>
                  </a:cubicBezTo>
                  <a:cubicBezTo>
                    <a:pt x="106287" y="1654348"/>
                    <a:pt x="98488" y="1651962"/>
                    <a:pt x="90487" y="1650731"/>
                  </a:cubicBezTo>
                  <a:cubicBezTo>
                    <a:pt x="77837" y="1648785"/>
                    <a:pt x="65087" y="1647556"/>
                    <a:pt x="52387" y="1645968"/>
                  </a:cubicBezTo>
                  <a:lnTo>
                    <a:pt x="23812" y="1636443"/>
                  </a:lnTo>
                  <a:cubicBezTo>
                    <a:pt x="19050" y="1634856"/>
                    <a:pt x="14545" y="1631681"/>
                    <a:pt x="9525" y="1631681"/>
                  </a:cubicBezTo>
                  <a:lnTo>
                    <a:pt x="0" y="1636443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8D8D8D"/>
                      </a:gs>
                      <a:gs pos="50000">
                        <a:srgbClr val="CCCCCC"/>
                      </a:gs>
                      <a:gs pos="100000">
                        <a:srgbClr val="F2F2F2"/>
                      </a:gs>
                    </a:gsLst>
                    <a:lin ang="162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lIns="95782" tIns="47891" rIns="95782" bIns="47891" anchor="ctr"/>
            <a:lstStyle/>
            <a:p>
              <a:endParaRPr lang="it-IT" dirty="0"/>
            </a:p>
          </p:txBody>
        </p:sp>
        <p:sp>
          <p:nvSpPr>
            <p:cNvPr id="2" name="Figura a mano libera 1"/>
            <p:cNvSpPr/>
            <p:nvPr/>
          </p:nvSpPr>
          <p:spPr>
            <a:xfrm>
              <a:off x="522288" y="1136650"/>
              <a:ext cx="8145462" cy="4862513"/>
            </a:xfrm>
            <a:custGeom>
              <a:avLst/>
              <a:gdLst>
                <a:gd name="connsiteX0" fmla="*/ 0 w 8461612"/>
                <a:gd name="connsiteY0" fmla="*/ 5368119 h 5424985"/>
                <a:gd name="connsiteX1" fmla="*/ 259307 w 8461612"/>
                <a:gd name="connsiteY1" fmla="*/ 5381767 h 5424985"/>
                <a:gd name="connsiteX2" fmla="*/ 504967 w 8461612"/>
                <a:gd name="connsiteY2" fmla="*/ 5354471 h 5424985"/>
                <a:gd name="connsiteX3" fmla="*/ 750627 w 8461612"/>
                <a:gd name="connsiteY3" fmla="*/ 5286233 h 5424985"/>
                <a:gd name="connsiteX4" fmla="*/ 982639 w 8461612"/>
                <a:gd name="connsiteY4" fmla="*/ 5136107 h 5424985"/>
                <a:gd name="connsiteX5" fmla="*/ 1241946 w 8461612"/>
                <a:gd name="connsiteY5" fmla="*/ 4781265 h 5424985"/>
                <a:gd name="connsiteX6" fmla="*/ 1637731 w 8461612"/>
                <a:gd name="connsiteY6" fmla="*/ 3880513 h 5424985"/>
                <a:gd name="connsiteX7" fmla="*/ 2183642 w 8461612"/>
                <a:gd name="connsiteY7" fmla="*/ 2624919 h 5424985"/>
                <a:gd name="connsiteX8" fmla="*/ 2579427 w 8461612"/>
                <a:gd name="connsiteY8" fmla="*/ 1819701 h 5424985"/>
                <a:gd name="connsiteX9" fmla="*/ 3111689 w 8461612"/>
                <a:gd name="connsiteY9" fmla="*/ 864358 h 5424985"/>
                <a:gd name="connsiteX10" fmla="*/ 3521122 w 8461612"/>
                <a:gd name="connsiteY10" fmla="*/ 181970 h 5424985"/>
                <a:gd name="connsiteX11" fmla="*/ 3698543 w 8461612"/>
                <a:gd name="connsiteY11" fmla="*/ 18197 h 5424985"/>
                <a:gd name="connsiteX12" fmla="*/ 3821373 w 8461612"/>
                <a:gd name="connsiteY12" fmla="*/ 72788 h 5424985"/>
                <a:gd name="connsiteX13" fmla="*/ 4067033 w 8461612"/>
                <a:gd name="connsiteY13" fmla="*/ 441277 h 5424985"/>
                <a:gd name="connsiteX14" fmla="*/ 4653887 w 8461612"/>
                <a:gd name="connsiteY14" fmla="*/ 1669576 h 5424985"/>
                <a:gd name="connsiteX15" fmla="*/ 5145206 w 8461612"/>
                <a:gd name="connsiteY15" fmla="*/ 3020704 h 5424985"/>
                <a:gd name="connsiteX16" fmla="*/ 5500048 w 8461612"/>
                <a:gd name="connsiteY16" fmla="*/ 3812274 h 5424985"/>
                <a:gd name="connsiteX17" fmla="*/ 5636525 w 8461612"/>
                <a:gd name="connsiteY17" fmla="*/ 3853218 h 5424985"/>
                <a:gd name="connsiteX18" fmla="*/ 5773003 w 8461612"/>
                <a:gd name="connsiteY18" fmla="*/ 3798627 h 5424985"/>
                <a:gd name="connsiteX19" fmla="*/ 5909481 w 8461612"/>
                <a:gd name="connsiteY19" fmla="*/ 3607558 h 5424985"/>
                <a:gd name="connsiteX20" fmla="*/ 6032310 w 8461612"/>
                <a:gd name="connsiteY20" fmla="*/ 3416489 h 5424985"/>
                <a:gd name="connsiteX21" fmla="*/ 6141492 w 8461612"/>
                <a:gd name="connsiteY21" fmla="*/ 3389194 h 5424985"/>
                <a:gd name="connsiteX22" fmla="*/ 6332561 w 8461612"/>
                <a:gd name="connsiteY22" fmla="*/ 3580262 h 5424985"/>
                <a:gd name="connsiteX23" fmla="*/ 6619164 w 8461612"/>
                <a:gd name="connsiteY23" fmla="*/ 3948752 h 5424985"/>
                <a:gd name="connsiteX24" fmla="*/ 7028597 w 8461612"/>
                <a:gd name="connsiteY24" fmla="*/ 4590197 h 5424985"/>
                <a:gd name="connsiteX25" fmla="*/ 7328848 w 8461612"/>
                <a:gd name="connsiteY25" fmla="*/ 4999630 h 5424985"/>
                <a:gd name="connsiteX26" fmla="*/ 7519916 w 8461612"/>
                <a:gd name="connsiteY26" fmla="*/ 5245289 h 5424985"/>
                <a:gd name="connsiteX27" fmla="*/ 7656394 w 8461612"/>
                <a:gd name="connsiteY27" fmla="*/ 5327176 h 5424985"/>
                <a:gd name="connsiteX28" fmla="*/ 7888406 w 8461612"/>
                <a:gd name="connsiteY28" fmla="*/ 5395415 h 5424985"/>
                <a:gd name="connsiteX29" fmla="*/ 8352430 w 8461612"/>
                <a:gd name="connsiteY29" fmla="*/ 5422710 h 5424985"/>
                <a:gd name="connsiteX30" fmla="*/ 8461612 w 8461612"/>
                <a:gd name="connsiteY30" fmla="*/ 5409062 h 5424985"/>
                <a:gd name="connsiteX0" fmla="*/ 0 w 8461612"/>
                <a:gd name="connsiteY0" fmla="*/ 5368119 h 5424985"/>
                <a:gd name="connsiteX1" fmla="*/ 259307 w 8461612"/>
                <a:gd name="connsiteY1" fmla="*/ 5381767 h 5424985"/>
                <a:gd name="connsiteX2" fmla="*/ 504967 w 8461612"/>
                <a:gd name="connsiteY2" fmla="*/ 5354471 h 5424985"/>
                <a:gd name="connsiteX3" fmla="*/ 750627 w 8461612"/>
                <a:gd name="connsiteY3" fmla="*/ 5286233 h 5424985"/>
                <a:gd name="connsiteX4" fmla="*/ 982639 w 8461612"/>
                <a:gd name="connsiteY4" fmla="*/ 5136107 h 5424985"/>
                <a:gd name="connsiteX5" fmla="*/ 1241946 w 8461612"/>
                <a:gd name="connsiteY5" fmla="*/ 4781265 h 5424985"/>
                <a:gd name="connsiteX6" fmla="*/ 1637731 w 8461612"/>
                <a:gd name="connsiteY6" fmla="*/ 3880513 h 5424985"/>
                <a:gd name="connsiteX7" fmla="*/ 2183642 w 8461612"/>
                <a:gd name="connsiteY7" fmla="*/ 2624919 h 5424985"/>
                <a:gd name="connsiteX8" fmla="*/ 2579427 w 8461612"/>
                <a:gd name="connsiteY8" fmla="*/ 1819701 h 5424985"/>
                <a:gd name="connsiteX9" fmla="*/ 3111689 w 8461612"/>
                <a:gd name="connsiteY9" fmla="*/ 864358 h 5424985"/>
                <a:gd name="connsiteX10" fmla="*/ 3521122 w 8461612"/>
                <a:gd name="connsiteY10" fmla="*/ 181970 h 5424985"/>
                <a:gd name="connsiteX11" fmla="*/ 3698543 w 8461612"/>
                <a:gd name="connsiteY11" fmla="*/ 18197 h 5424985"/>
                <a:gd name="connsiteX12" fmla="*/ 3821373 w 8461612"/>
                <a:gd name="connsiteY12" fmla="*/ 72788 h 5424985"/>
                <a:gd name="connsiteX13" fmla="*/ 4067033 w 8461612"/>
                <a:gd name="connsiteY13" fmla="*/ 441277 h 5424985"/>
                <a:gd name="connsiteX14" fmla="*/ 4653887 w 8461612"/>
                <a:gd name="connsiteY14" fmla="*/ 1669576 h 5424985"/>
                <a:gd name="connsiteX15" fmla="*/ 5145206 w 8461612"/>
                <a:gd name="connsiteY15" fmla="*/ 3020704 h 5424985"/>
                <a:gd name="connsiteX16" fmla="*/ 5500048 w 8461612"/>
                <a:gd name="connsiteY16" fmla="*/ 3812274 h 5424985"/>
                <a:gd name="connsiteX17" fmla="*/ 5708140 w 8461612"/>
                <a:gd name="connsiteY17" fmla="*/ 3885872 h 5424985"/>
                <a:gd name="connsiteX18" fmla="*/ 5773003 w 8461612"/>
                <a:gd name="connsiteY18" fmla="*/ 3798627 h 5424985"/>
                <a:gd name="connsiteX19" fmla="*/ 5909481 w 8461612"/>
                <a:gd name="connsiteY19" fmla="*/ 3607558 h 5424985"/>
                <a:gd name="connsiteX20" fmla="*/ 6032310 w 8461612"/>
                <a:gd name="connsiteY20" fmla="*/ 3416489 h 5424985"/>
                <a:gd name="connsiteX21" fmla="*/ 6141492 w 8461612"/>
                <a:gd name="connsiteY21" fmla="*/ 3389194 h 5424985"/>
                <a:gd name="connsiteX22" fmla="*/ 6332561 w 8461612"/>
                <a:gd name="connsiteY22" fmla="*/ 3580262 h 5424985"/>
                <a:gd name="connsiteX23" fmla="*/ 6619164 w 8461612"/>
                <a:gd name="connsiteY23" fmla="*/ 3948752 h 5424985"/>
                <a:gd name="connsiteX24" fmla="*/ 7028597 w 8461612"/>
                <a:gd name="connsiteY24" fmla="*/ 4590197 h 5424985"/>
                <a:gd name="connsiteX25" fmla="*/ 7328848 w 8461612"/>
                <a:gd name="connsiteY25" fmla="*/ 4999630 h 5424985"/>
                <a:gd name="connsiteX26" fmla="*/ 7519916 w 8461612"/>
                <a:gd name="connsiteY26" fmla="*/ 5245289 h 5424985"/>
                <a:gd name="connsiteX27" fmla="*/ 7656394 w 8461612"/>
                <a:gd name="connsiteY27" fmla="*/ 5327176 h 5424985"/>
                <a:gd name="connsiteX28" fmla="*/ 7888406 w 8461612"/>
                <a:gd name="connsiteY28" fmla="*/ 5395415 h 5424985"/>
                <a:gd name="connsiteX29" fmla="*/ 8352430 w 8461612"/>
                <a:gd name="connsiteY29" fmla="*/ 5422710 h 5424985"/>
                <a:gd name="connsiteX30" fmla="*/ 8461612 w 8461612"/>
                <a:gd name="connsiteY30" fmla="*/ 5409062 h 5424985"/>
                <a:gd name="connsiteX0" fmla="*/ 0 w 8461612"/>
                <a:gd name="connsiteY0" fmla="*/ 5368119 h 5424985"/>
                <a:gd name="connsiteX1" fmla="*/ 259307 w 8461612"/>
                <a:gd name="connsiteY1" fmla="*/ 5381767 h 5424985"/>
                <a:gd name="connsiteX2" fmla="*/ 504967 w 8461612"/>
                <a:gd name="connsiteY2" fmla="*/ 5354471 h 5424985"/>
                <a:gd name="connsiteX3" fmla="*/ 750627 w 8461612"/>
                <a:gd name="connsiteY3" fmla="*/ 5286233 h 5424985"/>
                <a:gd name="connsiteX4" fmla="*/ 982639 w 8461612"/>
                <a:gd name="connsiteY4" fmla="*/ 5136107 h 5424985"/>
                <a:gd name="connsiteX5" fmla="*/ 1241946 w 8461612"/>
                <a:gd name="connsiteY5" fmla="*/ 4781265 h 5424985"/>
                <a:gd name="connsiteX6" fmla="*/ 1637731 w 8461612"/>
                <a:gd name="connsiteY6" fmla="*/ 3880513 h 5424985"/>
                <a:gd name="connsiteX7" fmla="*/ 2183642 w 8461612"/>
                <a:gd name="connsiteY7" fmla="*/ 2624919 h 5424985"/>
                <a:gd name="connsiteX8" fmla="*/ 2579427 w 8461612"/>
                <a:gd name="connsiteY8" fmla="*/ 1819701 h 5424985"/>
                <a:gd name="connsiteX9" fmla="*/ 3111689 w 8461612"/>
                <a:gd name="connsiteY9" fmla="*/ 864358 h 5424985"/>
                <a:gd name="connsiteX10" fmla="*/ 3521122 w 8461612"/>
                <a:gd name="connsiteY10" fmla="*/ 181970 h 5424985"/>
                <a:gd name="connsiteX11" fmla="*/ 3698543 w 8461612"/>
                <a:gd name="connsiteY11" fmla="*/ 18197 h 5424985"/>
                <a:gd name="connsiteX12" fmla="*/ 3821373 w 8461612"/>
                <a:gd name="connsiteY12" fmla="*/ 72788 h 5424985"/>
                <a:gd name="connsiteX13" fmla="*/ 4067033 w 8461612"/>
                <a:gd name="connsiteY13" fmla="*/ 441277 h 5424985"/>
                <a:gd name="connsiteX14" fmla="*/ 4653887 w 8461612"/>
                <a:gd name="connsiteY14" fmla="*/ 1669576 h 5424985"/>
                <a:gd name="connsiteX15" fmla="*/ 5145206 w 8461612"/>
                <a:gd name="connsiteY15" fmla="*/ 3020704 h 5424985"/>
                <a:gd name="connsiteX16" fmla="*/ 5500048 w 8461612"/>
                <a:gd name="connsiteY16" fmla="*/ 3812274 h 5424985"/>
                <a:gd name="connsiteX17" fmla="*/ 5708140 w 8461612"/>
                <a:gd name="connsiteY17" fmla="*/ 3885872 h 5424985"/>
                <a:gd name="connsiteX18" fmla="*/ 5852156 w 8461612"/>
                <a:gd name="connsiteY18" fmla="*/ 3741856 h 5424985"/>
                <a:gd name="connsiteX19" fmla="*/ 5909481 w 8461612"/>
                <a:gd name="connsiteY19" fmla="*/ 3607558 h 5424985"/>
                <a:gd name="connsiteX20" fmla="*/ 6032310 w 8461612"/>
                <a:gd name="connsiteY20" fmla="*/ 3416489 h 5424985"/>
                <a:gd name="connsiteX21" fmla="*/ 6141492 w 8461612"/>
                <a:gd name="connsiteY21" fmla="*/ 3389194 h 5424985"/>
                <a:gd name="connsiteX22" fmla="*/ 6332561 w 8461612"/>
                <a:gd name="connsiteY22" fmla="*/ 3580262 h 5424985"/>
                <a:gd name="connsiteX23" fmla="*/ 6619164 w 8461612"/>
                <a:gd name="connsiteY23" fmla="*/ 3948752 h 5424985"/>
                <a:gd name="connsiteX24" fmla="*/ 7028597 w 8461612"/>
                <a:gd name="connsiteY24" fmla="*/ 4590197 h 5424985"/>
                <a:gd name="connsiteX25" fmla="*/ 7328848 w 8461612"/>
                <a:gd name="connsiteY25" fmla="*/ 4999630 h 5424985"/>
                <a:gd name="connsiteX26" fmla="*/ 7519916 w 8461612"/>
                <a:gd name="connsiteY26" fmla="*/ 5245289 h 5424985"/>
                <a:gd name="connsiteX27" fmla="*/ 7656394 w 8461612"/>
                <a:gd name="connsiteY27" fmla="*/ 5327176 h 5424985"/>
                <a:gd name="connsiteX28" fmla="*/ 7888406 w 8461612"/>
                <a:gd name="connsiteY28" fmla="*/ 5395415 h 5424985"/>
                <a:gd name="connsiteX29" fmla="*/ 8352430 w 8461612"/>
                <a:gd name="connsiteY29" fmla="*/ 5422710 h 5424985"/>
                <a:gd name="connsiteX30" fmla="*/ 8461612 w 8461612"/>
                <a:gd name="connsiteY30" fmla="*/ 5409062 h 5424985"/>
                <a:gd name="connsiteX0" fmla="*/ 0 w 8461612"/>
                <a:gd name="connsiteY0" fmla="*/ 5368119 h 5424985"/>
                <a:gd name="connsiteX1" fmla="*/ 259307 w 8461612"/>
                <a:gd name="connsiteY1" fmla="*/ 5381767 h 5424985"/>
                <a:gd name="connsiteX2" fmla="*/ 504967 w 8461612"/>
                <a:gd name="connsiteY2" fmla="*/ 5354471 h 5424985"/>
                <a:gd name="connsiteX3" fmla="*/ 750627 w 8461612"/>
                <a:gd name="connsiteY3" fmla="*/ 5286233 h 5424985"/>
                <a:gd name="connsiteX4" fmla="*/ 982639 w 8461612"/>
                <a:gd name="connsiteY4" fmla="*/ 5136107 h 5424985"/>
                <a:gd name="connsiteX5" fmla="*/ 1241946 w 8461612"/>
                <a:gd name="connsiteY5" fmla="*/ 4781265 h 5424985"/>
                <a:gd name="connsiteX6" fmla="*/ 1637731 w 8461612"/>
                <a:gd name="connsiteY6" fmla="*/ 3880513 h 5424985"/>
                <a:gd name="connsiteX7" fmla="*/ 2183642 w 8461612"/>
                <a:gd name="connsiteY7" fmla="*/ 2624919 h 5424985"/>
                <a:gd name="connsiteX8" fmla="*/ 2579427 w 8461612"/>
                <a:gd name="connsiteY8" fmla="*/ 1819701 h 5424985"/>
                <a:gd name="connsiteX9" fmla="*/ 3111689 w 8461612"/>
                <a:gd name="connsiteY9" fmla="*/ 864358 h 5424985"/>
                <a:gd name="connsiteX10" fmla="*/ 3521122 w 8461612"/>
                <a:gd name="connsiteY10" fmla="*/ 181970 h 5424985"/>
                <a:gd name="connsiteX11" fmla="*/ 3698543 w 8461612"/>
                <a:gd name="connsiteY11" fmla="*/ 18197 h 5424985"/>
                <a:gd name="connsiteX12" fmla="*/ 3821373 w 8461612"/>
                <a:gd name="connsiteY12" fmla="*/ 72788 h 5424985"/>
                <a:gd name="connsiteX13" fmla="*/ 4067033 w 8461612"/>
                <a:gd name="connsiteY13" fmla="*/ 441277 h 5424985"/>
                <a:gd name="connsiteX14" fmla="*/ 4653887 w 8461612"/>
                <a:gd name="connsiteY14" fmla="*/ 1669576 h 5424985"/>
                <a:gd name="connsiteX15" fmla="*/ 5145206 w 8461612"/>
                <a:gd name="connsiteY15" fmla="*/ 3020704 h 5424985"/>
                <a:gd name="connsiteX16" fmla="*/ 5500048 w 8461612"/>
                <a:gd name="connsiteY16" fmla="*/ 3812274 h 5424985"/>
                <a:gd name="connsiteX17" fmla="*/ 5708140 w 8461612"/>
                <a:gd name="connsiteY17" fmla="*/ 3885872 h 5424985"/>
                <a:gd name="connsiteX18" fmla="*/ 5852156 w 8461612"/>
                <a:gd name="connsiteY18" fmla="*/ 3741856 h 5424985"/>
                <a:gd name="connsiteX19" fmla="*/ 5924164 w 8461612"/>
                <a:gd name="connsiteY19" fmla="*/ 3597840 h 5424985"/>
                <a:gd name="connsiteX20" fmla="*/ 6032310 w 8461612"/>
                <a:gd name="connsiteY20" fmla="*/ 3416489 h 5424985"/>
                <a:gd name="connsiteX21" fmla="*/ 6141492 w 8461612"/>
                <a:gd name="connsiteY21" fmla="*/ 3389194 h 5424985"/>
                <a:gd name="connsiteX22" fmla="*/ 6332561 w 8461612"/>
                <a:gd name="connsiteY22" fmla="*/ 3580262 h 5424985"/>
                <a:gd name="connsiteX23" fmla="*/ 6619164 w 8461612"/>
                <a:gd name="connsiteY23" fmla="*/ 3948752 h 5424985"/>
                <a:gd name="connsiteX24" fmla="*/ 7028597 w 8461612"/>
                <a:gd name="connsiteY24" fmla="*/ 4590197 h 5424985"/>
                <a:gd name="connsiteX25" fmla="*/ 7328848 w 8461612"/>
                <a:gd name="connsiteY25" fmla="*/ 4999630 h 5424985"/>
                <a:gd name="connsiteX26" fmla="*/ 7519916 w 8461612"/>
                <a:gd name="connsiteY26" fmla="*/ 5245289 h 5424985"/>
                <a:gd name="connsiteX27" fmla="*/ 7656394 w 8461612"/>
                <a:gd name="connsiteY27" fmla="*/ 5327176 h 5424985"/>
                <a:gd name="connsiteX28" fmla="*/ 7888406 w 8461612"/>
                <a:gd name="connsiteY28" fmla="*/ 5395415 h 5424985"/>
                <a:gd name="connsiteX29" fmla="*/ 8352430 w 8461612"/>
                <a:gd name="connsiteY29" fmla="*/ 5422710 h 5424985"/>
                <a:gd name="connsiteX30" fmla="*/ 8461612 w 8461612"/>
                <a:gd name="connsiteY30" fmla="*/ 5409062 h 5424985"/>
                <a:gd name="connsiteX0" fmla="*/ 0 w 8461612"/>
                <a:gd name="connsiteY0" fmla="*/ 5368119 h 5424985"/>
                <a:gd name="connsiteX1" fmla="*/ 259307 w 8461612"/>
                <a:gd name="connsiteY1" fmla="*/ 5381767 h 5424985"/>
                <a:gd name="connsiteX2" fmla="*/ 504967 w 8461612"/>
                <a:gd name="connsiteY2" fmla="*/ 5354471 h 5424985"/>
                <a:gd name="connsiteX3" fmla="*/ 750627 w 8461612"/>
                <a:gd name="connsiteY3" fmla="*/ 5286233 h 5424985"/>
                <a:gd name="connsiteX4" fmla="*/ 982639 w 8461612"/>
                <a:gd name="connsiteY4" fmla="*/ 5136107 h 5424985"/>
                <a:gd name="connsiteX5" fmla="*/ 1241946 w 8461612"/>
                <a:gd name="connsiteY5" fmla="*/ 4781265 h 5424985"/>
                <a:gd name="connsiteX6" fmla="*/ 1637731 w 8461612"/>
                <a:gd name="connsiteY6" fmla="*/ 3880513 h 5424985"/>
                <a:gd name="connsiteX7" fmla="*/ 2183642 w 8461612"/>
                <a:gd name="connsiteY7" fmla="*/ 2624919 h 5424985"/>
                <a:gd name="connsiteX8" fmla="*/ 2579427 w 8461612"/>
                <a:gd name="connsiteY8" fmla="*/ 1819701 h 5424985"/>
                <a:gd name="connsiteX9" fmla="*/ 3111689 w 8461612"/>
                <a:gd name="connsiteY9" fmla="*/ 864358 h 5424985"/>
                <a:gd name="connsiteX10" fmla="*/ 3521122 w 8461612"/>
                <a:gd name="connsiteY10" fmla="*/ 181970 h 5424985"/>
                <a:gd name="connsiteX11" fmla="*/ 3698543 w 8461612"/>
                <a:gd name="connsiteY11" fmla="*/ 18197 h 5424985"/>
                <a:gd name="connsiteX12" fmla="*/ 3821373 w 8461612"/>
                <a:gd name="connsiteY12" fmla="*/ 72788 h 5424985"/>
                <a:gd name="connsiteX13" fmla="*/ 4067033 w 8461612"/>
                <a:gd name="connsiteY13" fmla="*/ 441277 h 5424985"/>
                <a:gd name="connsiteX14" fmla="*/ 4653887 w 8461612"/>
                <a:gd name="connsiteY14" fmla="*/ 1669576 h 5424985"/>
                <a:gd name="connsiteX15" fmla="*/ 5145206 w 8461612"/>
                <a:gd name="connsiteY15" fmla="*/ 3020704 h 5424985"/>
                <a:gd name="connsiteX16" fmla="*/ 5500048 w 8461612"/>
                <a:gd name="connsiteY16" fmla="*/ 3812274 h 5424985"/>
                <a:gd name="connsiteX17" fmla="*/ 5708140 w 8461612"/>
                <a:gd name="connsiteY17" fmla="*/ 3885872 h 5424985"/>
                <a:gd name="connsiteX18" fmla="*/ 5852156 w 8461612"/>
                <a:gd name="connsiteY18" fmla="*/ 3741856 h 5424985"/>
                <a:gd name="connsiteX19" fmla="*/ 5924164 w 8461612"/>
                <a:gd name="connsiteY19" fmla="*/ 3597840 h 5424985"/>
                <a:gd name="connsiteX20" fmla="*/ 6032310 w 8461612"/>
                <a:gd name="connsiteY20" fmla="*/ 3416489 h 5424985"/>
                <a:gd name="connsiteX21" fmla="*/ 6141492 w 8461612"/>
                <a:gd name="connsiteY21" fmla="*/ 3389194 h 5424985"/>
                <a:gd name="connsiteX22" fmla="*/ 6332561 w 8461612"/>
                <a:gd name="connsiteY22" fmla="*/ 3580262 h 5424985"/>
                <a:gd name="connsiteX23" fmla="*/ 6619164 w 8461612"/>
                <a:gd name="connsiteY23" fmla="*/ 3948752 h 5424985"/>
                <a:gd name="connsiteX24" fmla="*/ 7028597 w 8461612"/>
                <a:gd name="connsiteY24" fmla="*/ 4590197 h 5424985"/>
                <a:gd name="connsiteX25" fmla="*/ 7328848 w 8461612"/>
                <a:gd name="connsiteY25" fmla="*/ 4999630 h 5424985"/>
                <a:gd name="connsiteX26" fmla="*/ 7519916 w 8461612"/>
                <a:gd name="connsiteY26" fmla="*/ 5245289 h 5424985"/>
                <a:gd name="connsiteX27" fmla="*/ 7656394 w 8461612"/>
                <a:gd name="connsiteY27" fmla="*/ 5327176 h 5424985"/>
                <a:gd name="connsiteX28" fmla="*/ 7888406 w 8461612"/>
                <a:gd name="connsiteY28" fmla="*/ 5395415 h 5424985"/>
                <a:gd name="connsiteX29" fmla="*/ 8352430 w 8461612"/>
                <a:gd name="connsiteY29" fmla="*/ 5422710 h 5424985"/>
                <a:gd name="connsiteX30" fmla="*/ 8461612 w 8461612"/>
                <a:gd name="connsiteY30" fmla="*/ 5409062 h 5424985"/>
                <a:gd name="connsiteX0" fmla="*/ 0 w 8514112"/>
                <a:gd name="connsiteY0" fmla="*/ 5398040 h 5424985"/>
                <a:gd name="connsiteX1" fmla="*/ 311807 w 8514112"/>
                <a:gd name="connsiteY1" fmla="*/ 5381767 h 5424985"/>
                <a:gd name="connsiteX2" fmla="*/ 557467 w 8514112"/>
                <a:gd name="connsiteY2" fmla="*/ 5354471 h 5424985"/>
                <a:gd name="connsiteX3" fmla="*/ 803127 w 8514112"/>
                <a:gd name="connsiteY3" fmla="*/ 5286233 h 5424985"/>
                <a:gd name="connsiteX4" fmla="*/ 1035139 w 8514112"/>
                <a:gd name="connsiteY4" fmla="*/ 5136107 h 5424985"/>
                <a:gd name="connsiteX5" fmla="*/ 1294446 w 8514112"/>
                <a:gd name="connsiteY5" fmla="*/ 4781265 h 5424985"/>
                <a:gd name="connsiteX6" fmla="*/ 1690231 w 8514112"/>
                <a:gd name="connsiteY6" fmla="*/ 3880513 h 5424985"/>
                <a:gd name="connsiteX7" fmla="*/ 2236142 w 8514112"/>
                <a:gd name="connsiteY7" fmla="*/ 2624919 h 5424985"/>
                <a:gd name="connsiteX8" fmla="*/ 2631927 w 8514112"/>
                <a:gd name="connsiteY8" fmla="*/ 1819701 h 5424985"/>
                <a:gd name="connsiteX9" fmla="*/ 3164189 w 8514112"/>
                <a:gd name="connsiteY9" fmla="*/ 864358 h 5424985"/>
                <a:gd name="connsiteX10" fmla="*/ 3573622 w 8514112"/>
                <a:gd name="connsiteY10" fmla="*/ 181970 h 5424985"/>
                <a:gd name="connsiteX11" fmla="*/ 3751043 w 8514112"/>
                <a:gd name="connsiteY11" fmla="*/ 18197 h 5424985"/>
                <a:gd name="connsiteX12" fmla="*/ 3873873 w 8514112"/>
                <a:gd name="connsiteY12" fmla="*/ 72788 h 5424985"/>
                <a:gd name="connsiteX13" fmla="*/ 4119533 w 8514112"/>
                <a:gd name="connsiteY13" fmla="*/ 441277 h 5424985"/>
                <a:gd name="connsiteX14" fmla="*/ 4706387 w 8514112"/>
                <a:gd name="connsiteY14" fmla="*/ 1669576 h 5424985"/>
                <a:gd name="connsiteX15" fmla="*/ 5197706 w 8514112"/>
                <a:gd name="connsiteY15" fmla="*/ 3020704 h 5424985"/>
                <a:gd name="connsiteX16" fmla="*/ 5552548 w 8514112"/>
                <a:gd name="connsiteY16" fmla="*/ 3812274 h 5424985"/>
                <a:gd name="connsiteX17" fmla="*/ 5760640 w 8514112"/>
                <a:gd name="connsiteY17" fmla="*/ 3885872 h 5424985"/>
                <a:gd name="connsiteX18" fmla="*/ 5904656 w 8514112"/>
                <a:gd name="connsiteY18" fmla="*/ 3741856 h 5424985"/>
                <a:gd name="connsiteX19" fmla="*/ 5976664 w 8514112"/>
                <a:gd name="connsiteY19" fmla="*/ 3597840 h 5424985"/>
                <a:gd name="connsiteX20" fmla="*/ 6084810 w 8514112"/>
                <a:gd name="connsiteY20" fmla="*/ 3416489 h 5424985"/>
                <a:gd name="connsiteX21" fmla="*/ 6193992 w 8514112"/>
                <a:gd name="connsiteY21" fmla="*/ 3389194 h 5424985"/>
                <a:gd name="connsiteX22" fmla="*/ 6385061 w 8514112"/>
                <a:gd name="connsiteY22" fmla="*/ 3580262 h 5424985"/>
                <a:gd name="connsiteX23" fmla="*/ 6671664 w 8514112"/>
                <a:gd name="connsiteY23" fmla="*/ 3948752 h 5424985"/>
                <a:gd name="connsiteX24" fmla="*/ 7081097 w 8514112"/>
                <a:gd name="connsiteY24" fmla="*/ 4590197 h 5424985"/>
                <a:gd name="connsiteX25" fmla="*/ 7381348 w 8514112"/>
                <a:gd name="connsiteY25" fmla="*/ 4999630 h 5424985"/>
                <a:gd name="connsiteX26" fmla="*/ 7572416 w 8514112"/>
                <a:gd name="connsiteY26" fmla="*/ 5245289 h 5424985"/>
                <a:gd name="connsiteX27" fmla="*/ 7708894 w 8514112"/>
                <a:gd name="connsiteY27" fmla="*/ 5327176 h 5424985"/>
                <a:gd name="connsiteX28" fmla="*/ 7940906 w 8514112"/>
                <a:gd name="connsiteY28" fmla="*/ 5395415 h 5424985"/>
                <a:gd name="connsiteX29" fmla="*/ 8404930 w 8514112"/>
                <a:gd name="connsiteY29" fmla="*/ 5422710 h 5424985"/>
                <a:gd name="connsiteX30" fmla="*/ 8514112 w 8514112"/>
                <a:gd name="connsiteY30" fmla="*/ 5409062 h 5424985"/>
                <a:gd name="connsiteX0" fmla="*/ 0 w 8485602"/>
                <a:gd name="connsiteY0" fmla="*/ 5398040 h 5423147"/>
                <a:gd name="connsiteX1" fmla="*/ 311807 w 8485602"/>
                <a:gd name="connsiteY1" fmla="*/ 5381767 h 5423147"/>
                <a:gd name="connsiteX2" fmla="*/ 557467 w 8485602"/>
                <a:gd name="connsiteY2" fmla="*/ 5354471 h 5423147"/>
                <a:gd name="connsiteX3" fmla="*/ 803127 w 8485602"/>
                <a:gd name="connsiteY3" fmla="*/ 5286233 h 5423147"/>
                <a:gd name="connsiteX4" fmla="*/ 1035139 w 8485602"/>
                <a:gd name="connsiteY4" fmla="*/ 5136107 h 5423147"/>
                <a:gd name="connsiteX5" fmla="*/ 1294446 w 8485602"/>
                <a:gd name="connsiteY5" fmla="*/ 4781265 h 5423147"/>
                <a:gd name="connsiteX6" fmla="*/ 1690231 w 8485602"/>
                <a:gd name="connsiteY6" fmla="*/ 3880513 h 5423147"/>
                <a:gd name="connsiteX7" fmla="*/ 2236142 w 8485602"/>
                <a:gd name="connsiteY7" fmla="*/ 2624919 h 5423147"/>
                <a:gd name="connsiteX8" fmla="*/ 2631927 w 8485602"/>
                <a:gd name="connsiteY8" fmla="*/ 1819701 h 5423147"/>
                <a:gd name="connsiteX9" fmla="*/ 3164189 w 8485602"/>
                <a:gd name="connsiteY9" fmla="*/ 864358 h 5423147"/>
                <a:gd name="connsiteX10" fmla="*/ 3573622 w 8485602"/>
                <a:gd name="connsiteY10" fmla="*/ 181970 h 5423147"/>
                <a:gd name="connsiteX11" fmla="*/ 3751043 w 8485602"/>
                <a:gd name="connsiteY11" fmla="*/ 18197 h 5423147"/>
                <a:gd name="connsiteX12" fmla="*/ 3873873 w 8485602"/>
                <a:gd name="connsiteY12" fmla="*/ 72788 h 5423147"/>
                <a:gd name="connsiteX13" fmla="*/ 4119533 w 8485602"/>
                <a:gd name="connsiteY13" fmla="*/ 441277 h 5423147"/>
                <a:gd name="connsiteX14" fmla="*/ 4706387 w 8485602"/>
                <a:gd name="connsiteY14" fmla="*/ 1669576 h 5423147"/>
                <a:gd name="connsiteX15" fmla="*/ 5197706 w 8485602"/>
                <a:gd name="connsiteY15" fmla="*/ 3020704 h 5423147"/>
                <a:gd name="connsiteX16" fmla="*/ 5552548 w 8485602"/>
                <a:gd name="connsiteY16" fmla="*/ 3812274 h 5423147"/>
                <a:gd name="connsiteX17" fmla="*/ 5760640 w 8485602"/>
                <a:gd name="connsiteY17" fmla="*/ 3885872 h 5423147"/>
                <a:gd name="connsiteX18" fmla="*/ 5904656 w 8485602"/>
                <a:gd name="connsiteY18" fmla="*/ 3741856 h 5423147"/>
                <a:gd name="connsiteX19" fmla="*/ 5976664 w 8485602"/>
                <a:gd name="connsiteY19" fmla="*/ 3597840 h 5423147"/>
                <a:gd name="connsiteX20" fmla="*/ 6084810 w 8485602"/>
                <a:gd name="connsiteY20" fmla="*/ 3416489 h 5423147"/>
                <a:gd name="connsiteX21" fmla="*/ 6193992 w 8485602"/>
                <a:gd name="connsiteY21" fmla="*/ 3389194 h 5423147"/>
                <a:gd name="connsiteX22" fmla="*/ 6385061 w 8485602"/>
                <a:gd name="connsiteY22" fmla="*/ 3580262 h 5423147"/>
                <a:gd name="connsiteX23" fmla="*/ 6671664 w 8485602"/>
                <a:gd name="connsiteY23" fmla="*/ 3948752 h 5423147"/>
                <a:gd name="connsiteX24" fmla="*/ 7081097 w 8485602"/>
                <a:gd name="connsiteY24" fmla="*/ 4590197 h 5423147"/>
                <a:gd name="connsiteX25" fmla="*/ 7381348 w 8485602"/>
                <a:gd name="connsiteY25" fmla="*/ 4999630 h 5423147"/>
                <a:gd name="connsiteX26" fmla="*/ 7572416 w 8485602"/>
                <a:gd name="connsiteY26" fmla="*/ 5245289 h 5423147"/>
                <a:gd name="connsiteX27" fmla="*/ 7708894 w 8485602"/>
                <a:gd name="connsiteY27" fmla="*/ 5327176 h 5423147"/>
                <a:gd name="connsiteX28" fmla="*/ 7940906 w 8485602"/>
                <a:gd name="connsiteY28" fmla="*/ 5395415 h 5423147"/>
                <a:gd name="connsiteX29" fmla="*/ 8404930 w 8485602"/>
                <a:gd name="connsiteY29" fmla="*/ 5422710 h 5423147"/>
                <a:gd name="connsiteX30" fmla="*/ 8424936 w 8485602"/>
                <a:gd name="connsiteY30" fmla="*/ 5398040 h 5423147"/>
                <a:gd name="connsiteX0" fmla="*/ 0 w 8485602"/>
                <a:gd name="connsiteY0" fmla="*/ 5398040 h 5423147"/>
                <a:gd name="connsiteX1" fmla="*/ 311807 w 8485602"/>
                <a:gd name="connsiteY1" fmla="*/ 5381767 h 5423147"/>
                <a:gd name="connsiteX2" fmla="*/ 557467 w 8485602"/>
                <a:gd name="connsiteY2" fmla="*/ 5354471 h 5423147"/>
                <a:gd name="connsiteX3" fmla="*/ 803127 w 8485602"/>
                <a:gd name="connsiteY3" fmla="*/ 5286233 h 5423147"/>
                <a:gd name="connsiteX4" fmla="*/ 1035139 w 8485602"/>
                <a:gd name="connsiteY4" fmla="*/ 5136107 h 5423147"/>
                <a:gd name="connsiteX5" fmla="*/ 1294446 w 8485602"/>
                <a:gd name="connsiteY5" fmla="*/ 4781265 h 5423147"/>
                <a:gd name="connsiteX6" fmla="*/ 1690231 w 8485602"/>
                <a:gd name="connsiteY6" fmla="*/ 3880513 h 5423147"/>
                <a:gd name="connsiteX7" fmla="*/ 2236142 w 8485602"/>
                <a:gd name="connsiteY7" fmla="*/ 2624919 h 5423147"/>
                <a:gd name="connsiteX8" fmla="*/ 2631927 w 8485602"/>
                <a:gd name="connsiteY8" fmla="*/ 1819701 h 5423147"/>
                <a:gd name="connsiteX9" fmla="*/ 3164189 w 8485602"/>
                <a:gd name="connsiteY9" fmla="*/ 864358 h 5423147"/>
                <a:gd name="connsiteX10" fmla="*/ 3573622 w 8485602"/>
                <a:gd name="connsiteY10" fmla="*/ 181970 h 5423147"/>
                <a:gd name="connsiteX11" fmla="*/ 3751043 w 8485602"/>
                <a:gd name="connsiteY11" fmla="*/ 18197 h 5423147"/>
                <a:gd name="connsiteX12" fmla="*/ 3873873 w 8485602"/>
                <a:gd name="connsiteY12" fmla="*/ 72788 h 5423147"/>
                <a:gd name="connsiteX13" fmla="*/ 4119533 w 8485602"/>
                <a:gd name="connsiteY13" fmla="*/ 441277 h 5423147"/>
                <a:gd name="connsiteX14" fmla="*/ 4706387 w 8485602"/>
                <a:gd name="connsiteY14" fmla="*/ 1669576 h 5423147"/>
                <a:gd name="connsiteX15" fmla="*/ 5197706 w 8485602"/>
                <a:gd name="connsiteY15" fmla="*/ 3020704 h 5423147"/>
                <a:gd name="connsiteX16" fmla="*/ 5552548 w 8485602"/>
                <a:gd name="connsiteY16" fmla="*/ 3812274 h 5423147"/>
                <a:gd name="connsiteX17" fmla="*/ 5760640 w 8485602"/>
                <a:gd name="connsiteY17" fmla="*/ 3885872 h 5423147"/>
                <a:gd name="connsiteX18" fmla="*/ 5904656 w 8485602"/>
                <a:gd name="connsiteY18" fmla="*/ 3741856 h 5423147"/>
                <a:gd name="connsiteX19" fmla="*/ 5976664 w 8485602"/>
                <a:gd name="connsiteY19" fmla="*/ 3597840 h 5423147"/>
                <a:gd name="connsiteX20" fmla="*/ 6084810 w 8485602"/>
                <a:gd name="connsiteY20" fmla="*/ 3416489 h 5423147"/>
                <a:gd name="connsiteX21" fmla="*/ 6193992 w 8485602"/>
                <a:gd name="connsiteY21" fmla="*/ 3389194 h 5423147"/>
                <a:gd name="connsiteX22" fmla="*/ 6385061 w 8485602"/>
                <a:gd name="connsiteY22" fmla="*/ 3580262 h 5423147"/>
                <a:gd name="connsiteX23" fmla="*/ 6671664 w 8485602"/>
                <a:gd name="connsiteY23" fmla="*/ 3948752 h 5423147"/>
                <a:gd name="connsiteX24" fmla="*/ 7081097 w 8485602"/>
                <a:gd name="connsiteY24" fmla="*/ 4590197 h 5423147"/>
                <a:gd name="connsiteX25" fmla="*/ 7381348 w 8485602"/>
                <a:gd name="connsiteY25" fmla="*/ 4999630 h 5423147"/>
                <a:gd name="connsiteX26" fmla="*/ 7572416 w 8485602"/>
                <a:gd name="connsiteY26" fmla="*/ 5245289 h 5423147"/>
                <a:gd name="connsiteX27" fmla="*/ 7708894 w 8485602"/>
                <a:gd name="connsiteY27" fmla="*/ 5327176 h 5423147"/>
                <a:gd name="connsiteX28" fmla="*/ 7940906 w 8485602"/>
                <a:gd name="connsiteY28" fmla="*/ 5395415 h 5423147"/>
                <a:gd name="connsiteX29" fmla="*/ 8404930 w 8485602"/>
                <a:gd name="connsiteY29" fmla="*/ 5422710 h 5423147"/>
                <a:gd name="connsiteX30" fmla="*/ 8424936 w 8485602"/>
                <a:gd name="connsiteY30" fmla="*/ 5398040 h 5423147"/>
                <a:gd name="connsiteX0" fmla="*/ 0 w 8497603"/>
                <a:gd name="connsiteY0" fmla="*/ 5398040 h 5423148"/>
                <a:gd name="connsiteX1" fmla="*/ 311807 w 8497603"/>
                <a:gd name="connsiteY1" fmla="*/ 5381767 h 5423148"/>
                <a:gd name="connsiteX2" fmla="*/ 557467 w 8497603"/>
                <a:gd name="connsiteY2" fmla="*/ 5354471 h 5423148"/>
                <a:gd name="connsiteX3" fmla="*/ 803127 w 8497603"/>
                <a:gd name="connsiteY3" fmla="*/ 5286233 h 5423148"/>
                <a:gd name="connsiteX4" fmla="*/ 1035139 w 8497603"/>
                <a:gd name="connsiteY4" fmla="*/ 5136107 h 5423148"/>
                <a:gd name="connsiteX5" fmla="*/ 1294446 w 8497603"/>
                <a:gd name="connsiteY5" fmla="*/ 4781265 h 5423148"/>
                <a:gd name="connsiteX6" fmla="*/ 1690231 w 8497603"/>
                <a:gd name="connsiteY6" fmla="*/ 3880513 h 5423148"/>
                <a:gd name="connsiteX7" fmla="*/ 2236142 w 8497603"/>
                <a:gd name="connsiteY7" fmla="*/ 2624919 h 5423148"/>
                <a:gd name="connsiteX8" fmla="*/ 2631927 w 8497603"/>
                <a:gd name="connsiteY8" fmla="*/ 1819701 h 5423148"/>
                <a:gd name="connsiteX9" fmla="*/ 3164189 w 8497603"/>
                <a:gd name="connsiteY9" fmla="*/ 864358 h 5423148"/>
                <a:gd name="connsiteX10" fmla="*/ 3573622 w 8497603"/>
                <a:gd name="connsiteY10" fmla="*/ 181970 h 5423148"/>
                <a:gd name="connsiteX11" fmla="*/ 3751043 w 8497603"/>
                <a:gd name="connsiteY11" fmla="*/ 18197 h 5423148"/>
                <a:gd name="connsiteX12" fmla="*/ 3873873 w 8497603"/>
                <a:gd name="connsiteY12" fmla="*/ 72788 h 5423148"/>
                <a:gd name="connsiteX13" fmla="*/ 4119533 w 8497603"/>
                <a:gd name="connsiteY13" fmla="*/ 441277 h 5423148"/>
                <a:gd name="connsiteX14" fmla="*/ 4706387 w 8497603"/>
                <a:gd name="connsiteY14" fmla="*/ 1669576 h 5423148"/>
                <a:gd name="connsiteX15" fmla="*/ 5197706 w 8497603"/>
                <a:gd name="connsiteY15" fmla="*/ 3020704 h 5423148"/>
                <a:gd name="connsiteX16" fmla="*/ 5552548 w 8497603"/>
                <a:gd name="connsiteY16" fmla="*/ 3812274 h 5423148"/>
                <a:gd name="connsiteX17" fmla="*/ 5760640 w 8497603"/>
                <a:gd name="connsiteY17" fmla="*/ 3885872 h 5423148"/>
                <a:gd name="connsiteX18" fmla="*/ 5904656 w 8497603"/>
                <a:gd name="connsiteY18" fmla="*/ 3741856 h 5423148"/>
                <a:gd name="connsiteX19" fmla="*/ 5976664 w 8497603"/>
                <a:gd name="connsiteY19" fmla="*/ 3597840 h 5423148"/>
                <a:gd name="connsiteX20" fmla="*/ 6084810 w 8497603"/>
                <a:gd name="connsiteY20" fmla="*/ 3416489 h 5423148"/>
                <a:gd name="connsiteX21" fmla="*/ 6193992 w 8497603"/>
                <a:gd name="connsiteY21" fmla="*/ 3389194 h 5423148"/>
                <a:gd name="connsiteX22" fmla="*/ 6385061 w 8497603"/>
                <a:gd name="connsiteY22" fmla="*/ 3580262 h 5423148"/>
                <a:gd name="connsiteX23" fmla="*/ 6671664 w 8497603"/>
                <a:gd name="connsiteY23" fmla="*/ 3948752 h 5423148"/>
                <a:gd name="connsiteX24" fmla="*/ 7081097 w 8497603"/>
                <a:gd name="connsiteY24" fmla="*/ 4590197 h 5423148"/>
                <a:gd name="connsiteX25" fmla="*/ 7381348 w 8497603"/>
                <a:gd name="connsiteY25" fmla="*/ 4999630 h 5423148"/>
                <a:gd name="connsiteX26" fmla="*/ 7572416 w 8497603"/>
                <a:gd name="connsiteY26" fmla="*/ 5245289 h 5423148"/>
                <a:gd name="connsiteX27" fmla="*/ 7708894 w 8497603"/>
                <a:gd name="connsiteY27" fmla="*/ 5327176 h 5423148"/>
                <a:gd name="connsiteX28" fmla="*/ 7940906 w 8497603"/>
                <a:gd name="connsiteY28" fmla="*/ 5395415 h 5423148"/>
                <a:gd name="connsiteX29" fmla="*/ 8404930 w 8497603"/>
                <a:gd name="connsiteY29" fmla="*/ 5422710 h 5423148"/>
                <a:gd name="connsiteX30" fmla="*/ 8496944 w 8497603"/>
                <a:gd name="connsiteY30" fmla="*/ 5398040 h 5423148"/>
                <a:gd name="connsiteX0" fmla="*/ 0 w 8404930"/>
                <a:gd name="connsiteY0" fmla="*/ 5398040 h 5422710"/>
                <a:gd name="connsiteX1" fmla="*/ 311807 w 8404930"/>
                <a:gd name="connsiteY1" fmla="*/ 5381767 h 5422710"/>
                <a:gd name="connsiteX2" fmla="*/ 557467 w 8404930"/>
                <a:gd name="connsiteY2" fmla="*/ 5354471 h 5422710"/>
                <a:gd name="connsiteX3" fmla="*/ 803127 w 8404930"/>
                <a:gd name="connsiteY3" fmla="*/ 5286233 h 5422710"/>
                <a:gd name="connsiteX4" fmla="*/ 1035139 w 8404930"/>
                <a:gd name="connsiteY4" fmla="*/ 5136107 h 5422710"/>
                <a:gd name="connsiteX5" fmla="*/ 1294446 w 8404930"/>
                <a:gd name="connsiteY5" fmla="*/ 4781265 h 5422710"/>
                <a:gd name="connsiteX6" fmla="*/ 1690231 w 8404930"/>
                <a:gd name="connsiteY6" fmla="*/ 3880513 h 5422710"/>
                <a:gd name="connsiteX7" fmla="*/ 2236142 w 8404930"/>
                <a:gd name="connsiteY7" fmla="*/ 2624919 h 5422710"/>
                <a:gd name="connsiteX8" fmla="*/ 2631927 w 8404930"/>
                <a:gd name="connsiteY8" fmla="*/ 1819701 h 5422710"/>
                <a:gd name="connsiteX9" fmla="*/ 3164189 w 8404930"/>
                <a:gd name="connsiteY9" fmla="*/ 864358 h 5422710"/>
                <a:gd name="connsiteX10" fmla="*/ 3573622 w 8404930"/>
                <a:gd name="connsiteY10" fmla="*/ 181970 h 5422710"/>
                <a:gd name="connsiteX11" fmla="*/ 3751043 w 8404930"/>
                <a:gd name="connsiteY11" fmla="*/ 18197 h 5422710"/>
                <a:gd name="connsiteX12" fmla="*/ 3873873 w 8404930"/>
                <a:gd name="connsiteY12" fmla="*/ 72788 h 5422710"/>
                <a:gd name="connsiteX13" fmla="*/ 4119533 w 8404930"/>
                <a:gd name="connsiteY13" fmla="*/ 441277 h 5422710"/>
                <a:gd name="connsiteX14" fmla="*/ 4706387 w 8404930"/>
                <a:gd name="connsiteY14" fmla="*/ 1669576 h 5422710"/>
                <a:gd name="connsiteX15" fmla="*/ 5197706 w 8404930"/>
                <a:gd name="connsiteY15" fmla="*/ 3020704 h 5422710"/>
                <a:gd name="connsiteX16" fmla="*/ 5552548 w 8404930"/>
                <a:gd name="connsiteY16" fmla="*/ 3812274 h 5422710"/>
                <a:gd name="connsiteX17" fmla="*/ 5760640 w 8404930"/>
                <a:gd name="connsiteY17" fmla="*/ 3885872 h 5422710"/>
                <a:gd name="connsiteX18" fmla="*/ 5904656 w 8404930"/>
                <a:gd name="connsiteY18" fmla="*/ 3741856 h 5422710"/>
                <a:gd name="connsiteX19" fmla="*/ 5976664 w 8404930"/>
                <a:gd name="connsiteY19" fmla="*/ 3597840 h 5422710"/>
                <a:gd name="connsiteX20" fmla="*/ 6084810 w 8404930"/>
                <a:gd name="connsiteY20" fmla="*/ 3416489 h 5422710"/>
                <a:gd name="connsiteX21" fmla="*/ 6193992 w 8404930"/>
                <a:gd name="connsiteY21" fmla="*/ 3389194 h 5422710"/>
                <a:gd name="connsiteX22" fmla="*/ 6385061 w 8404930"/>
                <a:gd name="connsiteY22" fmla="*/ 3580262 h 5422710"/>
                <a:gd name="connsiteX23" fmla="*/ 6671664 w 8404930"/>
                <a:gd name="connsiteY23" fmla="*/ 3948752 h 5422710"/>
                <a:gd name="connsiteX24" fmla="*/ 7081097 w 8404930"/>
                <a:gd name="connsiteY24" fmla="*/ 4590197 h 5422710"/>
                <a:gd name="connsiteX25" fmla="*/ 7381348 w 8404930"/>
                <a:gd name="connsiteY25" fmla="*/ 4999630 h 5422710"/>
                <a:gd name="connsiteX26" fmla="*/ 7572416 w 8404930"/>
                <a:gd name="connsiteY26" fmla="*/ 5245289 h 5422710"/>
                <a:gd name="connsiteX27" fmla="*/ 7708894 w 8404930"/>
                <a:gd name="connsiteY27" fmla="*/ 5327176 h 5422710"/>
                <a:gd name="connsiteX28" fmla="*/ 7940906 w 8404930"/>
                <a:gd name="connsiteY28" fmla="*/ 5395415 h 5422710"/>
                <a:gd name="connsiteX29" fmla="*/ 8404930 w 8404930"/>
                <a:gd name="connsiteY29" fmla="*/ 5422710 h 5422710"/>
                <a:gd name="connsiteX0" fmla="*/ 0 w 8404930"/>
                <a:gd name="connsiteY0" fmla="*/ 5398040 h 5422710"/>
                <a:gd name="connsiteX1" fmla="*/ 311807 w 8404930"/>
                <a:gd name="connsiteY1" fmla="*/ 5381767 h 5422710"/>
                <a:gd name="connsiteX2" fmla="*/ 557467 w 8404930"/>
                <a:gd name="connsiteY2" fmla="*/ 5354471 h 5422710"/>
                <a:gd name="connsiteX3" fmla="*/ 803127 w 8404930"/>
                <a:gd name="connsiteY3" fmla="*/ 5286233 h 5422710"/>
                <a:gd name="connsiteX4" fmla="*/ 1035139 w 8404930"/>
                <a:gd name="connsiteY4" fmla="*/ 5136107 h 5422710"/>
                <a:gd name="connsiteX5" fmla="*/ 1294446 w 8404930"/>
                <a:gd name="connsiteY5" fmla="*/ 4781265 h 5422710"/>
                <a:gd name="connsiteX6" fmla="*/ 1690231 w 8404930"/>
                <a:gd name="connsiteY6" fmla="*/ 3880513 h 5422710"/>
                <a:gd name="connsiteX7" fmla="*/ 2236142 w 8404930"/>
                <a:gd name="connsiteY7" fmla="*/ 2624919 h 5422710"/>
                <a:gd name="connsiteX8" fmla="*/ 2631927 w 8404930"/>
                <a:gd name="connsiteY8" fmla="*/ 1819701 h 5422710"/>
                <a:gd name="connsiteX9" fmla="*/ 3164189 w 8404930"/>
                <a:gd name="connsiteY9" fmla="*/ 864358 h 5422710"/>
                <a:gd name="connsiteX10" fmla="*/ 3573622 w 8404930"/>
                <a:gd name="connsiteY10" fmla="*/ 181970 h 5422710"/>
                <a:gd name="connsiteX11" fmla="*/ 3751043 w 8404930"/>
                <a:gd name="connsiteY11" fmla="*/ 18197 h 5422710"/>
                <a:gd name="connsiteX12" fmla="*/ 3873873 w 8404930"/>
                <a:gd name="connsiteY12" fmla="*/ 72788 h 5422710"/>
                <a:gd name="connsiteX13" fmla="*/ 4119533 w 8404930"/>
                <a:gd name="connsiteY13" fmla="*/ 441277 h 5422710"/>
                <a:gd name="connsiteX14" fmla="*/ 4706387 w 8404930"/>
                <a:gd name="connsiteY14" fmla="*/ 1669576 h 5422710"/>
                <a:gd name="connsiteX15" fmla="*/ 5197706 w 8404930"/>
                <a:gd name="connsiteY15" fmla="*/ 3020704 h 5422710"/>
                <a:gd name="connsiteX16" fmla="*/ 5552548 w 8404930"/>
                <a:gd name="connsiteY16" fmla="*/ 3812274 h 5422710"/>
                <a:gd name="connsiteX17" fmla="*/ 5760640 w 8404930"/>
                <a:gd name="connsiteY17" fmla="*/ 3885872 h 5422710"/>
                <a:gd name="connsiteX18" fmla="*/ 5904656 w 8404930"/>
                <a:gd name="connsiteY18" fmla="*/ 3741856 h 5422710"/>
                <a:gd name="connsiteX19" fmla="*/ 5976664 w 8404930"/>
                <a:gd name="connsiteY19" fmla="*/ 3597840 h 5422710"/>
                <a:gd name="connsiteX20" fmla="*/ 6084810 w 8404930"/>
                <a:gd name="connsiteY20" fmla="*/ 3416489 h 5422710"/>
                <a:gd name="connsiteX21" fmla="*/ 6193992 w 8404930"/>
                <a:gd name="connsiteY21" fmla="*/ 3389194 h 5422710"/>
                <a:gd name="connsiteX22" fmla="*/ 6264696 w 8404930"/>
                <a:gd name="connsiteY22" fmla="*/ 4101895 h 5422710"/>
                <a:gd name="connsiteX23" fmla="*/ 6671664 w 8404930"/>
                <a:gd name="connsiteY23" fmla="*/ 3948752 h 5422710"/>
                <a:gd name="connsiteX24" fmla="*/ 7081097 w 8404930"/>
                <a:gd name="connsiteY24" fmla="*/ 4590197 h 5422710"/>
                <a:gd name="connsiteX25" fmla="*/ 7381348 w 8404930"/>
                <a:gd name="connsiteY25" fmla="*/ 4999630 h 5422710"/>
                <a:gd name="connsiteX26" fmla="*/ 7572416 w 8404930"/>
                <a:gd name="connsiteY26" fmla="*/ 5245289 h 5422710"/>
                <a:gd name="connsiteX27" fmla="*/ 7708894 w 8404930"/>
                <a:gd name="connsiteY27" fmla="*/ 5327176 h 5422710"/>
                <a:gd name="connsiteX28" fmla="*/ 7940906 w 8404930"/>
                <a:gd name="connsiteY28" fmla="*/ 5395415 h 5422710"/>
                <a:gd name="connsiteX29" fmla="*/ 8404930 w 8404930"/>
                <a:gd name="connsiteY29" fmla="*/ 5422710 h 5422710"/>
                <a:gd name="connsiteX0" fmla="*/ 0 w 8404930"/>
                <a:gd name="connsiteY0" fmla="*/ 5398040 h 5422710"/>
                <a:gd name="connsiteX1" fmla="*/ 311807 w 8404930"/>
                <a:gd name="connsiteY1" fmla="*/ 5381767 h 5422710"/>
                <a:gd name="connsiteX2" fmla="*/ 557467 w 8404930"/>
                <a:gd name="connsiteY2" fmla="*/ 5354471 h 5422710"/>
                <a:gd name="connsiteX3" fmla="*/ 803127 w 8404930"/>
                <a:gd name="connsiteY3" fmla="*/ 5286233 h 5422710"/>
                <a:gd name="connsiteX4" fmla="*/ 1035139 w 8404930"/>
                <a:gd name="connsiteY4" fmla="*/ 5136107 h 5422710"/>
                <a:gd name="connsiteX5" fmla="*/ 1294446 w 8404930"/>
                <a:gd name="connsiteY5" fmla="*/ 4781265 h 5422710"/>
                <a:gd name="connsiteX6" fmla="*/ 1690231 w 8404930"/>
                <a:gd name="connsiteY6" fmla="*/ 3880513 h 5422710"/>
                <a:gd name="connsiteX7" fmla="*/ 2236142 w 8404930"/>
                <a:gd name="connsiteY7" fmla="*/ 2624919 h 5422710"/>
                <a:gd name="connsiteX8" fmla="*/ 2631927 w 8404930"/>
                <a:gd name="connsiteY8" fmla="*/ 1819701 h 5422710"/>
                <a:gd name="connsiteX9" fmla="*/ 3164189 w 8404930"/>
                <a:gd name="connsiteY9" fmla="*/ 864358 h 5422710"/>
                <a:gd name="connsiteX10" fmla="*/ 3573622 w 8404930"/>
                <a:gd name="connsiteY10" fmla="*/ 181970 h 5422710"/>
                <a:gd name="connsiteX11" fmla="*/ 3751043 w 8404930"/>
                <a:gd name="connsiteY11" fmla="*/ 18197 h 5422710"/>
                <a:gd name="connsiteX12" fmla="*/ 3873873 w 8404930"/>
                <a:gd name="connsiteY12" fmla="*/ 72788 h 5422710"/>
                <a:gd name="connsiteX13" fmla="*/ 4119533 w 8404930"/>
                <a:gd name="connsiteY13" fmla="*/ 441277 h 5422710"/>
                <a:gd name="connsiteX14" fmla="*/ 4706387 w 8404930"/>
                <a:gd name="connsiteY14" fmla="*/ 1669576 h 5422710"/>
                <a:gd name="connsiteX15" fmla="*/ 5197706 w 8404930"/>
                <a:gd name="connsiteY15" fmla="*/ 3020704 h 5422710"/>
                <a:gd name="connsiteX16" fmla="*/ 5552548 w 8404930"/>
                <a:gd name="connsiteY16" fmla="*/ 3812274 h 5422710"/>
                <a:gd name="connsiteX17" fmla="*/ 5760640 w 8404930"/>
                <a:gd name="connsiteY17" fmla="*/ 3885872 h 5422710"/>
                <a:gd name="connsiteX18" fmla="*/ 5904656 w 8404930"/>
                <a:gd name="connsiteY18" fmla="*/ 3741856 h 5422710"/>
                <a:gd name="connsiteX19" fmla="*/ 5976664 w 8404930"/>
                <a:gd name="connsiteY19" fmla="*/ 3597840 h 5422710"/>
                <a:gd name="connsiteX20" fmla="*/ 6084810 w 8404930"/>
                <a:gd name="connsiteY20" fmla="*/ 3416489 h 5422710"/>
                <a:gd name="connsiteX21" fmla="*/ 6048672 w 8404930"/>
                <a:gd name="connsiteY21" fmla="*/ 4245911 h 5422710"/>
                <a:gd name="connsiteX22" fmla="*/ 6264696 w 8404930"/>
                <a:gd name="connsiteY22" fmla="*/ 4101895 h 5422710"/>
                <a:gd name="connsiteX23" fmla="*/ 6671664 w 8404930"/>
                <a:gd name="connsiteY23" fmla="*/ 3948752 h 5422710"/>
                <a:gd name="connsiteX24" fmla="*/ 7081097 w 8404930"/>
                <a:gd name="connsiteY24" fmla="*/ 4590197 h 5422710"/>
                <a:gd name="connsiteX25" fmla="*/ 7381348 w 8404930"/>
                <a:gd name="connsiteY25" fmla="*/ 4999630 h 5422710"/>
                <a:gd name="connsiteX26" fmla="*/ 7572416 w 8404930"/>
                <a:gd name="connsiteY26" fmla="*/ 5245289 h 5422710"/>
                <a:gd name="connsiteX27" fmla="*/ 7708894 w 8404930"/>
                <a:gd name="connsiteY27" fmla="*/ 5327176 h 5422710"/>
                <a:gd name="connsiteX28" fmla="*/ 7940906 w 8404930"/>
                <a:gd name="connsiteY28" fmla="*/ 5395415 h 5422710"/>
                <a:gd name="connsiteX29" fmla="*/ 8404930 w 8404930"/>
                <a:gd name="connsiteY29" fmla="*/ 5422710 h 5422710"/>
                <a:gd name="connsiteX0" fmla="*/ 0 w 8404930"/>
                <a:gd name="connsiteY0" fmla="*/ 5398040 h 5422710"/>
                <a:gd name="connsiteX1" fmla="*/ 311807 w 8404930"/>
                <a:gd name="connsiteY1" fmla="*/ 5381767 h 5422710"/>
                <a:gd name="connsiteX2" fmla="*/ 557467 w 8404930"/>
                <a:gd name="connsiteY2" fmla="*/ 5354471 h 5422710"/>
                <a:gd name="connsiteX3" fmla="*/ 803127 w 8404930"/>
                <a:gd name="connsiteY3" fmla="*/ 5286233 h 5422710"/>
                <a:gd name="connsiteX4" fmla="*/ 1035139 w 8404930"/>
                <a:gd name="connsiteY4" fmla="*/ 5136107 h 5422710"/>
                <a:gd name="connsiteX5" fmla="*/ 1294446 w 8404930"/>
                <a:gd name="connsiteY5" fmla="*/ 4781265 h 5422710"/>
                <a:gd name="connsiteX6" fmla="*/ 1690231 w 8404930"/>
                <a:gd name="connsiteY6" fmla="*/ 3880513 h 5422710"/>
                <a:gd name="connsiteX7" fmla="*/ 2236142 w 8404930"/>
                <a:gd name="connsiteY7" fmla="*/ 2624919 h 5422710"/>
                <a:gd name="connsiteX8" fmla="*/ 2631927 w 8404930"/>
                <a:gd name="connsiteY8" fmla="*/ 1819701 h 5422710"/>
                <a:gd name="connsiteX9" fmla="*/ 3164189 w 8404930"/>
                <a:gd name="connsiteY9" fmla="*/ 864358 h 5422710"/>
                <a:gd name="connsiteX10" fmla="*/ 3573622 w 8404930"/>
                <a:gd name="connsiteY10" fmla="*/ 181970 h 5422710"/>
                <a:gd name="connsiteX11" fmla="*/ 3751043 w 8404930"/>
                <a:gd name="connsiteY11" fmla="*/ 18197 h 5422710"/>
                <a:gd name="connsiteX12" fmla="*/ 3873873 w 8404930"/>
                <a:gd name="connsiteY12" fmla="*/ 72788 h 5422710"/>
                <a:gd name="connsiteX13" fmla="*/ 4119533 w 8404930"/>
                <a:gd name="connsiteY13" fmla="*/ 441277 h 5422710"/>
                <a:gd name="connsiteX14" fmla="*/ 4706387 w 8404930"/>
                <a:gd name="connsiteY14" fmla="*/ 1669576 h 5422710"/>
                <a:gd name="connsiteX15" fmla="*/ 5197706 w 8404930"/>
                <a:gd name="connsiteY15" fmla="*/ 3020704 h 5422710"/>
                <a:gd name="connsiteX16" fmla="*/ 5552548 w 8404930"/>
                <a:gd name="connsiteY16" fmla="*/ 3812274 h 5422710"/>
                <a:gd name="connsiteX17" fmla="*/ 5760640 w 8404930"/>
                <a:gd name="connsiteY17" fmla="*/ 3885872 h 5422710"/>
                <a:gd name="connsiteX18" fmla="*/ 5904656 w 8404930"/>
                <a:gd name="connsiteY18" fmla="*/ 3741856 h 5422710"/>
                <a:gd name="connsiteX19" fmla="*/ 5976664 w 8404930"/>
                <a:gd name="connsiteY19" fmla="*/ 3597840 h 5422710"/>
                <a:gd name="connsiteX20" fmla="*/ 5904656 w 8404930"/>
                <a:gd name="connsiteY20" fmla="*/ 4245911 h 5422710"/>
                <a:gd name="connsiteX21" fmla="*/ 6048672 w 8404930"/>
                <a:gd name="connsiteY21" fmla="*/ 4245911 h 5422710"/>
                <a:gd name="connsiteX22" fmla="*/ 6264696 w 8404930"/>
                <a:gd name="connsiteY22" fmla="*/ 4101895 h 5422710"/>
                <a:gd name="connsiteX23" fmla="*/ 6671664 w 8404930"/>
                <a:gd name="connsiteY23" fmla="*/ 3948752 h 5422710"/>
                <a:gd name="connsiteX24" fmla="*/ 7081097 w 8404930"/>
                <a:gd name="connsiteY24" fmla="*/ 4590197 h 5422710"/>
                <a:gd name="connsiteX25" fmla="*/ 7381348 w 8404930"/>
                <a:gd name="connsiteY25" fmla="*/ 4999630 h 5422710"/>
                <a:gd name="connsiteX26" fmla="*/ 7572416 w 8404930"/>
                <a:gd name="connsiteY26" fmla="*/ 5245289 h 5422710"/>
                <a:gd name="connsiteX27" fmla="*/ 7708894 w 8404930"/>
                <a:gd name="connsiteY27" fmla="*/ 5327176 h 5422710"/>
                <a:gd name="connsiteX28" fmla="*/ 7940906 w 8404930"/>
                <a:gd name="connsiteY28" fmla="*/ 5395415 h 5422710"/>
                <a:gd name="connsiteX29" fmla="*/ 8404930 w 8404930"/>
                <a:gd name="connsiteY29" fmla="*/ 5422710 h 5422710"/>
                <a:gd name="connsiteX0" fmla="*/ 0 w 8404930"/>
                <a:gd name="connsiteY0" fmla="*/ 5398040 h 5422710"/>
                <a:gd name="connsiteX1" fmla="*/ 311807 w 8404930"/>
                <a:gd name="connsiteY1" fmla="*/ 5381767 h 5422710"/>
                <a:gd name="connsiteX2" fmla="*/ 557467 w 8404930"/>
                <a:gd name="connsiteY2" fmla="*/ 5354471 h 5422710"/>
                <a:gd name="connsiteX3" fmla="*/ 803127 w 8404930"/>
                <a:gd name="connsiteY3" fmla="*/ 5286233 h 5422710"/>
                <a:gd name="connsiteX4" fmla="*/ 1035139 w 8404930"/>
                <a:gd name="connsiteY4" fmla="*/ 5136107 h 5422710"/>
                <a:gd name="connsiteX5" fmla="*/ 1294446 w 8404930"/>
                <a:gd name="connsiteY5" fmla="*/ 4781265 h 5422710"/>
                <a:gd name="connsiteX6" fmla="*/ 1690231 w 8404930"/>
                <a:gd name="connsiteY6" fmla="*/ 3880513 h 5422710"/>
                <a:gd name="connsiteX7" fmla="*/ 2236142 w 8404930"/>
                <a:gd name="connsiteY7" fmla="*/ 2624919 h 5422710"/>
                <a:gd name="connsiteX8" fmla="*/ 2631927 w 8404930"/>
                <a:gd name="connsiteY8" fmla="*/ 1819701 h 5422710"/>
                <a:gd name="connsiteX9" fmla="*/ 3164189 w 8404930"/>
                <a:gd name="connsiteY9" fmla="*/ 864358 h 5422710"/>
                <a:gd name="connsiteX10" fmla="*/ 3573622 w 8404930"/>
                <a:gd name="connsiteY10" fmla="*/ 181970 h 5422710"/>
                <a:gd name="connsiteX11" fmla="*/ 3751043 w 8404930"/>
                <a:gd name="connsiteY11" fmla="*/ 18197 h 5422710"/>
                <a:gd name="connsiteX12" fmla="*/ 3873873 w 8404930"/>
                <a:gd name="connsiteY12" fmla="*/ 72788 h 5422710"/>
                <a:gd name="connsiteX13" fmla="*/ 4119533 w 8404930"/>
                <a:gd name="connsiteY13" fmla="*/ 441277 h 5422710"/>
                <a:gd name="connsiteX14" fmla="*/ 4706387 w 8404930"/>
                <a:gd name="connsiteY14" fmla="*/ 1669576 h 5422710"/>
                <a:gd name="connsiteX15" fmla="*/ 5197706 w 8404930"/>
                <a:gd name="connsiteY15" fmla="*/ 3020704 h 5422710"/>
                <a:gd name="connsiteX16" fmla="*/ 5552548 w 8404930"/>
                <a:gd name="connsiteY16" fmla="*/ 3812274 h 5422710"/>
                <a:gd name="connsiteX17" fmla="*/ 5760640 w 8404930"/>
                <a:gd name="connsiteY17" fmla="*/ 3885872 h 5422710"/>
                <a:gd name="connsiteX18" fmla="*/ 5904656 w 8404930"/>
                <a:gd name="connsiteY18" fmla="*/ 3741856 h 5422710"/>
                <a:gd name="connsiteX19" fmla="*/ 5832648 w 8404930"/>
                <a:gd name="connsiteY19" fmla="*/ 4173903 h 5422710"/>
                <a:gd name="connsiteX20" fmla="*/ 5904656 w 8404930"/>
                <a:gd name="connsiteY20" fmla="*/ 4245911 h 5422710"/>
                <a:gd name="connsiteX21" fmla="*/ 6048672 w 8404930"/>
                <a:gd name="connsiteY21" fmla="*/ 4245911 h 5422710"/>
                <a:gd name="connsiteX22" fmla="*/ 6264696 w 8404930"/>
                <a:gd name="connsiteY22" fmla="*/ 4101895 h 5422710"/>
                <a:gd name="connsiteX23" fmla="*/ 6671664 w 8404930"/>
                <a:gd name="connsiteY23" fmla="*/ 3948752 h 5422710"/>
                <a:gd name="connsiteX24" fmla="*/ 7081097 w 8404930"/>
                <a:gd name="connsiteY24" fmla="*/ 4590197 h 5422710"/>
                <a:gd name="connsiteX25" fmla="*/ 7381348 w 8404930"/>
                <a:gd name="connsiteY25" fmla="*/ 4999630 h 5422710"/>
                <a:gd name="connsiteX26" fmla="*/ 7572416 w 8404930"/>
                <a:gd name="connsiteY26" fmla="*/ 5245289 h 5422710"/>
                <a:gd name="connsiteX27" fmla="*/ 7708894 w 8404930"/>
                <a:gd name="connsiteY27" fmla="*/ 5327176 h 5422710"/>
                <a:gd name="connsiteX28" fmla="*/ 7940906 w 8404930"/>
                <a:gd name="connsiteY28" fmla="*/ 5395415 h 5422710"/>
                <a:gd name="connsiteX29" fmla="*/ 8404930 w 8404930"/>
                <a:gd name="connsiteY29" fmla="*/ 5422710 h 5422710"/>
                <a:gd name="connsiteX0" fmla="*/ 0 w 8404930"/>
                <a:gd name="connsiteY0" fmla="*/ 5398040 h 5422710"/>
                <a:gd name="connsiteX1" fmla="*/ 311807 w 8404930"/>
                <a:gd name="connsiteY1" fmla="*/ 5381767 h 5422710"/>
                <a:gd name="connsiteX2" fmla="*/ 557467 w 8404930"/>
                <a:gd name="connsiteY2" fmla="*/ 5354471 h 5422710"/>
                <a:gd name="connsiteX3" fmla="*/ 803127 w 8404930"/>
                <a:gd name="connsiteY3" fmla="*/ 5286233 h 5422710"/>
                <a:gd name="connsiteX4" fmla="*/ 1035139 w 8404930"/>
                <a:gd name="connsiteY4" fmla="*/ 5136107 h 5422710"/>
                <a:gd name="connsiteX5" fmla="*/ 1294446 w 8404930"/>
                <a:gd name="connsiteY5" fmla="*/ 4781265 h 5422710"/>
                <a:gd name="connsiteX6" fmla="*/ 1690231 w 8404930"/>
                <a:gd name="connsiteY6" fmla="*/ 3880513 h 5422710"/>
                <a:gd name="connsiteX7" fmla="*/ 2236142 w 8404930"/>
                <a:gd name="connsiteY7" fmla="*/ 2624919 h 5422710"/>
                <a:gd name="connsiteX8" fmla="*/ 2631927 w 8404930"/>
                <a:gd name="connsiteY8" fmla="*/ 1819701 h 5422710"/>
                <a:gd name="connsiteX9" fmla="*/ 3164189 w 8404930"/>
                <a:gd name="connsiteY9" fmla="*/ 864358 h 5422710"/>
                <a:gd name="connsiteX10" fmla="*/ 3573622 w 8404930"/>
                <a:gd name="connsiteY10" fmla="*/ 181970 h 5422710"/>
                <a:gd name="connsiteX11" fmla="*/ 3751043 w 8404930"/>
                <a:gd name="connsiteY11" fmla="*/ 18197 h 5422710"/>
                <a:gd name="connsiteX12" fmla="*/ 3873873 w 8404930"/>
                <a:gd name="connsiteY12" fmla="*/ 72788 h 5422710"/>
                <a:gd name="connsiteX13" fmla="*/ 4119533 w 8404930"/>
                <a:gd name="connsiteY13" fmla="*/ 441277 h 5422710"/>
                <a:gd name="connsiteX14" fmla="*/ 4706387 w 8404930"/>
                <a:gd name="connsiteY14" fmla="*/ 1669576 h 5422710"/>
                <a:gd name="connsiteX15" fmla="*/ 5197706 w 8404930"/>
                <a:gd name="connsiteY15" fmla="*/ 3020704 h 5422710"/>
                <a:gd name="connsiteX16" fmla="*/ 5552548 w 8404930"/>
                <a:gd name="connsiteY16" fmla="*/ 3812274 h 5422710"/>
                <a:gd name="connsiteX17" fmla="*/ 5760640 w 8404930"/>
                <a:gd name="connsiteY17" fmla="*/ 3885872 h 5422710"/>
                <a:gd name="connsiteX18" fmla="*/ 5760640 w 8404930"/>
                <a:gd name="connsiteY18" fmla="*/ 4101895 h 5422710"/>
                <a:gd name="connsiteX19" fmla="*/ 5832648 w 8404930"/>
                <a:gd name="connsiteY19" fmla="*/ 4173903 h 5422710"/>
                <a:gd name="connsiteX20" fmla="*/ 5904656 w 8404930"/>
                <a:gd name="connsiteY20" fmla="*/ 4245911 h 5422710"/>
                <a:gd name="connsiteX21" fmla="*/ 6048672 w 8404930"/>
                <a:gd name="connsiteY21" fmla="*/ 4245911 h 5422710"/>
                <a:gd name="connsiteX22" fmla="*/ 6264696 w 8404930"/>
                <a:gd name="connsiteY22" fmla="*/ 4101895 h 5422710"/>
                <a:gd name="connsiteX23" fmla="*/ 6671664 w 8404930"/>
                <a:gd name="connsiteY23" fmla="*/ 3948752 h 5422710"/>
                <a:gd name="connsiteX24" fmla="*/ 7081097 w 8404930"/>
                <a:gd name="connsiteY24" fmla="*/ 4590197 h 5422710"/>
                <a:gd name="connsiteX25" fmla="*/ 7381348 w 8404930"/>
                <a:gd name="connsiteY25" fmla="*/ 4999630 h 5422710"/>
                <a:gd name="connsiteX26" fmla="*/ 7572416 w 8404930"/>
                <a:gd name="connsiteY26" fmla="*/ 5245289 h 5422710"/>
                <a:gd name="connsiteX27" fmla="*/ 7708894 w 8404930"/>
                <a:gd name="connsiteY27" fmla="*/ 5327176 h 5422710"/>
                <a:gd name="connsiteX28" fmla="*/ 7940906 w 8404930"/>
                <a:gd name="connsiteY28" fmla="*/ 5395415 h 5422710"/>
                <a:gd name="connsiteX29" fmla="*/ 8404930 w 8404930"/>
                <a:gd name="connsiteY29" fmla="*/ 5422710 h 5422710"/>
                <a:gd name="connsiteX0" fmla="*/ 0 w 8404930"/>
                <a:gd name="connsiteY0" fmla="*/ 5398040 h 5422710"/>
                <a:gd name="connsiteX1" fmla="*/ 311807 w 8404930"/>
                <a:gd name="connsiteY1" fmla="*/ 5381767 h 5422710"/>
                <a:gd name="connsiteX2" fmla="*/ 557467 w 8404930"/>
                <a:gd name="connsiteY2" fmla="*/ 5354471 h 5422710"/>
                <a:gd name="connsiteX3" fmla="*/ 803127 w 8404930"/>
                <a:gd name="connsiteY3" fmla="*/ 5286233 h 5422710"/>
                <a:gd name="connsiteX4" fmla="*/ 1035139 w 8404930"/>
                <a:gd name="connsiteY4" fmla="*/ 5136107 h 5422710"/>
                <a:gd name="connsiteX5" fmla="*/ 1294446 w 8404930"/>
                <a:gd name="connsiteY5" fmla="*/ 4781265 h 5422710"/>
                <a:gd name="connsiteX6" fmla="*/ 1690231 w 8404930"/>
                <a:gd name="connsiteY6" fmla="*/ 3880513 h 5422710"/>
                <a:gd name="connsiteX7" fmla="*/ 2236142 w 8404930"/>
                <a:gd name="connsiteY7" fmla="*/ 2624919 h 5422710"/>
                <a:gd name="connsiteX8" fmla="*/ 2631927 w 8404930"/>
                <a:gd name="connsiteY8" fmla="*/ 1819701 h 5422710"/>
                <a:gd name="connsiteX9" fmla="*/ 3164189 w 8404930"/>
                <a:gd name="connsiteY9" fmla="*/ 864358 h 5422710"/>
                <a:gd name="connsiteX10" fmla="*/ 3573622 w 8404930"/>
                <a:gd name="connsiteY10" fmla="*/ 181970 h 5422710"/>
                <a:gd name="connsiteX11" fmla="*/ 3751043 w 8404930"/>
                <a:gd name="connsiteY11" fmla="*/ 18197 h 5422710"/>
                <a:gd name="connsiteX12" fmla="*/ 3873873 w 8404930"/>
                <a:gd name="connsiteY12" fmla="*/ 72788 h 5422710"/>
                <a:gd name="connsiteX13" fmla="*/ 4119533 w 8404930"/>
                <a:gd name="connsiteY13" fmla="*/ 441277 h 5422710"/>
                <a:gd name="connsiteX14" fmla="*/ 4706387 w 8404930"/>
                <a:gd name="connsiteY14" fmla="*/ 1669576 h 5422710"/>
                <a:gd name="connsiteX15" fmla="*/ 5197706 w 8404930"/>
                <a:gd name="connsiteY15" fmla="*/ 3020704 h 5422710"/>
                <a:gd name="connsiteX16" fmla="*/ 5552548 w 8404930"/>
                <a:gd name="connsiteY16" fmla="*/ 3812274 h 5422710"/>
                <a:gd name="connsiteX17" fmla="*/ 5688632 w 8404930"/>
                <a:gd name="connsiteY17" fmla="*/ 4029887 h 5422710"/>
                <a:gd name="connsiteX18" fmla="*/ 5760640 w 8404930"/>
                <a:gd name="connsiteY18" fmla="*/ 4101895 h 5422710"/>
                <a:gd name="connsiteX19" fmla="*/ 5832648 w 8404930"/>
                <a:gd name="connsiteY19" fmla="*/ 4173903 h 5422710"/>
                <a:gd name="connsiteX20" fmla="*/ 5904656 w 8404930"/>
                <a:gd name="connsiteY20" fmla="*/ 4245911 h 5422710"/>
                <a:gd name="connsiteX21" fmla="*/ 6048672 w 8404930"/>
                <a:gd name="connsiteY21" fmla="*/ 4245911 h 5422710"/>
                <a:gd name="connsiteX22" fmla="*/ 6264696 w 8404930"/>
                <a:gd name="connsiteY22" fmla="*/ 4101895 h 5422710"/>
                <a:gd name="connsiteX23" fmla="*/ 6671664 w 8404930"/>
                <a:gd name="connsiteY23" fmla="*/ 3948752 h 5422710"/>
                <a:gd name="connsiteX24" fmla="*/ 7081097 w 8404930"/>
                <a:gd name="connsiteY24" fmla="*/ 4590197 h 5422710"/>
                <a:gd name="connsiteX25" fmla="*/ 7381348 w 8404930"/>
                <a:gd name="connsiteY25" fmla="*/ 4999630 h 5422710"/>
                <a:gd name="connsiteX26" fmla="*/ 7572416 w 8404930"/>
                <a:gd name="connsiteY26" fmla="*/ 5245289 h 5422710"/>
                <a:gd name="connsiteX27" fmla="*/ 7708894 w 8404930"/>
                <a:gd name="connsiteY27" fmla="*/ 5327176 h 5422710"/>
                <a:gd name="connsiteX28" fmla="*/ 7940906 w 8404930"/>
                <a:gd name="connsiteY28" fmla="*/ 5395415 h 5422710"/>
                <a:gd name="connsiteX29" fmla="*/ 8404930 w 8404930"/>
                <a:gd name="connsiteY29" fmla="*/ 5422710 h 5422710"/>
                <a:gd name="connsiteX0" fmla="*/ 0 w 8404930"/>
                <a:gd name="connsiteY0" fmla="*/ 5398040 h 5422710"/>
                <a:gd name="connsiteX1" fmla="*/ 311807 w 8404930"/>
                <a:gd name="connsiteY1" fmla="*/ 5381767 h 5422710"/>
                <a:gd name="connsiteX2" fmla="*/ 557467 w 8404930"/>
                <a:gd name="connsiteY2" fmla="*/ 5354471 h 5422710"/>
                <a:gd name="connsiteX3" fmla="*/ 803127 w 8404930"/>
                <a:gd name="connsiteY3" fmla="*/ 5286233 h 5422710"/>
                <a:gd name="connsiteX4" fmla="*/ 1035139 w 8404930"/>
                <a:gd name="connsiteY4" fmla="*/ 5136107 h 5422710"/>
                <a:gd name="connsiteX5" fmla="*/ 1294446 w 8404930"/>
                <a:gd name="connsiteY5" fmla="*/ 4781265 h 5422710"/>
                <a:gd name="connsiteX6" fmla="*/ 1690231 w 8404930"/>
                <a:gd name="connsiteY6" fmla="*/ 3880513 h 5422710"/>
                <a:gd name="connsiteX7" fmla="*/ 2236142 w 8404930"/>
                <a:gd name="connsiteY7" fmla="*/ 2624919 h 5422710"/>
                <a:gd name="connsiteX8" fmla="*/ 2631927 w 8404930"/>
                <a:gd name="connsiteY8" fmla="*/ 1819701 h 5422710"/>
                <a:gd name="connsiteX9" fmla="*/ 3164189 w 8404930"/>
                <a:gd name="connsiteY9" fmla="*/ 864358 h 5422710"/>
                <a:gd name="connsiteX10" fmla="*/ 3573622 w 8404930"/>
                <a:gd name="connsiteY10" fmla="*/ 181970 h 5422710"/>
                <a:gd name="connsiteX11" fmla="*/ 3751043 w 8404930"/>
                <a:gd name="connsiteY11" fmla="*/ 18197 h 5422710"/>
                <a:gd name="connsiteX12" fmla="*/ 3873873 w 8404930"/>
                <a:gd name="connsiteY12" fmla="*/ 72788 h 5422710"/>
                <a:gd name="connsiteX13" fmla="*/ 4119533 w 8404930"/>
                <a:gd name="connsiteY13" fmla="*/ 441277 h 5422710"/>
                <a:gd name="connsiteX14" fmla="*/ 4706387 w 8404930"/>
                <a:gd name="connsiteY14" fmla="*/ 1669576 h 5422710"/>
                <a:gd name="connsiteX15" fmla="*/ 5197706 w 8404930"/>
                <a:gd name="connsiteY15" fmla="*/ 3020704 h 5422710"/>
                <a:gd name="connsiteX16" fmla="*/ 5552548 w 8404930"/>
                <a:gd name="connsiteY16" fmla="*/ 3812274 h 5422710"/>
                <a:gd name="connsiteX17" fmla="*/ 5688632 w 8404930"/>
                <a:gd name="connsiteY17" fmla="*/ 4029887 h 5422710"/>
                <a:gd name="connsiteX18" fmla="*/ 5832648 w 8404930"/>
                <a:gd name="connsiteY18" fmla="*/ 4173903 h 5422710"/>
                <a:gd name="connsiteX19" fmla="*/ 5904656 w 8404930"/>
                <a:gd name="connsiteY19" fmla="*/ 4245911 h 5422710"/>
                <a:gd name="connsiteX20" fmla="*/ 6048672 w 8404930"/>
                <a:gd name="connsiteY20" fmla="*/ 4245911 h 5422710"/>
                <a:gd name="connsiteX21" fmla="*/ 6264696 w 8404930"/>
                <a:gd name="connsiteY21" fmla="*/ 4101895 h 5422710"/>
                <a:gd name="connsiteX22" fmla="*/ 6671664 w 8404930"/>
                <a:gd name="connsiteY22" fmla="*/ 3948752 h 5422710"/>
                <a:gd name="connsiteX23" fmla="*/ 7081097 w 8404930"/>
                <a:gd name="connsiteY23" fmla="*/ 4590197 h 5422710"/>
                <a:gd name="connsiteX24" fmla="*/ 7381348 w 8404930"/>
                <a:gd name="connsiteY24" fmla="*/ 4999630 h 5422710"/>
                <a:gd name="connsiteX25" fmla="*/ 7572416 w 8404930"/>
                <a:gd name="connsiteY25" fmla="*/ 5245289 h 5422710"/>
                <a:gd name="connsiteX26" fmla="*/ 7708894 w 8404930"/>
                <a:gd name="connsiteY26" fmla="*/ 5327176 h 5422710"/>
                <a:gd name="connsiteX27" fmla="*/ 7940906 w 8404930"/>
                <a:gd name="connsiteY27" fmla="*/ 5395415 h 5422710"/>
                <a:gd name="connsiteX28" fmla="*/ 8404930 w 8404930"/>
                <a:gd name="connsiteY28" fmla="*/ 5422710 h 5422710"/>
                <a:gd name="connsiteX0" fmla="*/ 0 w 8404930"/>
                <a:gd name="connsiteY0" fmla="*/ 5398040 h 5422710"/>
                <a:gd name="connsiteX1" fmla="*/ 311807 w 8404930"/>
                <a:gd name="connsiteY1" fmla="*/ 5381767 h 5422710"/>
                <a:gd name="connsiteX2" fmla="*/ 557467 w 8404930"/>
                <a:gd name="connsiteY2" fmla="*/ 5354471 h 5422710"/>
                <a:gd name="connsiteX3" fmla="*/ 803127 w 8404930"/>
                <a:gd name="connsiteY3" fmla="*/ 5286233 h 5422710"/>
                <a:gd name="connsiteX4" fmla="*/ 1035139 w 8404930"/>
                <a:gd name="connsiteY4" fmla="*/ 5136107 h 5422710"/>
                <a:gd name="connsiteX5" fmla="*/ 1294446 w 8404930"/>
                <a:gd name="connsiteY5" fmla="*/ 4781265 h 5422710"/>
                <a:gd name="connsiteX6" fmla="*/ 1690231 w 8404930"/>
                <a:gd name="connsiteY6" fmla="*/ 3880513 h 5422710"/>
                <a:gd name="connsiteX7" fmla="*/ 2236142 w 8404930"/>
                <a:gd name="connsiteY7" fmla="*/ 2624919 h 5422710"/>
                <a:gd name="connsiteX8" fmla="*/ 2631927 w 8404930"/>
                <a:gd name="connsiteY8" fmla="*/ 1819701 h 5422710"/>
                <a:gd name="connsiteX9" fmla="*/ 3164189 w 8404930"/>
                <a:gd name="connsiteY9" fmla="*/ 864358 h 5422710"/>
                <a:gd name="connsiteX10" fmla="*/ 3573622 w 8404930"/>
                <a:gd name="connsiteY10" fmla="*/ 181970 h 5422710"/>
                <a:gd name="connsiteX11" fmla="*/ 3751043 w 8404930"/>
                <a:gd name="connsiteY11" fmla="*/ 18197 h 5422710"/>
                <a:gd name="connsiteX12" fmla="*/ 3873873 w 8404930"/>
                <a:gd name="connsiteY12" fmla="*/ 72788 h 5422710"/>
                <a:gd name="connsiteX13" fmla="*/ 4119533 w 8404930"/>
                <a:gd name="connsiteY13" fmla="*/ 441277 h 5422710"/>
                <a:gd name="connsiteX14" fmla="*/ 4706387 w 8404930"/>
                <a:gd name="connsiteY14" fmla="*/ 1669576 h 5422710"/>
                <a:gd name="connsiteX15" fmla="*/ 5197706 w 8404930"/>
                <a:gd name="connsiteY15" fmla="*/ 3020704 h 5422710"/>
                <a:gd name="connsiteX16" fmla="*/ 5552548 w 8404930"/>
                <a:gd name="connsiteY16" fmla="*/ 3812274 h 5422710"/>
                <a:gd name="connsiteX17" fmla="*/ 5688632 w 8404930"/>
                <a:gd name="connsiteY17" fmla="*/ 4029887 h 5422710"/>
                <a:gd name="connsiteX18" fmla="*/ 5904656 w 8404930"/>
                <a:gd name="connsiteY18" fmla="*/ 4245911 h 5422710"/>
                <a:gd name="connsiteX19" fmla="*/ 6048672 w 8404930"/>
                <a:gd name="connsiteY19" fmla="*/ 4245911 h 5422710"/>
                <a:gd name="connsiteX20" fmla="*/ 6264696 w 8404930"/>
                <a:gd name="connsiteY20" fmla="*/ 4101895 h 5422710"/>
                <a:gd name="connsiteX21" fmla="*/ 6671664 w 8404930"/>
                <a:gd name="connsiteY21" fmla="*/ 3948752 h 5422710"/>
                <a:gd name="connsiteX22" fmla="*/ 7081097 w 8404930"/>
                <a:gd name="connsiteY22" fmla="*/ 4590197 h 5422710"/>
                <a:gd name="connsiteX23" fmla="*/ 7381348 w 8404930"/>
                <a:gd name="connsiteY23" fmla="*/ 4999630 h 5422710"/>
                <a:gd name="connsiteX24" fmla="*/ 7572416 w 8404930"/>
                <a:gd name="connsiteY24" fmla="*/ 5245289 h 5422710"/>
                <a:gd name="connsiteX25" fmla="*/ 7708894 w 8404930"/>
                <a:gd name="connsiteY25" fmla="*/ 5327176 h 5422710"/>
                <a:gd name="connsiteX26" fmla="*/ 7940906 w 8404930"/>
                <a:gd name="connsiteY26" fmla="*/ 5395415 h 5422710"/>
                <a:gd name="connsiteX27" fmla="*/ 8404930 w 8404930"/>
                <a:gd name="connsiteY27" fmla="*/ 5422710 h 5422710"/>
                <a:gd name="connsiteX0" fmla="*/ 0 w 8404930"/>
                <a:gd name="connsiteY0" fmla="*/ 5398040 h 5422710"/>
                <a:gd name="connsiteX1" fmla="*/ 311807 w 8404930"/>
                <a:gd name="connsiteY1" fmla="*/ 5381767 h 5422710"/>
                <a:gd name="connsiteX2" fmla="*/ 557467 w 8404930"/>
                <a:gd name="connsiteY2" fmla="*/ 5354471 h 5422710"/>
                <a:gd name="connsiteX3" fmla="*/ 803127 w 8404930"/>
                <a:gd name="connsiteY3" fmla="*/ 5286233 h 5422710"/>
                <a:gd name="connsiteX4" fmla="*/ 1035139 w 8404930"/>
                <a:gd name="connsiteY4" fmla="*/ 5136107 h 5422710"/>
                <a:gd name="connsiteX5" fmla="*/ 1294446 w 8404930"/>
                <a:gd name="connsiteY5" fmla="*/ 4781265 h 5422710"/>
                <a:gd name="connsiteX6" fmla="*/ 1690231 w 8404930"/>
                <a:gd name="connsiteY6" fmla="*/ 3880513 h 5422710"/>
                <a:gd name="connsiteX7" fmla="*/ 2236142 w 8404930"/>
                <a:gd name="connsiteY7" fmla="*/ 2624919 h 5422710"/>
                <a:gd name="connsiteX8" fmla="*/ 2631927 w 8404930"/>
                <a:gd name="connsiteY8" fmla="*/ 1819701 h 5422710"/>
                <a:gd name="connsiteX9" fmla="*/ 3164189 w 8404930"/>
                <a:gd name="connsiteY9" fmla="*/ 864358 h 5422710"/>
                <a:gd name="connsiteX10" fmla="*/ 3573622 w 8404930"/>
                <a:gd name="connsiteY10" fmla="*/ 181970 h 5422710"/>
                <a:gd name="connsiteX11" fmla="*/ 3751043 w 8404930"/>
                <a:gd name="connsiteY11" fmla="*/ 18197 h 5422710"/>
                <a:gd name="connsiteX12" fmla="*/ 3873873 w 8404930"/>
                <a:gd name="connsiteY12" fmla="*/ 72788 h 5422710"/>
                <a:gd name="connsiteX13" fmla="*/ 4119533 w 8404930"/>
                <a:gd name="connsiteY13" fmla="*/ 441277 h 5422710"/>
                <a:gd name="connsiteX14" fmla="*/ 4706387 w 8404930"/>
                <a:gd name="connsiteY14" fmla="*/ 1669576 h 5422710"/>
                <a:gd name="connsiteX15" fmla="*/ 5197706 w 8404930"/>
                <a:gd name="connsiteY15" fmla="*/ 3020704 h 5422710"/>
                <a:gd name="connsiteX16" fmla="*/ 5552548 w 8404930"/>
                <a:gd name="connsiteY16" fmla="*/ 3812274 h 5422710"/>
                <a:gd name="connsiteX17" fmla="*/ 5688632 w 8404930"/>
                <a:gd name="connsiteY17" fmla="*/ 4029887 h 5422710"/>
                <a:gd name="connsiteX18" fmla="*/ 5904656 w 8404930"/>
                <a:gd name="connsiteY18" fmla="*/ 4245911 h 5422710"/>
                <a:gd name="connsiteX19" fmla="*/ 6048672 w 8404930"/>
                <a:gd name="connsiteY19" fmla="*/ 4245911 h 5422710"/>
                <a:gd name="connsiteX20" fmla="*/ 6264696 w 8404930"/>
                <a:gd name="connsiteY20" fmla="*/ 4101895 h 5422710"/>
                <a:gd name="connsiteX21" fmla="*/ 6768752 w 8404930"/>
                <a:gd name="connsiteY21" fmla="*/ 4173903 h 5422710"/>
                <a:gd name="connsiteX22" fmla="*/ 7081097 w 8404930"/>
                <a:gd name="connsiteY22" fmla="*/ 4590197 h 5422710"/>
                <a:gd name="connsiteX23" fmla="*/ 7381348 w 8404930"/>
                <a:gd name="connsiteY23" fmla="*/ 4999630 h 5422710"/>
                <a:gd name="connsiteX24" fmla="*/ 7572416 w 8404930"/>
                <a:gd name="connsiteY24" fmla="*/ 5245289 h 5422710"/>
                <a:gd name="connsiteX25" fmla="*/ 7708894 w 8404930"/>
                <a:gd name="connsiteY25" fmla="*/ 5327176 h 5422710"/>
                <a:gd name="connsiteX26" fmla="*/ 7940906 w 8404930"/>
                <a:gd name="connsiteY26" fmla="*/ 5395415 h 5422710"/>
                <a:gd name="connsiteX27" fmla="*/ 8404930 w 8404930"/>
                <a:gd name="connsiteY27" fmla="*/ 5422710 h 5422710"/>
                <a:gd name="connsiteX0" fmla="*/ 0 w 8404930"/>
                <a:gd name="connsiteY0" fmla="*/ 5398040 h 5422710"/>
                <a:gd name="connsiteX1" fmla="*/ 311807 w 8404930"/>
                <a:gd name="connsiteY1" fmla="*/ 5381767 h 5422710"/>
                <a:gd name="connsiteX2" fmla="*/ 557467 w 8404930"/>
                <a:gd name="connsiteY2" fmla="*/ 5354471 h 5422710"/>
                <a:gd name="connsiteX3" fmla="*/ 803127 w 8404930"/>
                <a:gd name="connsiteY3" fmla="*/ 5286233 h 5422710"/>
                <a:gd name="connsiteX4" fmla="*/ 1035139 w 8404930"/>
                <a:gd name="connsiteY4" fmla="*/ 5136107 h 5422710"/>
                <a:gd name="connsiteX5" fmla="*/ 1294446 w 8404930"/>
                <a:gd name="connsiteY5" fmla="*/ 4781265 h 5422710"/>
                <a:gd name="connsiteX6" fmla="*/ 1690231 w 8404930"/>
                <a:gd name="connsiteY6" fmla="*/ 3880513 h 5422710"/>
                <a:gd name="connsiteX7" fmla="*/ 2236142 w 8404930"/>
                <a:gd name="connsiteY7" fmla="*/ 2624919 h 5422710"/>
                <a:gd name="connsiteX8" fmla="*/ 2631927 w 8404930"/>
                <a:gd name="connsiteY8" fmla="*/ 1819701 h 5422710"/>
                <a:gd name="connsiteX9" fmla="*/ 3164189 w 8404930"/>
                <a:gd name="connsiteY9" fmla="*/ 864358 h 5422710"/>
                <a:gd name="connsiteX10" fmla="*/ 3573622 w 8404930"/>
                <a:gd name="connsiteY10" fmla="*/ 181970 h 5422710"/>
                <a:gd name="connsiteX11" fmla="*/ 3751043 w 8404930"/>
                <a:gd name="connsiteY11" fmla="*/ 18197 h 5422710"/>
                <a:gd name="connsiteX12" fmla="*/ 3873873 w 8404930"/>
                <a:gd name="connsiteY12" fmla="*/ 72788 h 5422710"/>
                <a:gd name="connsiteX13" fmla="*/ 4119533 w 8404930"/>
                <a:gd name="connsiteY13" fmla="*/ 441277 h 5422710"/>
                <a:gd name="connsiteX14" fmla="*/ 4706387 w 8404930"/>
                <a:gd name="connsiteY14" fmla="*/ 1669576 h 5422710"/>
                <a:gd name="connsiteX15" fmla="*/ 5197706 w 8404930"/>
                <a:gd name="connsiteY15" fmla="*/ 3020704 h 5422710"/>
                <a:gd name="connsiteX16" fmla="*/ 5552548 w 8404930"/>
                <a:gd name="connsiteY16" fmla="*/ 3812274 h 5422710"/>
                <a:gd name="connsiteX17" fmla="*/ 5688632 w 8404930"/>
                <a:gd name="connsiteY17" fmla="*/ 4029887 h 5422710"/>
                <a:gd name="connsiteX18" fmla="*/ 5904656 w 8404930"/>
                <a:gd name="connsiteY18" fmla="*/ 4245911 h 5422710"/>
                <a:gd name="connsiteX19" fmla="*/ 6048672 w 8404930"/>
                <a:gd name="connsiteY19" fmla="*/ 4245911 h 5422710"/>
                <a:gd name="connsiteX20" fmla="*/ 6480720 w 8404930"/>
                <a:gd name="connsiteY20" fmla="*/ 4389927 h 5422710"/>
                <a:gd name="connsiteX21" fmla="*/ 6768752 w 8404930"/>
                <a:gd name="connsiteY21" fmla="*/ 4173903 h 5422710"/>
                <a:gd name="connsiteX22" fmla="*/ 7081097 w 8404930"/>
                <a:gd name="connsiteY22" fmla="*/ 4590197 h 5422710"/>
                <a:gd name="connsiteX23" fmla="*/ 7381348 w 8404930"/>
                <a:gd name="connsiteY23" fmla="*/ 4999630 h 5422710"/>
                <a:gd name="connsiteX24" fmla="*/ 7572416 w 8404930"/>
                <a:gd name="connsiteY24" fmla="*/ 5245289 h 5422710"/>
                <a:gd name="connsiteX25" fmla="*/ 7708894 w 8404930"/>
                <a:gd name="connsiteY25" fmla="*/ 5327176 h 5422710"/>
                <a:gd name="connsiteX26" fmla="*/ 7940906 w 8404930"/>
                <a:gd name="connsiteY26" fmla="*/ 5395415 h 5422710"/>
                <a:gd name="connsiteX27" fmla="*/ 8404930 w 8404930"/>
                <a:gd name="connsiteY27" fmla="*/ 5422710 h 5422710"/>
                <a:gd name="connsiteX0" fmla="*/ 0 w 8404930"/>
                <a:gd name="connsiteY0" fmla="*/ 5398040 h 5422710"/>
                <a:gd name="connsiteX1" fmla="*/ 311807 w 8404930"/>
                <a:gd name="connsiteY1" fmla="*/ 5381767 h 5422710"/>
                <a:gd name="connsiteX2" fmla="*/ 557467 w 8404930"/>
                <a:gd name="connsiteY2" fmla="*/ 5354471 h 5422710"/>
                <a:gd name="connsiteX3" fmla="*/ 803127 w 8404930"/>
                <a:gd name="connsiteY3" fmla="*/ 5286233 h 5422710"/>
                <a:gd name="connsiteX4" fmla="*/ 1035139 w 8404930"/>
                <a:gd name="connsiteY4" fmla="*/ 5136107 h 5422710"/>
                <a:gd name="connsiteX5" fmla="*/ 1294446 w 8404930"/>
                <a:gd name="connsiteY5" fmla="*/ 4781265 h 5422710"/>
                <a:gd name="connsiteX6" fmla="*/ 1690231 w 8404930"/>
                <a:gd name="connsiteY6" fmla="*/ 3880513 h 5422710"/>
                <a:gd name="connsiteX7" fmla="*/ 2236142 w 8404930"/>
                <a:gd name="connsiteY7" fmla="*/ 2624919 h 5422710"/>
                <a:gd name="connsiteX8" fmla="*/ 2631927 w 8404930"/>
                <a:gd name="connsiteY8" fmla="*/ 1819701 h 5422710"/>
                <a:gd name="connsiteX9" fmla="*/ 3164189 w 8404930"/>
                <a:gd name="connsiteY9" fmla="*/ 864358 h 5422710"/>
                <a:gd name="connsiteX10" fmla="*/ 3573622 w 8404930"/>
                <a:gd name="connsiteY10" fmla="*/ 181970 h 5422710"/>
                <a:gd name="connsiteX11" fmla="*/ 3751043 w 8404930"/>
                <a:gd name="connsiteY11" fmla="*/ 18197 h 5422710"/>
                <a:gd name="connsiteX12" fmla="*/ 3873873 w 8404930"/>
                <a:gd name="connsiteY12" fmla="*/ 72788 h 5422710"/>
                <a:gd name="connsiteX13" fmla="*/ 4119533 w 8404930"/>
                <a:gd name="connsiteY13" fmla="*/ 441277 h 5422710"/>
                <a:gd name="connsiteX14" fmla="*/ 4706387 w 8404930"/>
                <a:gd name="connsiteY14" fmla="*/ 1669576 h 5422710"/>
                <a:gd name="connsiteX15" fmla="*/ 5197706 w 8404930"/>
                <a:gd name="connsiteY15" fmla="*/ 3020704 h 5422710"/>
                <a:gd name="connsiteX16" fmla="*/ 5552548 w 8404930"/>
                <a:gd name="connsiteY16" fmla="*/ 3812274 h 5422710"/>
                <a:gd name="connsiteX17" fmla="*/ 5688632 w 8404930"/>
                <a:gd name="connsiteY17" fmla="*/ 4029887 h 5422710"/>
                <a:gd name="connsiteX18" fmla="*/ 5904656 w 8404930"/>
                <a:gd name="connsiteY18" fmla="*/ 4245911 h 5422710"/>
                <a:gd name="connsiteX19" fmla="*/ 6048672 w 8404930"/>
                <a:gd name="connsiteY19" fmla="*/ 4245911 h 5422710"/>
                <a:gd name="connsiteX20" fmla="*/ 6480720 w 8404930"/>
                <a:gd name="connsiteY20" fmla="*/ 4533943 h 5422710"/>
                <a:gd name="connsiteX21" fmla="*/ 6768752 w 8404930"/>
                <a:gd name="connsiteY21" fmla="*/ 4173903 h 5422710"/>
                <a:gd name="connsiteX22" fmla="*/ 7081097 w 8404930"/>
                <a:gd name="connsiteY22" fmla="*/ 4590197 h 5422710"/>
                <a:gd name="connsiteX23" fmla="*/ 7381348 w 8404930"/>
                <a:gd name="connsiteY23" fmla="*/ 4999630 h 5422710"/>
                <a:gd name="connsiteX24" fmla="*/ 7572416 w 8404930"/>
                <a:gd name="connsiteY24" fmla="*/ 5245289 h 5422710"/>
                <a:gd name="connsiteX25" fmla="*/ 7708894 w 8404930"/>
                <a:gd name="connsiteY25" fmla="*/ 5327176 h 5422710"/>
                <a:gd name="connsiteX26" fmla="*/ 7940906 w 8404930"/>
                <a:gd name="connsiteY26" fmla="*/ 5395415 h 5422710"/>
                <a:gd name="connsiteX27" fmla="*/ 8404930 w 8404930"/>
                <a:gd name="connsiteY27" fmla="*/ 5422710 h 5422710"/>
                <a:gd name="connsiteX0" fmla="*/ 0 w 8404930"/>
                <a:gd name="connsiteY0" fmla="*/ 5398040 h 5422710"/>
                <a:gd name="connsiteX1" fmla="*/ 311807 w 8404930"/>
                <a:gd name="connsiteY1" fmla="*/ 5381767 h 5422710"/>
                <a:gd name="connsiteX2" fmla="*/ 557467 w 8404930"/>
                <a:gd name="connsiteY2" fmla="*/ 5354471 h 5422710"/>
                <a:gd name="connsiteX3" fmla="*/ 803127 w 8404930"/>
                <a:gd name="connsiteY3" fmla="*/ 5286233 h 5422710"/>
                <a:gd name="connsiteX4" fmla="*/ 1035139 w 8404930"/>
                <a:gd name="connsiteY4" fmla="*/ 5136107 h 5422710"/>
                <a:gd name="connsiteX5" fmla="*/ 1294446 w 8404930"/>
                <a:gd name="connsiteY5" fmla="*/ 4781265 h 5422710"/>
                <a:gd name="connsiteX6" fmla="*/ 1690231 w 8404930"/>
                <a:gd name="connsiteY6" fmla="*/ 3880513 h 5422710"/>
                <a:gd name="connsiteX7" fmla="*/ 2236142 w 8404930"/>
                <a:gd name="connsiteY7" fmla="*/ 2624919 h 5422710"/>
                <a:gd name="connsiteX8" fmla="*/ 2631927 w 8404930"/>
                <a:gd name="connsiteY8" fmla="*/ 1819701 h 5422710"/>
                <a:gd name="connsiteX9" fmla="*/ 3164189 w 8404930"/>
                <a:gd name="connsiteY9" fmla="*/ 864358 h 5422710"/>
                <a:gd name="connsiteX10" fmla="*/ 3573622 w 8404930"/>
                <a:gd name="connsiteY10" fmla="*/ 181970 h 5422710"/>
                <a:gd name="connsiteX11" fmla="*/ 3751043 w 8404930"/>
                <a:gd name="connsiteY11" fmla="*/ 18197 h 5422710"/>
                <a:gd name="connsiteX12" fmla="*/ 3873873 w 8404930"/>
                <a:gd name="connsiteY12" fmla="*/ 72788 h 5422710"/>
                <a:gd name="connsiteX13" fmla="*/ 4119533 w 8404930"/>
                <a:gd name="connsiteY13" fmla="*/ 441277 h 5422710"/>
                <a:gd name="connsiteX14" fmla="*/ 4706387 w 8404930"/>
                <a:gd name="connsiteY14" fmla="*/ 1669576 h 5422710"/>
                <a:gd name="connsiteX15" fmla="*/ 5197706 w 8404930"/>
                <a:gd name="connsiteY15" fmla="*/ 3020704 h 5422710"/>
                <a:gd name="connsiteX16" fmla="*/ 5552548 w 8404930"/>
                <a:gd name="connsiteY16" fmla="*/ 3812274 h 5422710"/>
                <a:gd name="connsiteX17" fmla="*/ 5688632 w 8404930"/>
                <a:gd name="connsiteY17" fmla="*/ 4029887 h 5422710"/>
                <a:gd name="connsiteX18" fmla="*/ 5904656 w 8404930"/>
                <a:gd name="connsiteY18" fmla="*/ 4245911 h 5422710"/>
                <a:gd name="connsiteX19" fmla="*/ 6120680 w 8404930"/>
                <a:gd name="connsiteY19" fmla="*/ 4389927 h 5422710"/>
                <a:gd name="connsiteX20" fmla="*/ 6480720 w 8404930"/>
                <a:gd name="connsiteY20" fmla="*/ 4533943 h 5422710"/>
                <a:gd name="connsiteX21" fmla="*/ 6768752 w 8404930"/>
                <a:gd name="connsiteY21" fmla="*/ 4173903 h 5422710"/>
                <a:gd name="connsiteX22" fmla="*/ 7081097 w 8404930"/>
                <a:gd name="connsiteY22" fmla="*/ 4590197 h 5422710"/>
                <a:gd name="connsiteX23" fmla="*/ 7381348 w 8404930"/>
                <a:gd name="connsiteY23" fmla="*/ 4999630 h 5422710"/>
                <a:gd name="connsiteX24" fmla="*/ 7572416 w 8404930"/>
                <a:gd name="connsiteY24" fmla="*/ 5245289 h 5422710"/>
                <a:gd name="connsiteX25" fmla="*/ 7708894 w 8404930"/>
                <a:gd name="connsiteY25" fmla="*/ 5327176 h 5422710"/>
                <a:gd name="connsiteX26" fmla="*/ 7940906 w 8404930"/>
                <a:gd name="connsiteY26" fmla="*/ 5395415 h 5422710"/>
                <a:gd name="connsiteX27" fmla="*/ 8404930 w 8404930"/>
                <a:gd name="connsiteY27" fmla="*/ 5422710 h 5422710"/>
                <a:gd name="connsiteX0" fmla="*/ 0 w 8404930"/>
                <a:gd name="connsiteY0" fmla="*/ 5398040 h 5422710"/>
                <a:gd name="connsiteX1" fmla="*/ 311807 w 8404930"/>
                <a:gd name="connsiteY1" fmla="*/ 5381767 h 5422710"/>
                <a:gd name="connsiteX2" fmla="*/ 557467 w 8404930"/>
                <a:gd name="connsiteY2" fmla="*/ 5354471 h 5422710"/>
                <a:gd name="connsiteX3" fmla="*/ 803127 w 8404930"/>
                <a:gd name="connsiteY3" fmla="*/ 5286233 h 5422710"/>
                <a:gd name="connsiteX4" fmla="*/ 1035139 w 8404930"/>
                <a:gd name="connsiteY4" fmla="*/ 5136107 h 5422710"/>
                <a:gd name="connsiteX5" fmla="*/ 1294446 w 8404930"/>
                <a:gd name="connsiteY5" fmla="*/ 4781265 h 5422710"/>
                <a:gd name="connsiteX6" fmla="*/ 1690231 w 8404930"/>
                <a:gd name="connsiteY6" fmla="*/ 3880513 h 5422710"/>
                <a:gd name="connsiteX7" fmla="*/ 2236142 w 8404930"/>
                <a:gd name="connsiteY7" fmla="*/ 2624919 h 5422710"/>
                <a:gd name="connsiteX8" fmla="*/ 2631927 w 8404930"/>
                <a:gd name="connsiteY8" fmla="*/ 1819701 h 5422710"/>
                <a:gd name="connsiteX9" fmla="*/ 3164189 w 8404930"/>
                <a:gd name="connsiteY9" fmla="*/ 864358 h 5422710"/>
                <a:gd name="connsiteX10" fmla="*/ 3573622 w 8404930"/>
                <a:gd name="connsiteY10" fmla="*/ 181970 h 5422710"/>
                <a:gd name="connsiteX11" fmla="*/ 3751043 w 8404930"/>
                <a:gd name="connsiteY11" fmla="*/ 18197 h 5422710"/>
                <a:gd name="connsiteX12" fmla="*/ 3873873 w 8404930"/>
                <a:gd name="connsiteY12" fmla="*/ 72788 h 5422710"/>
                <a:gd name="connsiteX13" fmla="*/ 4119533 w 8404930"/>
                <a:gd name="connsiteY13" fmla="*/ 441277 h 5422710"/>
                <a:gd name="connsiteX14" fmla="*/ 4706387 w 8404930"/>
                <a:gd name="connsiteY14" fmla="*/ 1669576 h 5422710"/>
                <a:gd name="connsiteX15" fmla="*/ 5197706 w 8404930"/>
                <a:gd name="connsiteY15" fmla="*/ 3020704 h 5422710"/>
                <a:gd name="connsiteX16" fmla="*/ 5552548 w 8404930"/>
                <a:gd name="connsiteY16" fmla="*/ 3812274 h 5422710"/>
                <a:gd name="connsiteX17" fmla="*/ 5688632 w 8404930"/>
                <a:gd name="connsiteY17" fmla="*/ 4029887 h 5422710"/>
                <a:gd name="connsiteX18" fmla="*/ 5904656 w 8404930"/>
                <a:gd name="connsiteY18" fmla="*/ 4245911 h 5422710"/>
                <a:gd name="connsiteX19" fmla="*/ 6120680 w 8404930"/>
                <a:gd name="connsiteY19" fmla="*/ 4389927 h 5422710"/>
                <a:gd name="connsiteX20" fmla="*/ 6480720 w 8404930"/>
                <a:gd name="connsiteY20" fmla="*/ 4533943 h 5422710"/>
                <a:gd name="connsiteX21" fmla="*/ 6768752 w 8404930"/>
                <a:gd name="connsiteY21" fmla="*/ 4173903 h 5422710"/>
                <a:gd name="connsiteX22" fmla="*/ 7081097 w 8404930"/>
                <a:gd name="connsiteY22" fmla="*/ 4590197 h 5422710"/>
                <a:gd name="connsiteX23" fmla="*/ 7381348 w 8404930"/>
                <a:gd name="connsiteY23" fmla="*/ 4999630 h 5422710"/>
                <a:gd name="connsiteX24" fmla="*/ 7572416 w 8404930"/>
                <a:gd name="connsiteY24" fmla="*/ 5245289 h 5422710"/>
                <a:gd name="connsiteX25" fmla="*/ 7708894 w 8404930"/>
                <a:gd name="connsiteY25" fmla="*/ 5327176 h 5422710"/>
                <a:gd name="connsiteX26" fmla="*/ 7940906 w 8404930"/>
                <a:gd name="connsiteY26" fmla="*/ 5395415 h 5422710"/>
                <a:gd name="connsiteX27" fmla="*/ 8404930 w 8404930"/>
                <a:gd name="connsiteY27" fmla="*/ 5422710 h 5422710"/>
                <a:gd name="connsiteX0" fmla="*/ 0 w 8404930"/>
                <a:gd name="connsiteY0" fmla="*/ 5398040 h 5422710"/>
                <a:gd name="connsiteX1" fmla="*/ 311807 w 8404930"/>
                <a:gd name="connsiteY1" fmla="*/ 5381767 h 5422710"/>
                <a:gd name="connsiteX2" fmla="*/ 557467 w 8404930"/>
                <a:gd name="connsiteY2" fmla="*/ 5354471 h 5422710"/>
                <a:gd name="connsiteX3" fmla="*/ 803127 w 8404930"/>
                <a:gd name="connsiteY3" fmla="*/ 5286233 h 5422710"/>
                <a:gd name="connsiteX4" fmla="*/ 1035139 w 8404930"/>
                <a:gd name="connsiteY4" fmla="*/ 5136107 h 5422710"/>
                <a:gd name="connsiteX5" fmla="*/ 1294446 w 8404930"/>
                <a:gd name="connsiteY5" fmla="*/ 4781265 h 5422710"/>
                <a:gd name="connsiteX6" fmla="*/ 1690231 w 8404930"/>
                <a:gd name="connsiteY6" fmla="*/ 3880513 h 5422710"/>
                <a:gd name="connsiteX7" fmla="*/ 2236142 w 8404930"/>
                <a:gd name="connsiteY7" fmla="*/ 2624919 h 5422710"/>
                <a:gd name="connsiteX8" fmla="*/ 2631927 w 8404930"/>
                <a:gd name="connsiteY8" fmla="*/ 1819701 h 5422710"/>
                <a:gd name="connsiteX9" fmla="*/ 3164189 w 8404930"/>
                <a:gd name="connsiteY9" fmla="*/ 864358 h 5422710"/>
                <a:gd name="connsiteX10" fmla="*/ 3573622 w 8404930"/>
                <a:gd name="connsiteY10" fmla="*/ 181970 h 5422710"/>
                <a:gd name="connsiteX11" fmla="*/ 3751043 w 8404930"/>
                <a:gd name="connsiteY11" fmla="*/ 18197 h 5422710"/>
                <a:gd name="connsiteX12" fmla="*/ 3873873 w 8404930"/>
                <a:gd name="connsiteY12" fmla="*/ 72788 h 5422710"/>
                <a:gd name="connsiteX13" fmla="*/ 4119533 w 8404930"/>
                <a:gd name="connsiteY13" fmla="*/ 441277 h 5422710"/>
                <a:gd name="connsiteX14" fmla="*/ 4706387 w 8404930"/>
                <a:gd name="connsiteY14" fmla="*/ 1669576 h 5422710"/>
                <a:gd name="connsiteX15" fmla="*/ 5197706 w 8404930"/>
                <a:gd name="connsiteY15" fmla="*/ 3020704 h 5422710"/>
                <a:gd name="connsiteX16" fmla="*/ 5552548 w 8404930"/>
                <a:gd name="connsiteY16" fmla="*/ 3812274 h 5422710"/>
                <a:gd name="connsiteX17" fmla="*/ 5688632 w 8404930"/>
                <a:gd name="connsiteY17" fmla="*/ 4029887 h 5422710"/>
                <a:gd name="connsiteX18" fmla="*/ 5904656 w 8404930"/>
                <a:gd name="connsiteY18" fmla="*/ 4245911 h 5422710"/>
                <a:gd name="connsiteX19" fmla="*/ 6480720 w 8404930"/>
                <a:gd name="connsiteY19" fmla="*/ 4533943 h 5422710"/>
                <a:gd name="connsiteX20" fmla="*/ 6768752 w 8404930"/>
                <a:gd name="connsiteY20" fmla="*/ 4173903 h 5422710"/>
                <a:gd name="connsiteX21" fmla="*/ 7081097 w 8404930"/>
                <a:gd name="connsiteY21" fmla="*/ 4590197 h 5422710"/>
                <a:gd name="connsiteX22" fmla="*/ 7381348 w 8404930"/>
                <a:gd name="connsiteY22" fmla="*/ 4999630 h 5422710"/>
                <a:gd name="connsiteX23" fmla="*/ 7572416 w 8404930"/>
                <a:gd name="connsiteY23" fmla="*/ 5245289 h 5422710"/>
                <a:gd name="connsiteX24" fmla="*/ 7708894 w 8404930"/>
                <a:gd name="connsiteY24" fmla="*/ 5327176 h 5422710"/>
                <a:gd name="connsiteX25" fmla="*/ 7940906 w 8404930"/>
                <a:gd name="connsiteY25" fmla="*/ 5395415 h 5422710"/>
                <a:gd name="connsiteX26" fmla="*/ 8404930 w 8404930"/>
                <a:gd name="connsiteY26" fmla="*/ 5422710 h 5422710"/>
                <a:gd name="connsiteX0" fmla="*/ 0 w 8404930"/>
                <a:gd name="connsiteY0" fmla="*/ 5398040 h 5422710"/>
                <a:gd name="connsiteX1" fmla="*/ 311807 w 8404930"/>
                <a:gd name="connsiteY1" fmla="*/ 5381767 h 5422710"/>
                <a:gd name="connsiteX2" fmla="*/ 557467 w 8404930"/>
                <a:gd name="connsiteY2" fmla="*/ 5354471 h 5422710"/>
                <a:gd name="connsiteX3" fmla="*/ 803127 w 8404930"/>
                <a:gd name="connsiteY3" fmla="*/ 5286233 h 5422710"/>
                <a:gd name="connsiteX4" fmla="*/ 1035139 w 8404930"/>
                <a:gd name="connsiteY4" fmla="*/ 5136107 h 5422710"/>
                <a:gd name="connsiteX5" fmla="*/ 1294446 w 8404930"/>
                <a:gd name="connsiteY5" fmla="*/ 4781265 h 5422710"/>
                <a:gd name="connsiteX6" fmla="*/ 1690231 w 8404930"/>
                <a:gd name="connsiteY6" fmla="*/ 3880513 h 5422710"/>
                <a:gd name="connsiteX7" fmla="*/ 2236142 w 8404930"/>
                <a:gd name="connsiteY7" fmla="*/ 2624919 h 5422710"/>
                <a:gd name="connsiteX8" fmla="*/ 2631927 w 8404930"/>
                <a:gd name="connsiteY8" fmla="*/ 1819701 h 5422710"/>
                <a:gd name="connsiteX9" fmla="*/ 3164189 w 8404930"/>
                <a:gd name="connsiteY9" fmla="*/ 864358 h 5422710"/>
                <a:gd name="connsiteX10" fmla="*/ 3573622 w 8404930"/>
                <a:gd name="connsiteY10" fmla="*/ 181970 h 5422710"/>
                <a:gd name="connsiteX11" fmla="*/ 3751043 w 8404930"/>
                <a:gd name="connsiteY11" fmla="*/ 18197 h 5422710"/>
                <a:gd name="connsiteX12" fmla="*/ 3873873 w 8404930"/>
                <a:gd name="connsiteY12" fmla="*/ 72788 h 5422710"/>
                <a:gd name="connsiteX13" fmla="*/ 4119533 w 8404930"/>
                <a:gd name="connsiteY13" fmla="*/ 441277 h 5422710"/>
                <a:gd name="connsiteX14" fmla="*/ 4706387 w 8404930"/>
                <a:gd name="connsiteY14" fmla="*/ 1669576 h 5422710"/>
                <a:gd name="connsiteX15" fmla="*/ 5197706 w 8404930"/>
                <a:gd name="connsiteY15" fmla="*/ 3020704 h 5422710"/>
                <a:gd name="connsiteX16" fmla="*/ 5552548 w 8404930"/>
                <a:gd name="connsiteY16" fmla="*/ 3812274 h 5422710"/>
                <a:gd name="connsiteX17" fmla="*/ 5688632 w 8404930"/>
                <a:gd name="connsiteY17" fmla="*/ 4029887 h 5422710"/>
                <a:gd name="connsiteX18" fmla="*/ 6048672 w 8404930"/>
                <a:gd name="connsiteY18" fmla="*/ 4389927 h 5422710"/>
                <a:gd name="connsiteX19" fmla="*/ 6480720 w 8404930"/>
                <a:gd name="connsiteY19" fmla="*/ 4533943 h 5422710"/>
                <a:gd name="connsiteX20" fmla="*/ 6768752 w 8404930"/>
                <a:gd name="connsiteY20" fmla="*/ 4173903 h 5422710"/>
                <a:gd name="connsiteX21" fmla="*/ 7081097 w 8404930"/>
                <a:gd name="connsiteY21" fmla="*/ 4590197 h 5422710"/>
                <a:gd name="connsiteX22" fmla="*/ 7381348 w 8404930"/>
                <a:gd name="connsiteY22" fmla="*/ 4999630 h 5422710"/>
                <a:gd name="connsiteX23" fmla="*/ 7572416 w 8404930"/>
                <a:gd name="connsiteY23" fmla="*/ 5245289 h 5422710"/>
                <a:gd name="connsiteX24" fmla="*/ 7708894 w 8404930"/>
                <a:gd name="connsiteY24" fmla="*/ 5327176 h 5422710"/>
                <a:gd name="connsiteX25" fmla="*/ 7940906 w 8404930"/>
                <a:gd name="connsiteY25" fmla="*/ 5395415 h 5422710"/>
                <a:gd name="connsiteX26" fmla="*/ 8404930 w 8404930"/>
                <a:gd name="connsiteY26" fmla="*/ 5422710 h 5422710"/>
                <a:gd name="connsiteX0" fmla="*/ 0 w 8404930"/>
                <a:gd name="connsiteY0" fmla="*/ 5398040 h 5422710"/>
                <a:gd name="connsiteX1" fmla="*/ 311807 w 8404930"/>
                <a:gd name="connsiteY1" fmla="*/ 5381767 h 5422710"/>
                <a:gd name="connsiteX2" fmla="*/ 557467 w 8404930"/>
                <a:gd name="connsiteY2" fmla="*/ 5354471 h 5422710"/>
                <a:gd name="connsiteX3" fmla="*/ 803127 w 8404930"/>
                <a:gd name="connsiteY3" fmla="*/ 5286233 h 5422710"/>
                <a:gd name="connsiteX4" fmla="*/ 1035139 w 8404930"/>
                <a:gd name="connsiteY4" fmla="*/ 5136107 h 5422710"/>
                <a:gd name="connsiteX5" fmla="*/ 1294446 w 8404930"/>
                <a:gd name="connsiteY5" fmla="*/ 4781265 h 5422710"/>
                <a:gd name="connsiteX6" fmla="*/ 1690231 w 8404930"/>
                <a:gd name="connsiteY6" fmla="*/ 3880513 h 5422710"/>
                <a:gd name="connsiteX7" fmla="*/ 2236142 w 8404930"/>
                <a:gd name="connsiteY7" fmla="*/ 2624919 h 5422710"/>
                <a:gd name="connsiteX8" fmla="*/ 2631927 w 8404930"/>
                <a:gd name="connsiteY8" fmla="*/ 1819701 h 5422710"/>
                <a:gd name="connsiteX9" fmla="*/ 3164189 w 8404930"/>
                <a:gd name="connsiteY9" fmla="*/ 864358 h 5422710"/>
                <a:gd name="connsiteX10" fmla="*/ 3573622 w 8404930"/>
                <a:gd name="connsiteY10" fmla="*/ 181970 h 5422710"/>
                <a:gd name="connsiteX11" fmla="*/ 3751043 w 8404930"/>
                <a:gd name="connsiteY11" fmla="*/ 18197 h 5422710"/>
                <a:gd name="connsiteX12" fmla="*/ 3873873 w 8404930"/>
                <a:gd name="connsiteY12" fmla="*/ 72788 h 5422710"/>
                <a:gd name="connsiteX13" fmla="*/ 4119533 w 8404930"/>
                <a:gd name="connsiteY13" fmla="*/ 441277 h 5422710"/>
                <a:gd name="connsiteX14" fmla="*/ 4706387 w 8404930"/>
                <a:gd name="connsiteY14" fmla="*/ 1669576 h 5422710"/>
                <a:gd name="connsiteX15" fmla="*/ 5197706 w 8404930"/>
                <a:gd name="connsiteY15" fmla="*/ 3020704 h 5422710"/>
                <a:gd name="connsiteX16" fmla="*/ 5552548 w 8404930"/>
                <a:gd name="connsiteY16" fmla="*/ 3812274 h 5422710"/>
                <a:gd name="connsiteX17" fmla="*/ 5760640 w 8404930"/>
                <a:gd name="connsiteY17" fmla="*/ 4101895 h 5422710"/>
                <a:gd name="connsiteX18" fmla="*/ 6048672 w 8404930"/>
                <a:gd name="connsiteY18" fmla="*/ 4389927 h 5422710"/>
                <a:gd name="connsiteX19" fmla="*/ 6480720 w 8404930"/>
                <a:gd name="connsiteY19" fmla="*/ 4533943 h 5422710"/>
                <a:gd name="connsiteX20" fmla="*/ 6768752 w 8404930"/>
                <a:gd name="connsiteY20" fmla="*/ 4173903 h 5422710"/>
                <a:gd name="connsiteX21" fmla="*/ 7081097 w 8404930"/>
                <a:gd name="connsiteY21" fmla="*/ 4590197 h 5422710"/>
                <a:gd name="connsiteX22" fmla="*/ 7381348 w 8404930"/>
                <a:gd name="connsiteY22" fmla="*/ 4999630 h 5422710"/>
                <a:gd name="connsiteX23" fmla="*/ 7572416 w 8404930"/>
                <a:gd name="connsiteY23" fmla="*/ 5245289 h 5422710"/>
                <a:gd name="connsiteX24" fmla="*/ 7708894 w 8404930"/>
                <a:gd name="connsiteY24" fmla="*/ 5327176 h 5422710"/>
                <a:gd name="connsiteX25" fmla="*/ 7940906 w 8404930"/>
                <a:gd name="connsiteY25" fmla="*/ 5395415 h 5422710"/>
                <a:gd name="connsiteX26" fmla="*/ 8404930 w 8404930"/>
                <a:gd name="connsiteY26" fmla="*/ 5422710 h 5422710"/>
                <a:gd name="connsiteX0" fmla="*/ 0 w 8404930"/>
                <a:gd name="connsiteY0" fmla="*/ 5398040 h 5422710"/>
                <a:gd name="connsiteX1" fmla="*/ 311807 w 8404930"/>
                <a:gd name="connsiteY1" fmla="*/ 5381767 h 5422710"/>
                <a:gd name="connsiteX2" fmla="*/ 557467 w 8404930"/>
                <a:gd name="connsiteY2" fmla="*/ 5354471 h 5422710"/>
                <a:gd name="connsiteX3" fmla="*/ 803127 w 8404930"/>
                <a:gd name="connsiteY3" fmla="*/ 5286233 h 5422710"/>
                <a:gd name="connsiteX4" fmla="*/ 1035139 w 8404930"/>
                <a:gd name="connsiteY4" fmla="*/ 5136107 h 5422710"/>
                <a:gd name="connsiteX5" fmla="*/ 1294446 w 8404930"/>
                <a:gd name="connsiteY5" fmla="*/ 4781265 h 5422710"/>
                <a:gd name="connsiteX6" fmla="*/ 1690231 w 8404930"/>
                <a:gd name="connsiteY6" fmla="*/ 3880513 h 5422710"/>
                <a:gd name="connsiteX7" fmla="*/ 2236142 w 8404930"/>
                <a:gd name="connsiteY7" fmla="*/ 2624919 h 5422710"/>
                <a:gd name="connsiteX8" fmla="*/ 2631927 w 8404930"/>
                <a:gd name="connsiteY8" fmla="*/ 1819701 h 5422710"/>
                <a:gd name="connsiteX9" fmla="*/ 3164189 w 8404930"/>
                <a:gd name="connsiteY9" fmla="*/ 864358 h 5422710"/>
                <a:gd name="connsiteX10" fmla="*/ 3573622 w 8404930"/>
                <a:gd name="connsiteY10" fmla="*/ 181970 h 5422710"/>
                <a:gd name="connsiteX11" fmla="*/ 3751043 w 8404930"/>
                <a:gd name="connsiteY11" fmla="*/ 18197 h 5422710"/>
                <a:gd name="connsiteX12" fmla="*/ 3873873 w 8404930"/>
                <a:gd name="connsiteY12" fmla="*/ 72788 h 5422710"/>
                <a:gd name="connsiteX13" fmla="*/ 4119533 w 8404930"/>
                <a:gd name="connsiteY13" fmla="*/ 441277 h 5422710"/>
                <a:gd name="connsiteX14" fmla="*/ 4706387 w 8404930"/>
                <a:gd name="connsiteY14" fmla="*/ 1669576 h 5422710"/>
                <a:gd name="connsiteX15" fmla="*/ 5197706 w 8404930"/>
                <a:gd name="connsiteY15" fmla="*/ 3020704 h 5422710"/>
                <a:gd name="connsiteX16" fmla="*/ 5552548 w 8404930"/>
                <a:gd name="connsiteY16" fmla="*/ 3812274 h 5422710"/>
                <a:gd name="connsiteX17" fmla="*/ 5832648 w 8404930"/>
                <a:gd name="connsiteY17" fmla="*/ 4173903 h 5422710"/>
                <a:gd name="connsiteX18" fmla="*/ 6048672 w 8404930"/>
                <a:gd name="connsiteY18" fmla="*/ 4389927 h 5422710"/>
                <a:gd name="connsiteX19" fmla="*/ 6480720 w 8404930"/>
                <a:gd name="connsiteY19" fmla="*/ 4533943 h 5422710"/>
                <a:gd name="connsiteX20" fmla="*/ 6768752 w 8404930"/>
                <a:gd name="connsiteY20" fmla="*/ 4173903 h 5422710"/>
                <a:gd name="connsiteX21" fmla="*/ 7081097 w 8404930"/>
                <a:gd name="connsiteY21" fmla="*/ 4590197 h 5422710"/>
                <a:gd name="connsiteX22" fmla="*/ 7381348 w 8404930"/>
                <a:gd name="connsiteY22" fmla="*/ 4999630 h 5422710"/>
                <a:gd name="connsiteX23" fmla="*/ 7572416 w 8404930"/>
                <a:gd name="connsiteY23" fmla="*/ 5245289 h 5422710"/>
                <a:gd name="connsiteX24" fmla="*/ 7708894 w 8404930"/>
                <a:gd name="connsiteY24" fmla="*/ 5327176 h 5422710"/>
                <a:gd name="connsiteX25" fmla="*/ 7940906 w 8404930"/>
                <a:gd name="connsiteY25" fmla="*/ 5395415 h 5422710"/>
                <a:gd name="connsiteX26" fmla="*/ 8404930 w 8404930"/>
                <a:gd name="connsiteY26" fmla="*/ 5422710 h 5422710"/>
                <a:gd name="connsiteX0" fmla="*/ 0 w 8404930"/>
                <a:gd name="connsiteY0" fmla="*/ 5398040 h 5422710"/>
                <a:gd name="connsiteX1" fmla="*/ 311807 w 8404930"/>
                <a:gd name="connsiteY1" fmla="*/ 5381767 h 5422710"/>
                <a:gd name="connsiteX2" fmla="*/ 557467 w 8404930"/>
                <a:gd name="connsiteY2" fmla="*/ 5354471 h 5422710"/>
                <a:gd name="connsiteX3" fmla="*/ 803127 w 8404930"/>
                <a:gd name="connsiteY3" fmla="*/ 5286233 h 5422710"/>
                <a:gd name="connsiteX4" fmla="*/ 1035139 w 8404930"/>
                <a:gd name="connsiteY4" fmla="*/ 5136107 h 5422710"/>
                <a:gd name="connsiteX5" fmla="*/ 1294446 w 8404930"/>
                <a:gd name="connsiteY5" fmla="*/ 4781265 h 5422710"/>
                <a:gd name="connsiteX6" fmla="*/ 1690231 w 8404930"/>
                <a:gd name="connsiteY6" fmla="*/ 3880513 h 5422710"/>
                <a:gd name="connsiteX7" fmla="*/ 2236142 w 8404930"/>
                <a:gd name="connsiteY7" fmla="*/ 2624919 h 5422710"/>
                <a:gd name="connsiteX8" fmla="*/ 2631927 w 8404930"/>
                <a:gd name="connsiteY8" fmla="*/ 1819701 h 5422710"/>
                <a:gd name="connsiteX9" fmla="*/ 3164189 w 8404930"/>
                <a:gd name="connsiteY9" fmla="*/ 864358 h 5422710"/>
                <a:gd name="connsiteX10" fmla="*/ 3573622 w 8404930"/>
                <a:gd name="connsiteY10" fmla="*/ 181970 h 5422710"/>
                <a:gd name="connsiteX11" fmla="*/ 3751043 w 8404930"/>
                <a:gd name="connsiteY11" fmla="*/ 18197 h 5422710"/>
                <a:gd name="connsiteX12" fmla="*/ 3873873 w 8404930"/>
                <a:gd name="connsiteY12" fmla="*/ 72788 h 5422710"/>
                <a:gd name="connsiteX13" fmla="*/ 4119533 w 8404930"/>
                <a:gd name="connsiteY13" fmla="*/ 441277 h 5422710"/>
                <a:gd name="connsiteX14" fmla="*/ 4706387 w 8404930"/>
                <a:gd name="connsiteY14" fmla="*/ 1669576 h 5422710"/>
                <a:gd name="connsiteX15" fmla="*/ 5197706 w 8404930"/>
                <a:gd name="connsiteY15" fmla="*/ 3020704 h 5422710"/>
                <a:gd name="connsiteX16" fmla="*/ 5552548 w 8404930"/>
                <a:gd name="connsiteY16" fmla="*/ 3812274 h 5422710"/>
                <a:gd name="connsiteX17" fmla="*/ 5832648 w 8404930"/>
                <a:gd name="connsiteY17" fmla="*/ 4173903 h 5422710"/>
                <a:gd name="connsiteX18" fmla="*/ 6192688 w 8404930"/>
                <a:gd name="connsiteY18" fmla="*/ 4461935 h 5422710"/>
                <a:gd name="connsiteX19" fmla="*/ 6480720 w 8404930"/>
                <a:gd name="connsiteY19" fmla="*/ 4533943 h 5422710"/>
                <a:gd name="connsiteX20" fmla="*/ 6768752 w 8404930"/>
                <a:gd name="connsiteY20" fmla="*/ 4173903 h 5422710"/>
                <a:gd name="connsiteX21" fmla="*/ 7081097 w 8404930"/>
                <a:gd name="connsiteY21" fmla="*/ 4590197 h 5422710"/>
                <a:gd name="connsiteX22" fmla="*/ 7381348 w 8404930"/>
                <a:gd name="connsiteY22" fmla="*/ 4999630 h 5422710"/>
                <a:gd name="connsiteX23" fmla="*/ 7572416 w 8404930"/>
                <a:gd name="connsiteY23" fmla="*/ 5245289 h 5422710"/>
                <a:gd name="connsiteX24" fmla="*/ 7708894 w 8404930"/>
                <a:gd name="connsiteY24" fmla="*/ 5327176 h 5422710"/>
                <a:gd name="connsiteX25" fmla="*/ 7940906 w 8404930"/>
                <a:gd name="connsiteY25" fmla="*/ 5395415 h 5422710"/>
                <a:gd name="connsiteX26" fmla="*/ 8404930 w 8404930"/>
                <a:gd name="connsiteY26" fmla="*/ 5422710 h 5422710"/>
                <a:gd name="connsiteX0" fmla="*/ 0 w 8404930"/>
                <a:gd name="connsiteY0" fmla="*/ 5398040 h 5422710"/>
                <a:gd name="connsiteX1" fmla="*/ 311807 w 8404930"/>
                <a:gd name="connsiteY1" fmla="*/ 5381767 h 5422710"/>
                <a:gd name="connsiteX2" fmla="*/ 557467 w 8404930"/>
                <a:gd name="connsiteY2" fmla="*/ 5354471 h 5422710"/>
                <a:gd name="connsiteX3" fmla="*/ 803127 w 8404930"/>
                <a:gd name="connsiteY3" fmla="*/ 5286233 h 5422710"/>
                <a:gd name="connsiteX4" fmla="*/ 1035139 w 8404930"/>
                <a:gd name="connsiteY4" fmla="*/ 5136107 h 5422710"/>
                <a:gd name="connsiteX5" fmla="*/ 1294446 w 8404930"/>
                <a:gd name="connsiteY5" fmla="*/ 4781265 h 5422710"/>
                <a:gd name="connsiteX6" fmla="*/ 1690231 w 8404930"/>
                <a:gd name="connsiteY6" fmla="*/ 3880513 h 5422710"/>
                <a:gd name="connsiteX7" fmla="*/ 2236142 w 8404930"/>
                <a:gd name="connsiteY7" fmla="*/ 2624919 h 5422710"/>
                <a:gd name="connsiteX8" fmla="*/ 2631927 w 8404930"/>
                <a:gd name="connsiteY8" fmla="*/ 1819701 h 5422710"/>
                <a:gd name="connsiteX9" fmla="*/ 3164189 w 8404930"/>
                <a:gd name="connsiteY9" fmla="*/ 864358 h 5422710"/>
                <a:gd name="connsiteX10" fmla="*/ 3573622 w 8404930"/>
                <a:gd name="connsiteY10" fmla="*/ 181970 h 5422710"/>
                <a:gd name="connsiteX11" fmla="*/ 3751043 w 8404930"/>
                <a:gd name="connsiteY11" fmla="*/ 18197 h 5422710"/>
                <a:gd name="connsiteX12" fmla="*/ 3873873 w 8404930"/>
                <a:gd name="connsiteY12" fmla="*/ 72788 h 5422710"/>
                <a:gd name="connsiteX13" fmla="*/ 4119533 w 8404930"/>
                <a:gd name="connsiteY13" fmla="*/ 441277 h 5422710"/>
                <a:gd name="connsiteX14" fmla="*/ 4680520 w 8404930"/>
                <a:gd name="connsiteY14" fmla="*/ 1725631 h 5422710"/>
                <a:gd name="connsiteX15" fmla="*/ 5197706 w 8404930"/>
                <a:gd name="connsiteY15" fmla="*/ 3020704 h 5422710"/>
                <a:gd name="connsiteX16" fmla="*/ 5552548 w 8404930"/>
                <a:gd name="connsiteY16" fmla="*/ 3812274 h 5422710"/>
                <a:gd name="connsiteX17" fmla="*/ 5832648 w 8404930"/>
                <a:gd name="connsiteY17" fmla="*/ 4173903 h 5422710"/>
                <a:gd name="connsiteX18" fmla="*/ 6192688 w 8404930"/>
                <a:gd name="connsiteY18" fmla="*/ 4461935 h 5422710"/>
                <a:gd name="connsiteX19" fmla="*/ 6480720 w 8404930"/>
                <a:gd name="connsiteY19" fmla="*/ 4533943 h 5422710"/>
                <a:gd name="connsiteX20" fmla="*/ 6768752 w 8404930"/>
                <a:gd name="connsiteY20" fmla="*/ 4173903 h 5422710"/>
                <a:gd name="connsiteX21" fmla="*/ 7081097 w 8404930"/>
                <a:gd name="connsiteY21" fmla="*/ 4590197 h 5422710"/>
                <a:gd name="connsiteX22" fmla="*/ 7381348 w 8404930"/>
                <a:gd name="connsiteY22" fmla="*/ 4999630 h 5422710"/>
                <a:gd name="connsiteX23" fmla="*/ 7572416 w 8404930"/>
                <a:gd name="connsiteY23" fmla="*/ 5245289 h 5422710"/>
                <a:gd name="connsiteX24" fmla="*/ 7708894 w 8404930"/>
                <a:gd name="connsiteY24" fmla="*/ 5327176 h 5422710"/>
                <a:gd name="connsiteX25" fmla="*/ 7940906 w 8404930"/>
                <a:gd name="connsiteY25" fmla="*/ 5395415 h 5422710"/>
                <a:gd name="connsiteX26" fmla="*/ 8404930 w 8404930"/>
                <a:gd name="connsiteY26" fmla="*/ 5422710 h 5422710"/>
                <a:gd name="connsiteX0" fmla="*/ 0 w 8404930"/>
                <a:gd name="connsiteY0" fmla="*/ 5398040 h 5422710"/>
                <a:gd name="connsiteX1" fmla="*/ 311807 w 8404930"/>
                <a:gd name="connsiteY1" fmla="*/ 5381767 h 5422710"/>
                <a:gd name="connsiteX2" fmla="*/ 557467 w 8404930"/>
                <a:gd name="connsiteY2" fmla="*/ 5354471 h 5422710"/>
                <a:gd name="connsiteX3" fmla="*/ 803127 w 8404930"/>
                <a:gd name="connsiteY3" fmla="*/ 5286233 h 5422710"/>
                <a:gd name="connsiteX4" fmla="*/ 1035139 w 8404930"/>
                <a:gd name="connsiteY4" fmla="*/ 5136107 h 5422710"/>
                <a:gd name="connsiteX5" fmla="*/ 1294446 w 8404930"/>
                <a:gd name="connsiteY5" fmla="*/ 4781265 h 5422710"/>
                <a:gd name="connsiteX6" fmla="*/ 1690231 w 8404930"/>
                <a:gd name="connsiteY6" fmla="*/ 3880513 h 5422710"/>
                <a:gd name="connsiteX7" fmla="*/ 2304256 w 8404930"/>
                <a:gd name="connsiteY7" fmla="*/ 2589727 h 5422710"/>
                <a:gd name="connsiteX8" fmla="*/ 2631927 w 8404930"/>
                <a:gd name="connsiteY8" fmla="*/ 1819701 h 5422710"/>
                <a:gd name="connsiteX9" fmla="*/ 3164189 w 8404930"/>
                <a:gd name="connsiteY9" fmla="*/ 864358 h 5422710"/>
                <a:gd name="connsiteX10" fmla="*/ 3573622 w 8404930"/>
                <a:gd name="connsiteY10" fmla="*/ 181970 h 5422710"/>
                <a:gd name="connsiteX11" fmla="*/ 3751043 w 8404930"/>
                <a:gd name="connsiteY11" fmla="*/ 18197 h 5422710"/>
                <a:gd name="connsiteX12" fmla="*/ 3873873 w 8404930"/>
                <a:gd name="connsiteY12" fmla="*/ 72788 h 5422710"/>
                <a:gd name="connsiteX13" fmla="*/ 4119533 w 8404930"/>
                <a:gd name="connsiteY13" fmla="*/ 441277 h 5422710"/>
                <a:gd name="connsiteX14" fmla="*/ 4680520 w 8404930"/>
                <a:gd name="connsiteY14" fmla="*/ 1725631 h 5422710"/>
                <a:gd name="connsiteX15" fmla="*/ 5197706 w 8404930"/>
                <a:gd name="connsiteY15" fmla="*/ 3020704 h 5422710"/>
                <a:gd name="connsiteX16" fmla="*/ 5552548 w 8404930"/>
                <a:gd name="connsiteY16" fmla="*/ 3812274 h 5422710"/>
                <a:gd name="connsiteX17" fmla="*/ 5832648 w 8404930"/>
                <a:gd name="connsiteY17" fmla="*/ 4173903 h 5422710"/>
                <a:gd name="connsiteX18" fmla="*/ 6192688 w 8404930"/>
                <a:gd name="connsiteY18" fmla="*/ 4461935 h 5422710"/>
                <a:gd name="connsiteX19" fmla="*/ 6480720 w 8404930"/>
                <a:gd name="connsiteY19" fmla="*/ 4533943 h 5422710"/>
                <a:gd name="connsiteX20" fmla="*/ 6768752 w 8404930"/>
                <a:gd name="connsiteY20" fmla="*/ 4173903 h 5422710"/>
                <a:gd name="connsiteX21" fmla="*/ 7081097 w 8404930"/>
                <a:gd name="connsiteY21" fmla="*/ 4590197 h 5422710"/>
                <a:gd name="connsiteX22" fmla="*/ 7381348 w 8404930"/>
                <a:gd name="connsiteY22" fmla="*/ 4999630 h 5422710"/>
                <a:gd name="connsiteX23" fmla="*/ 7572416 w 8404930"/>
                <a:gd name="connsiteY23" fmla="*/ 5245289 h 5422710"/>
                <a:gd name="connsiteX24" fmla="*/ 7708894 w 8404930"/>
                <a:gd name="connsiteY24" fmla="*/ 5327176 h 5422710"/>
                <a:gd name="connsiteX25" fmla="*/ 7940906 w 8404930"/>
                <a:gd name="connsiteY25" fmla="*/ 5395415 h 5422710"/>
                <a:gd name="connsiteX26" fmla="*/ 8404930 w 8404930"/>
                <a:gd name="connsiteY26" fmla="*/ 5422710 h 5422710"/>
                <a:gd name="connsiteX0" fmla="*/ 0 w 8404930"/>
                <a:gd name="connsiteY0" fmla="*/ 5398040 h 5422710"/>
                <a:gd name="connsiteX1" fmla="*/ 311807 w 8404930"/>
                <a:gd name="connsiteY1" fmla="*/ 5381767 h 5422710"/>
                <a:gd name="connsiteX2" fmla="*/ 557467 w 8404930"/>
                <a:gd name="connsiteY2" fmla="*/ 5354471 h 5422710"/>
                <a:gd name="connsiteX3" fmla="*/ 803127 w 8404930"/>
                <a:gd name="connsiteY3" fmla="*/ 5286233 h 5422710"/>
                <a:gd name="connsiteX4" fmla="*/ 1035139 w 8404930"/>
                <a:gd name="connsiteY4" fmla="*/ 5136107 h 5422710"/>
                <a:gd name="connsiteX5" fmla="*/ 1294446 w 8404930"/>
                <a:gd name="connsiteY5" fmla="*/ 4781265 h 5422710"/>
                <a:gd name="connsiteX6" fmla="*/ 1690231 w 8404930"/>
                <a:gd name="connsiteY6" fmla="*/ 3880513 h 5422710"/>
                <a:gd name="connsiteX7" fmla="*/ 2304256 w 8404930"/>
                <a:gd name="connsiteY7" fmla="*/ 2589727 h 5422710"/>
                <a:gd name="connsiteX8" fmla="*/ 2664296 w 8404930"/>
                <a:gd name="connsiteY8" fmla="*/ 1869647 h 5422710"/>
                <a:gd name="connsiteX9" fmla="*/ 3164189 w 8404930"/>
                <a:gd name="connsiteY9" fmla="*/ 864358 h 5422710"/>
                <a:gd name="connsiteX10" fmla="*/ 3573622 w 8404930"/>
                <a:gd name="connsiteY10" fmla="*/ 181970 h 5422710"/>
                <a:gd name="connsiteX11" fmla="*/ 3751043 w 8404930"/>
                <a:gd name="connsiteY11" fmla="*/ 18197 h 5422710"/>
                <a:gd name="connsiteX12" fmla="*/ 3873873 w 8404930"/>
                <a:gd name="connsiteY12" fmla="*/ 72788 h 5422710"/>
                <a:gd name="connsiteX13" fmla="*/ 4119533 w 8404930"/>
                <a:gd name="connsiteY13" fmla="*/ 441277 h 5422710"/>
                <a:gd name="connsiteX14" fmla="*/ 4680520 w 8404930"/>
                <a:gd name="connsiteY14" fmla="*/ 1725631 h 5422710"/>
                <a:gd name="connsiteX15" fmla="*/ 5197706 w 8404930"/>
                <a:gd name="connsiteY15" fmla="*/ 3020704 h 5422710"/>
                <a:gd name="connsiteX16" fmla="*/ 5552548 w 8404930"/>
                <a:gd name="connsiteY16" fmla="*/ 3812274 h 5422710"/>
                <a:gd name="connsiteX17" fmla="*/ 5832648 w 8404930"/>
                <a:gd name="connsiteY17" fmla="*/ 4173903 h 5422710"/>
                <a:gd name="connsiteX18" fmla="*/ 6192688 w 8404930"/>
                <a:gd name="connsiteY18" fmla="*/ 4461935 h 5422710"/>
                <a:gd name="connsiteX19" fmla="*/ 6480720 w 8404930"/>
                <a:gd name="connsiteY19" fmla="*/ 4533943 h 5422710"/>
                <a:gd name="connsiteX20" fmla="*/ 6768752 w 8404930"/>
                <a:gd name="connsiteY20" fmla="*/ 4173903 h 5422710"/>
                <a:gd name="connsiteX21" fmla="*/ 7081097 w 8404930"/>
                <a:gd name="connsiteY21" fmla="*/ 4590197 h 5422710"/>
                <a:gd name="connsiteX22" fmla="*/ 7381348 w 8404930"/>
                <a:gd name="connsiteY22" fmla="*/ 4999630 h 5422710"/>
                <a:gd name="connsiteX23" fmla="*/ 7572416 w 8404930"/>
                <a:gd name="connsiteY23" fmla="*/ 5245289 h 5422710"/>
                <a:gd name="connsiteX24" fmla="*/ 7708894 w 8404930"/>
                <a:gd name="connsiteY24" fmla="*/ 5327176 h 5422710"/>
                <a:gd name="connsiteX25" fmla="*/ 7940906 w 8404930"/>
                <a:gd name="connsiteY25" fmla="*/ 5395415 h 5422710"/>
                <a:gd name="connsiteX26" fmla="*/ 8404930 w 8404930"/>
                <a:gd name="connsiteY26" fmla="*/ 5422710 h 54227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8404930" h="5422710">
                  <a:moveTo>
                    <a:pt x="0" y="5398040"/>
                  </a:moveTo>
                  <a:cubicBezTo>
                    <a:pt x="87573" y="5406001"/>
                    <a:pt x="218896" y="5389028"/>
                    <a:pt x="311807" y="5381767"/>
                  </a:cubicBezTo>
                  <a:cubicBezTo>
                    <a:pt x="404718" y="5374506"/>
                    <a:pt x="475580" y="5370393"/>
                    <a:pt x="557467" y="5354471"/>
                  </a:cubicBezTo>
                  <a:cubicBezTo>
                    <a:pt x="639354" y="5338549"/>
                    <a:pt x="723515" y="5322627"/>
                    <a:pt x="803127" y="5286233"/>
                  </a:cubicBezTo>
                  <a:cubicBezTo>
                    <a:pt x="882739" y="5249839"/>
                    <a:pt x="953253" y="5220268"/>
                    <a:pt x="1035139" y="5136107"/>
                  </a:cubicBezTo>
                  <a:cubicBezTo>
                    <a:pt x="1117025" y="5051946"/>
                    <a:pt x="1185264" y="4990531"/>
                    <a:pt x="1294446" y="4781265"/>
                  </a:cubicBezTo>
                  <a:cubicBezTo>
                    <a:pt x="1403628" y="4571999"/>
                    <a:pt x="1521929" y="4245769"/>
                    <a:pt x="1690231" y="3880513"/>
                  </a:cubicBezTo>
                  <a:cubicBezTo>
                    <a:pt x="1858533" y="3515257"/>
                    <a:pt x="2141912" y="2924871"/>
                    <a:pt x="2304256" y="2589727"/>
                  </a:cubicBezTo>
                  <a:cubicBezTo>
                    <a:pt x="2466600" y="2254583"/>
                    <a:pt x="2520974" y="2157209"/>
                    <a:pt x="2664296" y="1869647"/>
                  </a:cubicBezTo>
                  <a:cubicBezTo>
                    <a:pt x="2807618" y="1582086"/>
                    <a:pt x="3012635" y="1145638"/>
                    <a:pt x="3164189" y="864358"/>
                  </a:cubicBezTo>
                  <a:cubicBezTo>
                    <a:pt x="3315743" y="583079"/>
                    <a:pt x="3475813" y="322997"/>
                    <a:pt x="3573622" y="181970"/>
                  </a:cubicBezTo>
                  <a:cubicBezTo>
                    <a:pt x="3671431" y="40943"/>
                    <a:pt x="3701001" y="36394"/>
                    <a:pt x="3751043" y="18197"/>
                  </a:cubicBezTo>
                  <a:cubicBezTo>
                    <a:pt x="3801085" y="0"/>
                    <a:pt x="3812458" y="2275"/>
                    <a:pt x="3873873" y="72788"/>
                  </a:cubicBezTo>
                  <a:cubicBezTo>
                    <a:pt x="3935288" y="143301"/>
                    <a:pt x="3985092" y="165803"/>
                    <a:pt x="4119533" y="441277"/>
                  </a:cubicBezTo>
                  <a:cubicBezTo>
                    <a:pt x="4253974" y="716751"/>
                    <a:pt x="4500825" y="1295727"/>
                    <a:pt x="4680520" y="1725631"/>
                  </a:cubicBezTo>
                  <a:cubicBezTo>
                    <a:pt x="4860216" y="2155536"/>
                    <a:pt x="5052368" y="2672930"/>
                    <a:pt x="5197706" y="3020704"/>
                  </a:cubicBezTo>
                  <a:cubicBezTo>
                    <a:pt x="5343044" y="3368478"/>
                    <a:pt x="5446724" y="3620074"/>
                    <a:pt x="5552548" y="3812274"/>
                  </a:cubicBezTo>
                  <a:cubicBezTo>
                    <a:pt x="5658372" y="4004474"/>
                    <a:pt x="5725958" y="4065626"/>
                    <a:pt x="5832648" y="4173903"/>
                  </a:cubicBezTo>
                  <a:cubicBezTo>
                    <a:pt x="5939338" y="4282180"/>
                    <a:pt x="6084676" y="4401928"/>
                    <a:pt x="6192688" y="4461935"/>
                  </a:cubicBezTo>
                  <a:cubicBezTo>
                    <a:pt x="6300700" y="4521942"/>
                    <a:pt x="6384709" y="4581948"/>
                    <a:pt x="6480720" y="4533943"/>
                  </a:cubicBezTo>
                  <a:cubicBezTo>
                    <a:pt x="6576731" y="4485938"/>
                    <a:pt x="6668689" y="4164527"/>
                    <a:pt x="6768752" y="4173903"/>
                  </a:cubicBezTo>
                  <a:cubicBezTo>
                    <a:pt x="6868815" y="4183279"/>
                    <a:pt x="6978998" y="4452576"/>
                    <a:pt x="7081097" y="4590197"/>
                  </a:cubicBezTo>
                  <a:cubicBezTo>
                    <a:pt x="7183196" y="4727818"/>
                    <a:pt x="7299461" y="4890448"/>
                    <a:pt x="7381348" y="4999630"/>
                  </a:cubicBezTo>
                  <a:cubicBezTo>
                    <a:pt x="7463235" y="5108812"/>
                    <a:pt x="7517825" y="5190698"/>
                    <a:pt x="7572416" y="5245289"/>
                  </a:cubicBezTo>
                  <a:cubicBezTo>
                    <a:pt x="7627007" y="5299880"/>
                    <a:pt x="7647479" y="5302155"/>
                    <a:pt x="7708894" y="5327176"/>
                  </a:cubicBezTo>
                  <a:cubicBezTo>
                    <a:pt x="7770309" y="5352197"/>
                    <a:pt x="7824900" y="5379493"/>
                    <a:pt x="7940906" y="5395415"/>
                  </a:cubicBezTo>
                  <a:cubicBezTo>
                    <a:pt x="8056912" y="5411337"/>
                    <a:pt x="8312257" y="5422273"/>
                    <a:pt x="8404930" y="5422710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95782" tIns="47891" rIns="95782" bIns="47891" anchor="ctr"/>
            <a:lstStyle/>
            <a:p>
              <a:pPr algn="ctr" defTabSz="914400">
                <a:defRPr/>
              </a:pPr>
              <a:endParaRPr lang="it-IT" dirty="0"/>
            </a:p>
          </p:txBody>
        </p:sp>
        <p:grpSp>
          <p:nvGrpSpPr>
            <p:cNvPr id="2477" name="Gruppo 26"/>
            <p:cNvGrpSpPr>
              <a:grpSpLocks/>
            </p:cNvGrpSpPr>
            <p:nvPr/>
          </p:nvGrpSpPr>
          <p:grpSpPr bwMode="auto">
            <a:xfrm>
              <a:off x="2708275" y="1831975"/>
              <a:ext cx="835025" cy="274638"/>
              <a:chOff x="2433501" y="1400453"/>
              <a:chExt cx="864523" cy="306284"/>
            </a:xfrm>
          </p:grpSpPr>
          <p:cxnSp>
            <p:nvCxnSpPr>
              <p:cNvPr id="22" name="Connettore 1 21"/>
              <p:cNvCxnSpPr/>
              <p:nvPr/>
            </p:nvCxnSpPr>
            <p:spPr>
              <a:xfrm>
                <a:off x="3059705" y="1558021"/>
                <a:ext cx="238319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CasellaDiTesto 24"/>
              <p:cNvSpPr txBox="1"/>
              <p:nvPr/>
            </p:nvSpPr>
            <p:spPr>
              <a:xfrm>
                <a:off x="2433501" y="1400453"/>
                <a:ext cx="675512" cy="306284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r" defTabSz="914400">
                  <a:defRPr/>
                </a:pPr>
                <a:r>
                  <a:rPr lang="it-IT" sz="1200" dirty="0">
                    <a:latin typeface="+mn-lt"/>
                    <a:ea typeface="+mn-ea"/>
                  </a:rPr>
                  <a:t>4000 m</a:t>
                </a:r>
              </a:p>
            </p:txBody>
          </p:sp>
        </p:grpSp>
        <p:grpSp>
          <p:nvGrpSpPr>
            <p:cNvPr id="2480" name="Gruppo 27"/>
            <p:cNvGrpSpPr>
              <a:grpSpLocks/>
            </p:cNvGrpSpPr>
            <p:nvPr/>
          </p:nvGrpSpPr>
          <p:grpSpPr bwMode="auto">
            <a:xfrm>
              <a:off x="3224213" y="1063625"/>
              <a:ext cx="835025" cy="274638"/>
              <a:chOff x="2435280" y="1400453"/>
              <a:chExt cx="862744" cy="306284"/>
            </a:xfrm>
          </p:grpSpPr>
          <p:cxnSp>
            <p:nvCxnSpPr>
              <p:cNvPr id="29" name="Connettore 1 28"/>
              <p:cNvCxnSpPr/>
              <p:nvPr/>
            </p:nvCxnSpPr>
            <p:spPr>
              <a:xfrm>
                <a:off x="3060195" y="1558021"/>
                <a:ext cx="237829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CasellaDiTesto 29"/>
              <p:cNvSpPr txBox="1"/>
              <p:nvPr/>
            </p:nvSpPr>
            <p:spPr>
              <a:xfrm>
                <a:off x="2435280" y="1400453"/>
                <a:ext cx="674121" cy="306284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r" defTabSz="914400">
                  <a:defRPr/>
                </a:pPr>
                <a:r>
                  <a:rPr lang="it-IT" sz="1200" dirty="0">
                    <a:latin typeface="+mn-lt"/>
                    <a:ea typeface="+mn-ea"/>
                  </a:rPr>
                  <a:t>4500 m</a:t>
                </a:r>
              </a:p>
            </p:txBody>
          </p:sp>
        </p:grpSp>
        <p:grpSp>
          <p:nvGrpSpPr>
            <p:cNvPr id="2483" name="Gruppo 30"/>
            <p:cNvGrpSpPr>
              <a:grpSpLocks/>
            </p:cNvGrpSpPr>
            <p:nvPr/>
          </p:nvGrpSpPr>
          <p:grpSpPr bwMode="auto">
            <a:xfrm>
              <a:off x="2282825" y="2614613"/>
              <a:ext cx="836613" cy="274637"/>
              <a:chOff x="2435312" y="1400453"/>
              <a:chExt cx="862712" cy="308045"/>
            </a:xfrm>
          </p:grpSpPr>
          <p:cxnSp>
            <p:nvCxnSpPr>
              <p:cNvPr id="32" name="Connettore 1 31"/>
              <p:cNvCxnSpPr/>
              <p:nvPr/>
            </p:nvCxnSpPr>
            <p:spPr>
              <a:xfrm>
                <a:off x="3060655" y="1557147"/>
                <a:ext cx="237369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CasellaDiTesto 32"/>
              <p:cNvSpPr txBox="1"/>
              <p:nvPr/>
            </p:nvSpPr>
            <p:spPr>
              <a:xfrm>
                <a:off x="2435312" y="1400453"/>
                <a:ext cx="672817" cy="30804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r" defTabSz="914400">
                  <a:defRPr/>
                </a:pPr>
                <a:r>
                  <a:rPr lang="it-IT" sz="1200" dirty="0">
                    <a:latin typeface="+mn-lt"/>
                    <a:ea typeface="+mn-ea"/>
                  </a:rPr>
                  <a:t>3500 m</a:t>
                </a:r>
              </a:p>
            </p:txBody>
          </p:sp>
        </p:grpSp>
        <p:grpSp>
          <p:nvGrpSpPr>
            <p:cNvPr id="2486" name="Gruppo 33"/>
            <p:cNvGrpSpPr>
              <a:grpSpLocks/>
            </p:cNvGrpSpPr>
            <p:nvPr/>
          </p:nvGrpSpPr>
          <p:grpSpPr bwMode="auto">
            <a:xfrm>
              <a:off x="1471613" y="4164013"/>
              <a:ext cx="836612" cy="274637"/>
              <a:chOff x="2433537" y="1400453"/>
              <a:chExt cx="864487" cy="306285"/>
            </a:xfrm>
          </p:grpSpPr>
          <p:cxnSp>
            <p:nvCxnSpPr>
              <p:cNvPr id="35" name="Connettore 1 34"/>
              <p:cNvCxnSpPr/>
              <p:nvPr/>
            </p:nvCxnSpPr>
            <p:spPr>
              <a:xfrm>
                <a:off x="3060167" y="1558021"/>
                <a:ext cx="23785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CasellaDiTesto 35"/>
              <p:cNvSpPr txBox="1"/>
              <p:nvPr/>
            </p:nvSpPr>
            <p:spPr>
              <a:xfrm>
                <a:off x="2433537" y="1400453"/>
                <a:ext cx="674201" cy="30628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r" defTabSz="914400">
                  <a:defRPr/>
                </a:pPr>
                <a:r>
                  <a:rPr lang="it-IT" sz="1200" dirty="0">
                    <a:latin typeface="+mn-lt"/>
                    <a:ea typeface="+mn-ea"/>
                  </a:rPr>
                  <a:t>2500 m</a:t>
                </a:r>
              </a:p>
            </p:txBody>
          </p:sp>
        </p:grpSp>
        <p:grpSp>
          <p:nvGrpSpPr>
            <p:cNvPr id="2489" name="Gruppo 36"/>
            <p:cNvGrpSpPr>
              <a:grpSpLocks/>
            </p:cNvGrpSpPr>
            <p:nvPr/>
          </p:nvGrpSpPr>
          <p:grpSpPr bwMode="auto">
            <a:xfrm>
              <a:off x="1871663" y="3384550"/>
              <a:ext cx="836612" cy="274638"/>
              <a:chOff x="2435312" y="1400453"/>
              <a:chExt cx="862712" cy="308045"/>
            </a:xfrm>
          </p:grpSpPr>
          <p:cxnSp>
            <p:nvCxnSpPr>
              <p:cNvPr id="38" name="Connettore 1 37"/>
              <p:cNvCxnSpPr/>
              <p:nvPr/>
            </p:nvCxnSpPr>
            <p:spPr>
              <a:xfrm>
                <a:off x="3060656" y="1557146"/>
                <a:ext cx="237368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CasellaDiTesto 38"/>
              <p:cNvSpPr txBox="1"/>
              <p:nvPr/>
            </p:nvSpPr>
            <p:spPr>
              <a:xfrm>
                <a:off x="2435312" y="1400453"/>
                <a:ext cx="672817" cy="30804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r" defTabSz="914400">
                  <a:defRPr/>
                </a:pPr>
                <a:r>
                  <a:rPr lang="it-IT" sz="1200" dirty="0">
                    <a:latin typeface="+mn-lt"/>
                    <a:ea typeface="+mn-ea"/>
                  </a:rPr>
                  <a:t>3000 m</a:t>
                </a:r>
              </a:p>
            </p:txBody>
          </p:sp>
        </p:grpSp>
        <p:grpSp>
          <p:nvGrpSpPr>
            <p:cNvPr id="2492" name="Gruppo 39"/>
            <p:cNvGrpSpPr>
              <a:grpSpLocks/>
            </p:cNvGrpSpPr>
            <p:nvPr/>
          </p:nvGrpSpPr>
          <p:grpSpPr bwMode="auto">
            <a:xfrm>
              <a:off x="1103313" y="4940300"/>
              <a:ext cx="836612" cy="274638"/>
              <a:chOff x="2435312" y="1400453"/>
              <a:chExt cx="862712" cy="308045"/>
            </a:xfrm>
          </p:grpSpPr>
          <p:cxnSp>
            <p:nvCxnSpPr>
              <p:cNvPr id="41" name="Connettore 1 40"/>
              <p:cNvCxnSpPr/>
              <p:nvPr/>
            </p:nvCxnSpPr>
            <p:spPr>
              <a:xfrm>
                <a:off x="3060656" y="1557146"/>
                <a:ext cx="237368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CasellaDiTesto 41"/>
              <p:cNvSpPr txBox="1"/>
              <p:nvPr/>
            </p:nvSpPr>
            <p:spPr>
              <a:xfrm>
                <a:off x="2435312" y="1400453"/>
                <a:ext cx="672817" cy="30804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r" defTabSz="914400">
                  <a:defRPr/>
                </a:pPr>
                <a:r>
                  <a:rPr lang="it-IT" sz="1200" dirty="0">
                    <a:latin typeface="+mn-lt"/>
                    <a:ea typeface="+mn-ea"/>
                  </a:rPr>
                  <a:t>2000 m</a:t>
                </a:r>
              </a:p>
            </p:txBody>
          </p:sp>
        </p:grpSp>
        <p:sp>
          <p:nvSpPr>
            <p:cNvPr id="43" name="Figura a mano libera 42"/>
            <p:cNvSpPr/>
            <p:nvPr/>
          </p:nvSpPr>
          <p:spPr>
            <a:xfrm>
              <a:off x="3213100" y="2579688"/>
              <a:ext cx="1798638" cy="114300"/>
            </a:xfrm>
            <a:custGeom>
              <a:avLst/>
              <a:gdLst>
                <a:gd name="connsiteX0" fmla="*/ 0 w 1857081"/>
                <a:gd name="connsiteY0" fmla="*/ 47134 h 85626"/>
                <a:gd name="connsiteX1" fmla="*/ 278091 w 1857081"/>
                <a:gd name="connsiteY1" fmla="*/ 80127 h 85626"/>
                <a:gd name="connsiteX2" fmla="*/ 787138 w 1857081"/>
                <a:gd name="connsiteY2" fmla="*/ 80127 h 85626"/>
                <a:gd name="connsiteX3" fmla="*/ 1282045 w 1857081"/>
                <a:gd name="connsiteY3" fmla="*/ 65987 h 85626"/>
                <a:gd name="connsiteX4" fmla="*/ 1630837 w 1857081"/>
                <a:gd name="connsiteY4" fmla="*/ 37707 h 85626"/>
                <a:gd name="connsiteX5" fmla="*/ 1857081 w 1857081"/>
                <a:gd name="connsiteY5" fmla="*/ 0 h 85626"/>
                <a:gd name="connsiteX0" fmla="*/ 0 w 1857081"/>
                <a:gd name="connsiteY0" fmla="*/ 47134 h 117084"/>
                <a:gd name="connsiteX1" fmla="*/ 278091 w 1857081"/>
                <a:gd name="connsiteY1" fmla="*/ 80127 h 117084"/>
                <a:gd name="connsiteX2" fmla="*/ 824609 w 1857081"/>
                <a:gd name="connsiteY2" fmla="*/ 114727 h 117084"/>
                <a:gd name="connsiteX3" fmla="*/ 1282045 w 1857081"/>
                <a:gd name="connsiteY3" fmla="*/ 65987 h 117084"/>
                <a:gd name="connsiteX4" fmla="*/ 1630837 w 1857081"/>
                <a:gd name="connsiteY4" fmla="*/ 37707 h 117084"/>
                <a:gd name="connsiteX5" fmla="*/ 1857081 w 1857081"/>
                <a:gd name="connsiteY5" fmla="*/ 0 h 117084"/>
                <a:gd name="connsiteX0" fmla="*/ 0 w 1857081"/>
                <a:gd name="connsiteY0" fmla="*/ 47134 h 127564"/>
                <a:gd name="connsiteX1" fmla="*/ 278091 w 1857081"/>
                <a:gd name="connsiteY1" fmla="*/ 80127 h 127564"/>
                <a:gd name="connsiteX2" fmla="*/ 824609 w 1857081"/>
                <a:gd name="connsiteY2" fmla="*/ 114727 h 127564"/>
                <a:gd name="connsiteX3" fmla="*/ 1184649 w 1857081"/>
                <a:gd name="connsiteY3" fmla="*/ 114727 h 127564"/>
                <a:gd name="connsiteX4" fmla="*/ 1630837 w 1857081"/>
                <a:gd name="connsiteY4" fmla="*/ 37707 h 127564"/>
                <a:gd name="connsiteX5" fmla="*/ 1857081 w 1857081"/>
                <a:gd name="connsiteY5" fmla="*/ 0 h 127564"/>
                <a:gd name="connsiteX0" fmla="*/ 0 w 1857081"/>
                <a:gd name="connsiteY0" fmla="*/ 47134 h 127564"/>
                <a:gd name="connsiteX1" fmla="*/ 278091 w 1857081"/>
                <a:gd name="connsiteY1" fmla="*/ 80127 h 127564"/>
                <a:gd name="connsiteX2" fmla="*/ 824609 w 1857081"/>
                <a:gd name="connsiteY2" fmla="*/ 114727 h 127564"/>
                <a:gd name="connsiteX3" fmla="*/ 1328665 w 1857081"/>
                <a:gd name="connsiteY3" fmla="*/ 114727 h 127564"/>
                <a:gd name="connsiteX4" fmla="*/ 1630837 w 1857081"/>
                <a:gd name="connsiteY4" fmla="*/ 37707 h 127564"/>
                <a:gd name="connsiteX5" fmla="*/ 1857081 w 1857081"/>
                <a:gd name="connsiteY5" fmla="*/ 0 h 127564"/>
                <a:gd name="connsiteX0" fmla="*/ 0 w 1857081"/>
                <a:gd name="connsiteY0" fmla="*/ 47134 h 126728"/>
                <a:gd name="connsiteX1" fmla="*/ 278091 w 1857081"/>
                <a:gd name="connsiteY1" fmla="*/ 80127 h 126728"/>
                <a:gd name="connsiteX2" fmla="*/ 824609 w 1857081"/>
                <a:gd name="connsiteY2" fmla="*/ 114727 h 126728"/>
                <a:gd name="connsiteX3" fmla="*/ 1328665 w 1857081"/>
                <a:gd name="connsiteY3" fmla="*/ 114727 h 126728"/>
                <a:gd name="connsiteX4" fmla="*/ 1688705 w 1857081"/>
                <a:gd name="connsiteY4" fmla="*/ 42719 h 126728"/>
                <a:gd name="connsiteX5" fmla="*/ 1857081 w 1857081"/>
                <a:gd name="connsiteY5" fmla="*/ 0 h 126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57081" h="126728">
                  <a:moveTo>
                    <a:pt x="0" y="47134"/>
                  </a:moveTo>
                  <a:cubicBezTo>
                    <a:pt x="73450" y="60881"/>
                    <a:pt x="140656" y="68862"/>
                    <a:pt x="278091" y="80127"/>
                  </a:cubicBezTo>
                  <a:cubicBezTo>
                    <a:pt x="415526" y="91392"/>
                    <a:pt x="649513" y="108960"/>
                    <a:pt x="824609" y="114727"/>
                  </a:cubicBezTo>
                  <a:cubicBezTo>
                    <a:pt x="999705" y="120494"/>
                    <a:pt x="1184649" y="126728"/>
                    <a:pt x="1328665" y="114727"/>
                  </a:cubicBezTo>
                  <a:cubicBezTo>
                    <a:pt x="1472681" y="102726"/>
                    <a:pt x="1576633" y="61840"/>
                    <a:pt x="1688705" y="42719"/>
                  </a:cubicBezTo>
                  <a:lnTo>
                    <a:pt x="1857081" y="0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95782" tIns="47891" rIns="95782" bIns="47891" anchor="ctr"/>
            <a:lstStyle/>
            <a:p>
              <a:pPr algn="ctr" defTabSz="914400">
                <a:defRPr/>
              </a:pPr>
              <a:endParaRPr lang="it-IT" dirty="0"/>
            </a:p>
          </p:txBody>
        </p:sp>
        <p:sp>
          <p:nvSpPr>
            <p:cNvPr id="44" name="Figura a mano libera 43"/>
            <p:cNvSpPr/>
            <p:nvPr/>
          </p:nvSpPr>
          <p:spPr>
            <a:xfrm>
              <a:off x="5894388" y="4556125"/>
              <a:ext cx="1181100" cy="1498600"/>
            </a:xfrm>
            <a:custGeom>
              <a:avLst/>
              <a:gdLst>
                <a:gd name="connsiteX0" fmla="*/ 0 w 850790"/>
                <a:gd name="connsiteY0" fmla="*/ 0 h 1224501"/>
                <a:gd name="connsiteX1" fmla="*/ 111318 w 850790"/>
                <a:gd name="connsiteY1" fmla="*/ 278296 h 1224501"/>
                <a:gd name="connsiteX2" fmla="*/ 270344 w 850790"/>
                <a:gd name="connsiteY2" fmla="*/ 524786 h 1224501"/>
                <a:gd name="connsiteX3" fmla="*/ 516835 w 850790"/>
                <a:gd name="connsiteY3" fmla="*/ 850789 h 1224501"/>
                <a:gd name="connsiteX4" fmla="*/ 739471 w 850790"/>
                <a:gd name="connsiteY4" fmla="*/ 1121134 h 1224501"/>
                <a:gd name="connsiteX5" fmla="*/ 850790 w 850790"/>
                <a:gd name="connsiteY5" fmla="*/ 1224501 h 1224501"/>
                <a:gd name="connsiteX0" fmla="*/ 0 w 1217853"/>
                <a:gd name="connsiteY0" fmla="*/ 0 h 1668572"/>
                <a:gd name="connsiteX1" fmla="*/ 478381 w 1217853"/>
                <a:gd name="connsiteY1" fmla="*/ 722367 h 1668572"/>
                <a:gd name="connsiteX2" fmla="*/ 637407 w 1217853"/>
                <a:gd name="connsiteY2" fmla="*/ 968857 h 1668572"/>
                <a:gd name="connsiteX3" fmla="*/ 883898 w 1217853"/>
                <a:gd name="connsiteY3" fmla="*/ 1294860 h 1668572"/>
                <a:gd name="connsiteX4" fmla="*/ 1106534 w 1217853"/>
                <a:gd name="connsiteY4" fmla="*/ 1565205 h 1668572"/>
                <a:gd name="connsiteX5" fmla="*/ 1217853 w 1217853"/>
                <a:gd name="connsiteY5" fmla="*/ 1668572 h 1668572"/>
                <a:gd name="connsiteX0" fmla="*/ 0 w 1217853"/>
                <a:gd name="connsiteY0" fmla="*/ 0 h 1668572"/>
                <a:gd name="connsiteX1" fmla="*/ 431992 w 1217853"/>
                <a:gd name="connsiteY1" fmla="*/ 719465 h 1668572"/>
                <a:gd name="connsiteX2" fmla="*/ 637407 w 1217853"/>
                <a:gd name="connsiteY2" fmla="*/ 968857 h 1668572"/>
                <a:gd name="connsiteX3" fmla="*/ 883898 w 1217853"/>
                <a:gd name="connsiteY3" fmla="*/ 1294860 h 1668572"/>
                <a:gd name="connsiteX4" fmla="*/ 1106534 w 1217853"/>
                <a:gd name="connsiteY4" fmla="*/ 1565205 h 1668572"/>
                <a:gd name="connsiteX5" fmla="*/ 1217853 w 1217853"/>
                <a:gd name="connsiteY5" fmla="*/ 1668572 h 1668572"/>
                <a:gd name="connsiteX0" fmla="*/ 0 w 1217853"/>
                <a:gd name="connsiteY0" fmla="*/ 0 h 1668572"/>
                <a:gd name="connsiteX1" fmla="*/ 431992 w 1217853"/>
                <a:gd name="connsiteY1" fmla="*/ 719465 h 1668572"/>
                <a:gd name="connsiteX2" fmla="*/ 647988 w 1217853"/>
                <a:gd name="connsiteY2" fmla="*/ 1007250 h 1668572"/>
                <a:gd name="connsiteX3" fmla="*/ 883898 w 1217853"/>
                <a:gd name="connsiteY3" fmla="*/ 1294860 h 1668572"/>
                <a:gd name="connsiteX4" fmla="*/ 1106534 w 1217853"/>
                <a:gd name="connsiteY4" fmla="*/ 1565205 h 1668572"/>
                <a:gd name="connsiteX5" fmla="*/ 1217853 w 1217853"/>
                <a:gd name="connsiteY5" fmla="*/ 1668572 h 1668572"/>
                <a:gd name="connsiteX0" fmla="*/ 0 w 1217853"/>
                <a:gd name="connsiteY0" fmla="*/ 0 h 1668571"/>
                <a:gd name="connsiteX1" fmla="*/ 431992 w 1217853"/>
                <a:gd name="connsiteY1" fmla="*/ 719464 h 1668571"/>
                <a:gd name="connsiteX2" fmla="*/ 647988 w 1217853"/>
                <a:gd name="connsiteY2" fmla="*/ 1007249 h 1668571"/>
                <a:gd name="connsiteX3" fmla="*/ 883898 w 1217853"/>
                <a:gd name="connsiteY3" fmla="*/ 1294859 h 1668571"/>
                <a:gd name="connsiteX4" fmla="*/ 1106534 w 1217853"/>
                <a:gd name="connsiteY4" fmla="*/ 1565204 h 1668571"/>
                <a:gd name="connsiteX5" fmla="*/ 1217853 w 1217853"/>
                <a:gd name="connsiteY5" fmla="*/ 1668571 h 1668571"/>
                <a:gd name="connsiteX0" fmla="*/ 0 w 1217853"/>
                <a:gd name="connsiteY0" fmla="*/ 0 h 1668572"/>
                <a:gd name="connsiteX1" fmla="*/ 431992 w 1217853"/>
                <a:gd name="connsiteY1" fmla="*/ 719465 h 1668572"/>
                <a:gd name="connsiteX2" fmla="*/ 647988 w 1217853"/>
                <a:gd name="connsiteY2" fmla="*/ 1007250 h 1668572"/>
                <a:gd name="connsiteX3" fmla="*/ 883898 w 1217853"/>
                <a:gd name="connsiteY3" fmla="*/ 1294860 h 1668572"/>
                <a:gd name="connsiteX4" fmla="*/ 1106534 w 1217853"/>
                <a:gd name="connsiteY4" fmla="*/ 1565205 h 1668572"/>
                <a:gd name="connsiteX5" fmla="*/ 1217853 w 1217853"/>
                <a:gd name="connsiteY5" fmla="*/ 1668572 h 1668572"/>
                <a:gd name="connsiteX0" fmla="*/ 0 w 1217853"/>
                <a:gd name="connsiteY0" fmla="*/ 0 h 1668571"/>
                <a:gd name="connsiteX1" fmla="*/ 431992 w 1217853"/>
                <a:gd name="connsiteY1" fmla="*/ 719464 h 1668571"/>
                <a:gd name="connsiteX2" fmla="*/ 647988 w 1217853"/>
                <a:gd name="connsiteY2" fmla="*/ 1007249 h 1668571"/>
                <a:gd name="connsiteX3" fmla="*/ 883898 w 1217853"/>
                <a:gd name="connsiteY3" fmla="*/ 1294859 h 1668571"/>
                <a:gd name="connsiteX4" fmla="*/ 1106534 w 1217853"/>
                <a:gd name="connsiteY4" fmla="*/ 1565204 h 1668571"/>
                <a:gd name="connsiteX5" fmla="*/ 1217853 w 1217853"/>
                <a:gd name="connsiteY5" fmla="*/ 1668571 h 1668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7853" h="1668571">
                  <a:moveTo>
                    <a:pt x="0" y="0"/>
                  </a:moveTo>
                  <a:cubicBezTo>
                    <a:pt x="33130" y="95416"/>
                    <a:pt x="323994" y="551589"/>
                    <a:pt x="431992" y="719464"/>
                  </a:cubicBezTo>
                  <a:cubicBezTo>
                    <a:pt x="539990" y="887339"/>
                    <a:pt x="572670" y="911350"/>
                    <a:pt x="647988" y="1007249"/>
                  </a:cubicBezTo>
                  <a:cubicBezTo>
                    <a:pt x="723306" y="1103148"/>
                    <a:pt x="807474" y="1201867"/>
                    <a:pt x="883898" y="1294859"/>
                  </a:cubicBezTo>
                  <a:cubicBezTo>
                    <a:pt x="960322" y="1387851"/>
                    <a:pt x="1050875" y="1502919"/>
                    <a:pt x="1106534" y="1565204"/>
                  </a:cubicBezTo>
                  <a:cubicBezTo>
                    <a:pt x="1162193" y="1627489"/>
                    <a:pt x="1217853" y="1668571"/>
                    <a:pt x="1217853" y="1668571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95782" tIns="47891" rIns="95782" bIns="47891" anchor="ctr"/>
            <a:lstStyle/>
            <a:p>
              <a:pPr algn="ctr" defTabSz="914400">
                <a:defRPr/>
              </a:pPr>
              <a:endParaRPr lang="it-IT" dirty="0"/>
            </a:p>
          </p:txBody>
        </p:sp>
        <p:sp>
          <p:nvSpPr>
            <p:cNvPr id="45" name="Figura a mano libera 44"/>
            <p:cNvSpPr/>
            <p:nvPr/>
          </p:nvSpPr>
          <p:spPr>
            <a:xfrm>
              <a:off x="4932363" y="4286250"/>
              <a:ext cx="817562" cy="1789113"/>
            </a:xfrm>
            <a:custGeom>
              <a:avLst/>
              <a:gdLst>
                <a:gd name="connsiteX0" fmla="*/ 842838 w 842838"/>
                <a:gd name="connsiteY0" fmla="*/ 0 h 1995778"/>
                <a:gd name="connsiteX1" fmla="*/ 747423 w 842838"/>
                <a:gd name="connsiteY1" fmla="*/ 477079 h 1995778"/>
                <a:gd name="connsiteX2" fmla="*/ 516835 w 842838"/>
                <a:gd name="connsiteY2" fmla="*/ 1137037 h 1995778"/>
                <a:gd name="connsiteX3" fmla="*/ 278296 w 842838"/>
                <a:gd name="connsiteY3" fmla="*/ 1614115 h 1995778"/>
                <a:gd name="connsiteX4" fmla="*/ 0 w 842838"/>
                <a:gd name="connsiteY4" fmla="*/ 1995778 h 1995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2838" h="1995778">
                  <a:moveTo>
                    <a:pt x="842838" y="0"/>
                  </a:moveTo>
                  <a:cubicBezTo>
                    <a:pt x="822297" y="143786"/>
                    <a:pt x="801757" y="287573"/>
                    <a:pt x="747423" y="477079"/>
                  </a:cubicBezTo>
                  <a:cubicBezTo>
                    <a:pt x="693089" y="666585"/>
                    <a:pt x="595023" y="947531"/>
                    <a:pt x="516835" y="1137037"/>
                  </a:cubicBezTo>
                  <a:cubicBezTo>
                    <a:pt x="438647" y="1326543"/>
                    <a:pt x="364435" y="1470992"/>
                    <a:pt x="278296" y="1614115"/>
                  </a:cubicBezTo>
                  <a:cubicBezTo>
                    <a:pt x="192157" y="1757238"/>
                    <a:pt x="0" y="1995778"/>
                    <a:pt x="0" y="1995778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95782" tIns="47891" rIns="95782" bIns="47891" anchor="ctr"/>
            <a:lstStyle/>
            <a:p>
              <a:pPr algn="ctr" defTabSz="914400">
                <a:defRPr/>
              </a:pPr>
              <a:endParaRPr lang="it-IT" dirty="0"/>
            </a:p>
          </p:txBody>
        </p:sp>
        <p:sp>
          <p:nvSpPr>
            <p:cNvPr id="46" name="Figura a mano libera 45"/>
            <p:cNvSpPr/>
            <p:nvPr/>
          </p:nvSpPr>
          <p:spPr>
            <a:xfrm>
              <a:off x="1611313" y="3294063"/>
              <a:ext cx="3595687" cy="2360612"/>
            </a:xfrm>
            <a:custGeom>
              <a:avLst/>
              <a:gdLst>
                <a:gd name="connsiteX0" fmla="*/ 0 w 3705307"/>
                <a:gd name="connsiteY0" fmla="*/ 2631882 h 2631882"/>
                <a:gd name="connsiteX1" fmla="*/ 675861 w 3705307"/>
                <a:gd name="connsiteY1" fmla="*/ 2552369 h 2631882"/>
                <a:gd name="connsiteX2" fmla="*/ 1765189 w 3705307"/>
                <a:gd name="connsiteY2" fmla="*/ 2393343 h 2631882"/>
                <a:gd name="connsiteX3" fmla="*/ 2361537 w 3705307"/>
                <a:gd name="connsiteY3" fmla="*/ 2274073 h 2631882"/>
                <a:gd name="connsiteX4" fmla="*/ 2782956 w 3705307"/>
                <a:gd name="connsiteY4" fmla="*/ 2154803 h 2631882"/>
                <a:gd name="connsiteX5" fmla="*/ 3069203 w 3705307"/>
                <a:gd name="connsiteY5" fmla="*/ 2043485 h 2631882"/>
                <a:gd name="connsiteX6" fmla="*/ 3315694 w 3705307"/>
                <a:gd name="connsiteY6" fmla="*/ 1900362 h 2631882"/>
                <a:gd name="connsiteX7" fmla="*/ 3538330 w 3705307"/>
                <a:gd name="connsiteY7" fmla="*/ 1725433 h 2631882"/>
                <a:gd name="connsiteX8" fmla="*/ 3649649 w 3705307"/>
                <a:gd name="connsiteY8" fmla="*/ 1526650 h 2631882"/>
                <a:gd name="connsiteX9" fmla="*/ 3697356 w 3705307"/>
                <a:gd name="connsiteY9" fmla="*/ 1335819 h 2631882"/>
                <a:gd name="connsiteX10" fmla="*/ 3697356 w 3705307"/>
                <a:gd name="connsiteY10" fmla="*/ 1121134 h 2631882"/>
                <a:gd name="connsiteX11" fmla="*/ 3665551 w 3705307"/>
                <a:gd name="connsiteY11" fmla="*/ 866692 h 2631882"/>
                <a:gd name="connsiteX12" fmla="*/ 3593989 w 3705307"/>
                <a:gd name="connsiteY12" fmla="*/ 588396 h 2631882"/>
                <a:gd name="connsiteX13" fmla="*/ 3506525 w 3705307"/>
                <a:gd name="connsiteY13" fmla="*/ 302150 h 2631882"/>
                <a:gd name="connsiteX14" fmla="*/ 3419061 w 3705307"/>
                <a:gd name="connsiteY14" fmla="*/ 174929 h 2631882"/>
                <a:gd name="connsiteX15" fmla="*/ 3124863 w 3705307"/>
                <a:gd name="connsiteY15" fmla="*/ 79513 h 2631882"/>
                <a:gd name="connsiteX16" fmla="*/ 2560320 w 3705307"/>
                <a:gd name="connsiteY16" fmla="*/ 31805 h 2631882"/>
                <a:gd name="connsiteX17" fmla="*/ 1566407 w 3705307"/>
                <a:gd name="connsiteY17" fmla="*/ 7951 h 2631882"/>
                <a:gd name="connsiteX18" fmla="*/ 1272209 w 3705307"/>
                <a:gd name="connsiteY18" fmla="*/ 0 h 2631882"/>
                <a:gd name="connsiteX0" fmla="*/ 0 w 3705307"/>
                <a:gd name="connsiteY0" fmla="*/ 2631882 h 2631882"/>
                <a:gd name="connsiteX1" fmla="*/ 675861 w 3705307"/>
                <a:gd name="connsiteY1" fmla="*/ 2552369 h 2631882"/>
                <a:gd name="connsiteX2" fmla="*/ 1765189 w 3705307"/>
                <a:gd name="connsiteY2" fmla="*/ 2393343 h 2631882"/>
                <a:gd name="connsiteX3" fmla="*/ 2361537 w 3705307"/>
                <a:gd name="connsiteY3" fmla="*/ 2274073 h 2631882"/>
                <a:gd name="connsiteX4" fmla="*/ 2782956 w 3705307"/>
                <a:gd name="connsiteY4" fmla="*/ 2154803 h 2631882"/>
                <a:gd name="connsiteX5" fmla="*/ 3069203 w 3705307"/>
                <a:gd name="connsiteY5" fmla="*/ 2043485 h 2631882"/>
                <a:gd name="connsiteX6" fmla="*/ 3315694 w 3705307"/>
                <a:gd name="connsiteY6" fmla="*/ 1900362 h 2631882"/>
                <a:gd name="connsiteX7" fmla="*/ 3538330 w 3705307"/>
                <a:gd name="connsiteY7" fmla="*/ 1725433 h 2631882"/>
                <a:gd name="connsiteX8" fmla="*/ 3649649 w 3705307"/>
                <a:gd name="connsiteY8" fmla="*/ 1526650 h 2631882"/>
                <a:gd name="connsiteX9" fmla="*/ 3697356 w 3705307"/>
                <a:gd name="connsiteY9" fmla="*/ 1335819 h 2631882"/>
                <a:gd name="connsiteX10" fmla="*/ 3697356 w 3705307"/>
                <a:gd name="connsiteY10" fmla="*/ 1121134 h 2631882"/>
                <a:gd name="connsiteX11" fmla="*/ 3665551 w 3705307"/>
                <a:gd name="connsiteY11" fmla="*/ 866692 h 2631882"/>
                <a:gd name="connsiteX12" fmla="*/ 3593989 w 3705307"/>
                <a:gd name="connsiteY12" fmla="*/ 588396 h 2631882"/>
                <a:gd name="connsiteX13" fmla="*/ 3506525 w 3705307"/>
                <a:gd name="connsiteY13" fmla="*/ 302150 h 2631882"/>
                <a:gd name="connsiteX14" fmla="*/ 3339994 w 3705307"/>
                <a:gd name="connsiteY14" fmla="*/ 327545 h 2631882"/>
                <a:gd name="connsiteX15" fmla="*/ 3124863 w 3705307"/>
                <a:gd name="connsiteY15" fmla="*/ 79513 h 2631882"/>
                <a:gd name="connsiteX16" fmla="*/ 2560320 w 3705307"/>
                <a:gd name="connsiteY16" fmla="*/ 31805 h 2631882"/>
                <a:gd name="connsiteX17" fmla="*/ 1566407 w 3705307"/>
                <a:gd name="connsiteY17" fmla="*/ 7951 h 2631882"/>
                <a:gd name="connsiteX18" fmla="*/ 1272209 w 3705307"/>
                <a:gd name="connsiteY18" fmla="*/ 0 h 2631882"/>
                <a:gd name="connsiteX0" fmla="*/ 0 w 3705307"/>
                <a:gd name="connsiteY0" fmla="*/ 2631882 h 2631882"/>
                <a:gd name="connsiteX1" fmla="*/ 675861 w 3705307"/>
                <a:gd name="connsiteY1" fmla="*/ 2552369 h 2631882"/>
                <a:gd name="connsiteX2" fmla="*/ 1765189 w 3705307"/>
                <a:gd name="connsiteY2" fmla="*/ 2393343 h 2631882"/>
                <a:gd name="connsiteX3" fmla="*/ 2361537 w 3705307"/>
                <a:gd name="connsiteY3" fmla="*/ 2274073 h 2631882"/>
                <a:gd name="connsiteX4" fmla="*/ 2782956 w 3705307"/>
                <a:gd name="connsiteY4" fmla="*/ 2154803 h 2631882"/>
                <a:gd name="connsiteX5" fmla="*/ 3069203 w 3705307"/>
                <a:gd name="connsiteY5" fmla="*/ 2043485 h 2631882"/>
                <a:gd name="connsiteX6" fmla="*/ 3315694 w 3705307"/>
                <a:gd name="connsiteY6" fmla="*/ 1900362 h 2631882"/>
                <a:gd name="connsiteX7" fmla="*/ 3538330 w 3705307"/>
                <a:gd name="connsiteY7" fmla="*/ 1725433 h 2631882"/>
                <a:gd name="connsiteX8" fmla="*/ 3649649 w 3705307"/>
                <a:gd name="connsiteY8" fmla="*/ 1526650 h 2631882"/>
                <a:gd name="connsiteX9" fmla="*/ 3697356 w 3705307"/>
                <a:gd name="connsiteY9" fmla="*/ 1335819 h 2631882"/>
                <a:gd name="connsiteX10" fmla="*/ 3697356 w 3705307"/>
                <a:gd name="connsiteY10" fmla="*/ 1121134 h 2631882"/>
                <a:gd name="connsiteX11" fmla="*/ 3665551 w 3705307"/>
                <a:gd name="connsiteY11" fmla="*/ 866692 h 2631882"/>
                <a:gd name="connsiteX12" fmla="*/ 3593989 w 3705307"/>
                <a:gd name="connsiteY12" fmla="*/ 588396 h 2631882"/>
                <a:gd name="connsiteX13" fmla="*/ 3484010 w 3705307"/>
                <a:gd name="connsiteY13" fmla="*/ 399553 h 2631882"/>
                <a:gd name="connsiteX14" fmla="*/ 3339994 w 3705307"/>
                <a:gd name="connsiteY14" fmla="*/ 327545 h 2631882"/>
                <a:gd name="connsiteX15" fmla="*/ 3124863 w 3705307"/>
                <a:gd name="connsiteY15" fmla="*/ 79513 h 2631882"/>
                <a:gd name="connsiteX16" fmla="*/ 2560320 w 3705307"/>
                <a:gd name="connsiteY16" fmla="*/ 31805 h 2631882"/>
                <a:gd name="connsiteX17" fmla="*/ 1566407 w 3705307"/>
                <a:gd name="connsiteY17" fmla="*/ 7951 h 2631882"/>
                <a:gd name="connsiteX18" fmla="*/ 1272209 w 3705307"/>
                <a:gd name="connsiteY18" fmla="*/ 0 h 2631882"/>
                <a:gd name="connsiteX0" fmla="*/ 0 w 3705307"/>
                <a:gd name="connsiteY0" fmla="*/ 2631882 h 2631882"/>
                <a:gd name="connsiteX1" fmla="*/ 675861 w 3705307"/>
                <a:gd name="connsiteY1" fmla="*/ 2552369 h 2631882"/>
                <a:gd name="connsiteX2" fmla="*/ 1765189 w 3705307"/>
                <a:gd name="connsiteY2" fmla="*/ 2393343 h 2631882"/>
                <a:gd name="connsiteX3" fmla="*/ 2361537 w 3705307"/>
                <a:gd name="connsiteY3" fmla="*/ 2274073 h 2631882"/>
                <a:gd name="connsiteX4" fmla="*/ 2782956 w 3705307"/>
                <a:gd name="connsiteY4" fmla="*/ 2154803 h 2631882"/>
                <a:gd name="connsiteX5" fmla="*/ 3069203 w 3705307"/>
                <a:gd name="connsiteY5" fmla="*/ 2043485 h 2631882"/>
                <a:gd name="connsiteX6" fmla="*/ 3315694 w 3705307"/>
                <a:gd name="connsiteY6" fmla="*/ 1900362 h 2631882"/>
                <a:gd name="connsiteX7" fmla="*/ 3538330 w 3705307"/>
                <a:gd name="connsiteY7" fmla="*/ 1725433 h 2631882"/>
                <a:gd name="connsiteX8" fmla="*/ 3649649 w 3705307"/>
                <a:gd name="connsiteY8" fmla="*/ 1526650 h 2631882"/>
                <a:gd name="connsiteX9" fmla="*/ 3697356 w 3705307"/>
                <a:gd name="connsiteY9" fmla="*/ 1335819 h 2631882"/>
                <a:gd name="connsiteX10" fmla="*/ 3697356 w 3705307"/>
                <a:gd name="connsiteY10" fmla="*/ 1121134 h 2631882"/>
                <a:gd name="connsiteX11" fmla="*/ 3665551 w 3705307"/>
                <a:gd name="connsiteY11" fmla="*/ 866692 h 2631882"/>
                <a:gd name="connsiteX12" fmla="*/ 3593989 w 3705307"/>
                <a:gd name="connsiteY12" fmla="*/ 588396 h 2631882"/>
                <a:gd name="connsiteX13" fmla="*/ 3484010 w 3705307"/>
                <a:gd name="connsiteY13" fmla="*/ 399553 h 2631882"/>
                <a:gd name="connsiteX14" fmla="*/ 3339994 w 3705307"/>
                <a:gd name="connsiteY14" fmla="*/ 327545 h 2631882"/>
                <a:gd name="connsiteX15" fmla="*/ 2979954 w 3705307"/>
                <a:gd name="connsiteY15" fmla="*/ 183529 h 2631882"/>
                <a:gd name="connsiteX16" fmla="*/ 2560320 w 3705307"/>
                <a:gd name="connsiteY16" fmla="*/ 31805 h 2631882"/>
                <a:gd name="connsiteX17" fmla="*/ 1566407 w 3705307"/>
                <a:gd name="connsiteY17" fmla="*/ 7951 h 2631882"/>
                <a:gd name="connsiteX18" fmla="*/ 1272209 w 3705307"/>
                <a:gd name="connsiteY18" fmla="*/ 0 h 2631882"/>
                <a:gd name="connsiteX0" fmla="*/ 0 w 3705307"/>
                <a:gd name="connsiteY0" fmla="*/ 2631882 h 2631882"/>
                <a:gd name="connsiteX1" fmla="*/ 675861 w 3705307"/>
                <a:gd name="connsiteY1" fmla="*/ 2552369 h 2631882"/>
                <a:gd name="connsiteX2" fmla="*/ 1765189 w 3705307"/>
                <a:gd name="connsiteY2" fmla="*/ 2393343 h 2631882"/>
                <a:gd name="connsiteX3" fmla="*/ 2361537 w 3705307"/>
                <a:gd name="connsiteY3" fmla="*/ 2274073 h 2631882"/>
                <a:gd name="connsiteX4" fmla="*/ 2782956 w 3705307"/>
                <a:gd name="connsiteY4" fmla="*/ 2154803 h 2631882"/>
                <a:gd name="connsiteX5" fmla="*/ 3069203 w 3705307"/>
                <a:gd name="connsiteY5" fmla="*/ 2043485 h 2631882"/>
                <a:gd name="connsiteX6" fmla="*/ 3315694 w 3705307"/>
                <a:gd name="connsiteY6" fmla="*/ 1900362 h 2631882"/>
                <a:gd name="connsiteX7" fmla="*/ 3538330 w 3705307"/>
                <a:gd name="connsiteY7" fmla="*/ 1725433 h 2631882"/>
                <a:gd name="connsiteX8" fmla="*/ 3649649 w 3705307"/>
                <a:gd name="connsiteY8" fmla="*/ 1526650 h 2631882"/>
                <a:gd name="connsiteX9" fmla="*/ 3697356 w 3705307"/>
                <a:gd name="connsiteY9" fmla="*/ 1335819 h 2631882"/>
                <a:gd name="connsiteX10" fmla="*/ 3697356 w 3705307"/>
                <a:gd name="connsiteY10" fmla="*/ 1121134 h 2631882"/>
                <a:gd name="connsiteX11" fmla="*/ 3665551 w 3705307"/>
                <a:gd name="connsiteY11" fmla="*/ 866692 h 2631882"/>
                <a:gd name="connsiteX12" fmla="*/ 3593989 w 3705307"/>
                <a:gd name="connsiteY12" fmla="*/ 588396 h 2631882"/>
                <a:gd name="connsiteX13" fmla="*/ 3484010 w 3705307"/>
                <a:gd name="connsiteY13" fmla="*/ 399553 h 2631882"/>
                <a:gd name="connsiteX14" fmla="*/ 3339994 w 3705307"/>
                <a:gd name="connsiteY14" fmla="*/ 327545 h 2631882"/>
                <a:gd name="connsiteX15" fmla="*/ 2979954 w 3705307"/>
                <a:gd name="connsiteY15" fmla="*/ 183529 h 2631882"/>
                <a:gd name="connsiteX16" fmla="*/ 2475898 w 3705307"/>
                <a:gd name="connsiteY16" fmla="*/ 111521 h 2631882"/>
                <a:gd name="connsiteX17" fmla="*/ 1566407 w 3705307"/>
                <a:gd name="connsiteY17" fmla="*/ 7951 h 2631882"/>
                <a:gd name="connsiteX18" fmla="*/ 1272209 w 3705307"/>
                <a:gd name="connsiteY18" fmla="*/ 0 h 2631882"/>
                <a:gd name="connsiteX0" fmla="*/ 0 w 3705307"/>
                <a:gd name="connsiteY0" fmla="*/ 2631882 h 2631882"/>
                <a:gd name="connsiteX1" fmla="*/ 675861 w 3705307"/>
                <a:gd name="connsiteY1" fmla="*/ 2552369 h 2631882"/>
                <a:gd name="connsiteX2" fmla="*/ 1765189 w 3705307"/>
                <a:gd name="connsiteY2" fmla="*/ 2393343 h 2631882"/>
                <a:gd name="connsiteX3" fmla="*/ 2361537 w 3705307"/>
                <a:gd name="connsiteY3" fmla="*/ 2274073 h 2631882"/>
                <a:gd name="connsiteX4" fmla="*/ 2782956 w 3705307"/>
                <a:gd name="connsiteY4" fmla="*/ 2154803 h 2631882"/>
                <a:gd name="connsiteX5" fmla="*/ 3069203 w 3705307"/>
                <a:gd name="connsiteY5" fmla="*/ 2043485 h 2631882"/>
                <a:gd name="connsiteX6" fmla="*/ 3315694 w 3705307"/>
                <a:gd name="connsiteY6" fmla="*/ 1900362 h 2631882"/>
                <a:gd name="connsiteX7" fmla="*/ 3538330 w 3705307"/>
                <a:gd name="connsiteY7" fmla="*/ 1725433 h 2631882"/>
                <a:gd name="connsiteX8" fmla="*/ 3649649 w 3705307"/>
                <a:gd name="connsiteY8" fmla="*/ 1526650 h 2631882"/>
                <a:gd name="connsiteX9" fmla="*/ 3697356 w 3705307"/>
                <a:gd name="connsiteY9" fmla="*/ 1335819 h 2631882"/>
                <a:gd name="connsiteX10" fmla="*/ 3697356 w 3705307"/>
                <a:gd name="connsiteY10" fmla="*/ 1121134 h 2631882"/>
                <a:gd name="connsiteX11" fmla="*/ 3665551 w 3705307"/>
                <a:gd name="connsiteY11" fmla="*/ 866692 h 2631882"/>
                <a:gd name="connsiteX12" fmla="*/ 3593989 w 3705307"/>
                <a:gd name="connsiteY12" fmla="*/ 588396 h 2631882"/>
                <a:gd name="connsiteX13" fmla="*/ 3484010 w 3705307"/>
                <a:gd name="connsiteY13" fmla="*/ 399553 h 2631882"/>
                <a:gd name="connsiteX14" fmla="*/ 3339994 w 3705307"/>
                <a:gd name="connsiteY14" fmla="*/ 327545 h 2631882"/>
                <a:gd name="connsiteX15" fmla="*/ 3051962 w 3705307"/>
                <a:gd name="connsiteY15" fmla="*/ 327545 h 2631882"/>
                <a:gd name="connsiteX16" fmla="*/ 2475898 w 3705307"/>
                <a:gd name="connsiteY16" fmla="*/ 111521 h 2631882"/>
                <a:gd name="connsiteX17" fmla="*/ 1566407 w 3705307"/>
                <a:gd name="connsiteY17" fmla="*/ 7951 h 2631882"/>
                <a:gd name="connsiteX18" fmla="*/ 1272209 w 3705307"/>
                <a:gd name="connsiteY18" fmla="*/ 0 h 2631882"/>
                <a:gd name="connsiteX0" fmla="*/ 0 w 3705307"/>
                <a:gd name="connsiteY0" fmla="*/ 2631882 h 2631882"/>
                <a:gd name="connsiteX1" fmla="*/ 675861 w 3705307"/>
                <a:gd name="connsiteY1" fmla="*/ 2552369 h 2631882"/>
                <a:gd name="connsiteX2" fmla="*/ 1765189 w 3705307"/>
                <a:gd name="connsiteY2" fmla="*/ 2393343 h 2631882"/>
                <a:gd name="connsiteX3" fmla="*/ 2361537 w 3705307"/>
                <a:gd name="connsiteY3" fmla="*/ 2274073 h 2631882"/>
                <a:gd name="connsiteX4" fmla="*/ 2782956 w 3705307"/>
                <a:gd name="connsiteY4" fmla="*/ 2154803 h 2631882"/>
                <a:gd name="connsiteX5" fmla="*/ 3069203 w 3705307"/>
                <a:gd name="connsiteY5" fmla="*/ 2043485 h 2631882"/>
                <a:gd name="connsiteX6" fmla="*/ 3315694 w 3705307"/>
                <a:gd name="connsiteY6" fmla="*/ 1900362 h 2631882"/>
                <a:gd name="connsiteX7" fmla="*/ 3538330 w 3705307"/>
                <a:gd name="connsiteY7" fmla="*/ 1725433 h 2631882"/>
                <a:gd name="connsiteX8" fmla="*/ 3649649 w 3705307"/>
                <a:gd name="connsiteY8" fmla="*/ 1526650 h 2631882"/>
                <a:gd name="connsiteX9" fmla="*/ 3697356 w 3705307"/>
                <a:gd name="connsiteY9" fmla="*/ 1335819 h 2631882"/>
                <a:gd name="connsiteX10" fmla="*/ 3697356 w 3705307"/>
                <a:gd name="connsiteY10" fmla="*/ 1121134 h 2631882"/>
                <a:gd name="connsiteX11" fmla="*/ 3665551 w 3705307"/>
                <a:gd name="connsiteY11" fmla="*/ 866692 h 2631882"/>
                <a:gd name="connsiteX12" fmla="*/ 3593989 w 3705307"/>
                <a:gd name="connsiteY12" fmla="*/ 588396 h 2631882"/>
                <a:gd name="connsiteX13" fmla="*/ 3339994 w 3705307"/>
                <a:gd name="connsiteY13" fmla="*/ 327545 h 2631882"/>
                <a:gd name="connsiteX14" fmla="*/ 3051962 w 3705307"/>
                <a:gd name="connsiteY14" fmla="*/ 327545 h 2631882"/>
                <a:gd name="connsiteX15" fmla="*/ 2475898 w 3705307"/>
                <a:gd name="connsiteY15" fmla="*/ 111521 h 2631882"/>
                <a:gd name="connsiteX16" fmla="*/ 1566407 w 3705307"/>
                <a:gd name="connsiteY16" fmla="*/ 7951 h 2631882"/>
                <a:gd name="connsiteX17" fmla="*/ 1272209 w 3705307"/>
                <a:gd name="connsiteY17" fmla="*/ 0 h 2631882"/>
                <a:gd name="connsiteX0" fmla="*/ 0 w 3705307"/>
                <a:gd name="connsiteY0" fmla="*/ 2631882 h 2631882"/>
                <a:gd name="connsiteX1" fmla="*/ 675861 w 3705307"/>
                <a:gd name="connsiteY1" fmla="*/ 2552369 h 2631882"/>
                <a:gd name="connsiteX2" fmla="*/ 1765189 w 3705307"/>
                <a:gd name="connsiteY2" fmla="*/ 2393343 h 2631882"/>
                <a:gd name="connsiteX3" fmla="*/ 2361537 w 3705307"/>
                <a:gd name="connsiteY3" fmla="*/ 2274073 h 2631882"/>
                <a:gd name="connsiteX4" fmla="*/ 2782956 w 3705307"/>
                <a:gd name="connsiteY4" fmla="*/ 2154803 h 2631882"/>
                <a:gd name="connsiteX5" fmla="*/ 3069203 w 3705307"/>
                <a:gd name="connsiteY5" fmla="*/ 2043485 h 2631882"/>
                <a:gd name="connsiteX6" fmla="*/ 3315694 w 3705307"/>
                <a:gd name="connsiteY6" fmla="*/ 1900362 h 2631882"/>
                <a:gd name="connsiteX7" fmla="*/ 3538330 w 3705307"/>
                <a:gd name="connsiteY7" fmla="*/ 1725433 h 2631882"/>
                <a:gd name="connsiteX8" fmla="*/ 3649649 w 3705307"/>
                <a:gd name="connsiteY8" fmla="*/ 1526650 h 2631882"/>
                <a:gd name="connsiteX9" fmla="*/ 3697356 w 3705307"/>
                <a:gd name="connsiteY9" fmla="*/ 1335819 h 2631882"/>
                <a:gd name="connsiteX10" fmla="*/ 3697356 w 3705307"/>
                <a:gd name="connsiteY10" fmla="*/ 1121134 h 2631882"/>
                <a:gd name="connsiteX11" fmla="*/ 3665551 w 3705307"/>
                <a:gd name="connsiteY11" fmla="*/ 866692 h 2631882"/>
                <a:gd name="connsiteX12" fmla="*/ 3593989 w 3705307"/>
                <a:gd name="connsiteY12" fmla="*/ 588396 h 2631882"/>
                <a:gd name="connsiteX13" fmla="*/ 3051962 w 3705307"/>
                <a:gd name="connsiteY13" fmla="*/ 327545 h 2631882"/>
                <a:gd name="connsiteX14" fmla="*/ 2475898 w 3705307"/>
                <a:gd name="connsiteY14" fmla="*/ 111521 h 2631882"/>
                <a:gd name="connsiteX15" fmla="*/ 1566407 w 3705307"/>
                <a:gd name="connsiteY15" fmla="*/ 7951 h 2631882"/>
                <a:gd name="connsiteX16" fmla="*/ 1272209 w 3705307"/>
                <a:gd name="connsiteY16" fmla="*/ 0 h 2631882"/>
                <a:gd name="connsiteX0" fmla="*/ 0 w 3713110"/>
                <a:gd name="connsiteY0" fmla="*/ 2631882 h 2631882"/>
                <a:gd name="connsiteX1" fmla="*/ 675861 w 3713110"/>
                <a:gd name="connsiteY1" fmla="*/ 2552369 h 2631882"/>
                <a:gd name="connsiteX2" fmla="*/ 1765189 w 3713110"/>
                <a:gd name="connsiteY2" fmla="*/ 2393343 h 2631882"/>
                <a:gd name="connsiteX3" fmla="*/ 2361537 w 3713110"/>
                <a:gd name="connsiteY3" fmla="*/ 2274073 h 2631882"/>
                <a:gd name="connsiteX4" fmla="*/ 2782956 w 3713110"/>
                <a:gd name="connsiteY4" fmla="*/ 2154803 h 2631882"/>
                <a:gd name="connsiteX5" fmla="*/ 3069203 w 3713110"/>
                <a:gd name="connsiteY5" fmla="*/ 2043485 h 2631882"/>
                <a:gd name="connsiteX6" fmla="*/ 3315694 w 3713110"/>
                <a:gd name="connsiteY6" fmla="*/ 1900362 h 2631882"/>
                <a:gd name="connsiteX7" fmla="*/ 3538330 w 3713110"/>
                <a:gd name="connsiteY7" fmla="*/ 1725433 h 2631882"/>
                <a:gd name="connsiteX8" fmla="*/ 3649649 w 3713110"/>
                <a:gd name="connsiteY8" fmla="*/ 1526650 h 2631882"/>
                <a:gd name="connsiteX9" fmla="*/ 3697356 w 3713110"/>
                <a:gd name="connsiteY9" fmla="*/ 1335819 h 2631882"/>
                <a:gd name="connsiteX10" fmla="*/ 3697356 w 3713110"/>
                <a:gd name="connsiteY10" fmla="*/ 1121134 h 2631882"/>
                <a:gd name="connsiteX11" fmla="*/ 3665551 w 3713110"/>
                <a:gd name="connsiteY11" fmla="*/ 866692 h 2631882"/>
                <a:gd name="connsiteX12" fmla="*/ 3412002 w 3713110"/>
                <a:gd name="connsiteY12" fmla="*/ 543569 h 2631882"/>
                <a:gd name="connsiteX13" fmla="*/ 3051962 w 3713110"/>
                <a:gd name="connsiteY13" fmla="*/ 327545 h 2631882"/>
                <a:gd name="connsiteX14" fmla="*/ 2475898 w 3713110"/>
                <a:gd name="connsiteY14" fmla="*/ 111521 h 2631882"/>
                <a:gd name="connsiteX15" fmla="*/ 1566407 w 3713110"/>
                <a:gd name="connsiteY15" fmla="*/ 7951 h 2631882"/>
                <a:gd name="connsiteX16" fmla="*/ 1272209 w 3713110"/>
                <a:gd name="connsiteY16" fmla="*/ 0 h 2631882"/>
                <a:gd name="connsiteX0" fmla="*/ 0 w 3708911"/>
                <a:gd name="connsiteY0" fmla="*/ 2631882 h 2631882"/>
                <a:gd name="connsiteX1" fmla="*/ 675861 w 3708911"/>
                <a:gd name="connsiteY1" fmla="*/ 2552369 h 2631882"/>
                <a:gd name="connsiteX2" fmla="*/ 1765189 w 3708911"/>
                <a:gd name="connsiteY2" fmla="*/ 2393343 h 2631882"/>
                <a:gd name="connsiteX3" fmla="*/ 2361537 w 3708911"/>
                <a:gd name="connsiteY3" fmla="*/ 2274073 h 2631882"/>
                <a:gd name="connsiteX4" fmla="*/ 2782956 w 3708911"/>
                <a:gd name="connsiteY4" fmla="*/ 2154803 h 2631882"/>
                <a:gd name="connsiteX5" fmla="*/ 3069203 w 3708911"/>
                <a:gd name="connsiteY5" fmla="*/ 2043485 h 2631882"/>
                <a:gd name="connsiteX6" fmla="*/ 3315694 w 3708911"/>
                <a:gd name="connsiteY6" fmla="*/ 1900362 h 2631882"/>
                <a:gd name="connsiteX7" fmla="*/ 3538330 w 3708911"/>
                <a:gd name="connsiteY7" fmla="*/ 1725433 h 2631882"/>
                <a:gd name="connsiteX8" fmla="*/ 3649649 w 3708911"/>
                <a:gd name="connsiteY8" fmla="*/ 1526650 h 2631882"/>
                <a:gd name="connsiteX9" fmla="*/ 3697356 w 3708911"/>
                <a:gd name="connsiteY9" fmla="*/ 1335819 h 2631882"/>
                <a:gd name="connsiteX10" fmla="*/ 3697356 w 3708911"/>
                <a:gd name="connsiteY10" fmla="*/ 1121134 h 2631882"/>
                <a:gd name="connsiteX11" fmla="*/ 3628025 w 3708911"/>
                <a:gd name="connsiteY11" fmla="*/ 831601 h 2631882"/>
                <a:gd name="connsiteX12" fmla="*/ 3412002 w 3708911"/>
                <a:gd name="connsiteY12" fmla="*/ 543569 h 2631882"/>
                <a:gd name="connsiteX13" fmla="*/ 3051962 w 3708911"/>
                <a:gd name="connsiteY13" fmla="*/ 327545 h 2631882"/>
                <a:gd name="connsiteX14" fmla="*/ 2475898 w 3708911"/>
                <a:gd name="connsiteY14" fmla="*/ 111521 h 2631882"/>
                <a:gd name="connsiteX15" fmla="*/ 1566407 w 3708911"/>
                <a:gd name="connsiteY15" fmla="*/ 7951 h 2631882"/>
                <a:gd name="connsiteX16" fmla="*/ 1272209 w 3708911"/>
                <a:gd name="connsiteY16" fmla="*/ 0 h 2631882"/>
                <a:gd name="connsiteX0" fmla="*/ 0 w 3708911"/>
                <a:gd name="connsiteY0" fmla="*/ 2631882 h 2631882"/>
                <a:gd name="connsiteX1" fmla="*/ 675861 w 3708911"/>
                <a:gd name="connsiteY1" fmla="*/ 2552369 h 2631882"/>
                <a:gd name="connsiteX2" fmla="*/ 1765189 w 3708911"/>
                <a:gd name="connsiteY2" fmla="*/ 2393343 h 2631882"/>
                <a:gd name="connsiteX3" fmla="*/ 2361537 w 3708911"/>
                <a:gd name="connsiteY3" fmla="*/ 2274073 h 2631882"/>
                <a:gd name="connsiteX4" fmla="*/ 2782956 w 3708911"/>
                <a:gd name="connsiteY4" fmla="*/ 2154803 h 2631882"/>
                <a:gd name="connsiteX5" fmla="*/ 3069203 w 3708911"/>
                <a:gd name="connsiteY5" fmla="*/ 2043485 h 2631882"/>
                <a:gd name="connsiteX6" fmla="*/ 3315694 w 3708911"/>
                <a:gd name="connsiteY6" fmla="*/ 1900362 h 2631882"/>
                <a:gd name="connsiteX7" fmla="*/ 3538330 w 3708911"/>
                <a:gd name="connsiteY7" fmla="*/ 1725433 h 2631882"/>
                <a:gd name="connsiteX8" fmla="*/ 3649649 w 3708911"/>
                <a:gd name="connsiteY8" fmla="*/ 1526650 h 2631882"/>
                <a:gd name="connsiteX9" fmla="*/ 3697356 w 3708911"/>
                <a:gd name="connsiteY9" fmla="*/ 1335819 h 2631882"/>
                <a:gd name="connsiteX10" fmla="*/ 3697356 w 3708911"/>
                <a:gd name="connsiteY10" fmla="*/ 1121134 h 2631882"/>
                <a:gd name="connsiteX11" fmla="*/ 3628025 w 3708911"/>
                <a:gd name="connsiteY11" fmla="*/ 831601 h 2631882"/>
                <a:gd name="connsiteX12" fmla="*/ 3412002 w 3708911"/>
                <a:gd name="connsiteY12" fmla="*/ 543569 h 2631882"/>
                <a:gd name="connsiteX13" fmla="*/ 3051962 w 3708911"/>
                <a:gd name="connsiteY13" fmla="*/ 327545 h 2631882"/>
                <a:gd name="connsiteX14" fmla="*/ 2475898 w 3708911"/>
                <a:gd name="connsiteY14" fmla="*/ 111521 h 2631882"/>
                <a:gd name="connsiteX15" fmla="*/ 1566407 w 3708911"/>
                <a:gd name="connsiteY15" fmla="*/ 7951 h 2631882"/>
                <a:gd name="connsiteX16" fmla="*/ 1272209 w 3708911"/>
                <a:gd name="connsiteY16" fmla="*/ 0 h 2631882"/>
                <a:gd name="connsiteX0" fmla="*/ 0 w 3708911"/>
                <a:gd name="connsiteY0" fmla="*/ 2631882 h 2631882"/>
                <a:gd name="connsiteX1" fmla="*/ 675861 w 3708911"/>
                <a:gd name="connsiteY1" fmla="*/ 2552369 h 2631882"/>
                <a:gd name="connsiteX2" fmla="*/ 1765189 w 3708911"/>
                <a:gd name="connsiteY2" fmla="*/ 2393343 h 2631882"/>
                <a:gd name="connsiteX3" fmla="*/ 2361537 w 3708911"/>
                <a:gd name="connsiteY3" fmla="*/ 2274073 h 2631882"/>
                <a:gd name="connsiteX4" fmla="*/ 2782956 w 3708911"/>
                <a:gd name="connsiteY4" fmla="*/ 2154803 h 2631882"/>
                <a:gd name="connsiteX5" fmla="*/ 3069203 w 3708911"/>
                <a:gd name="connsiteY5" fmla="*/ 2043485 h 2631882"/>
                <a:gd name="connsiteX6" fmla="*/ 3315694 w 3708911"/>
                <a:gd name="connsiteY6" fmla="*/ 1900362 h 2631882"/>
                <a:gd name="connsiteX7" fmla="*/ 3538330 w 3708911"/>
                <a:gd name="connsiteY7" fmla="*/ 1725433 h 2631882"/>
                <a:gd name="connsiteX8" fmla="*/ 3649649 w 3708911"/>
                <a:gd name="connsiteY8" fmla="*/ 1526650 h 2631882"/>
                <a:gd name="connsiteX9" fmla="*/ 3697356 w 3708911"/>
                <a:gd name="connsiteY9" fmla="*/ 1335819 h 2631882"/>
                <a:gd name="connsiteX10" fmla="*/ 3697356 w 3708911"/>
                <a:gd name="connsiteY10" fmla="*/ 1121134 h 2631882"/>
                <a:gd name="connsiteX11" fmla="*/ 3628025 w 3708911"/>
                <a:gd name="connsiteY11" fmla="*/ 831601 h 2631882"/>
                <a:gd name="connsiteX12" fmla="*/ 3412002 w 3708911"/>
                <a:gd name="connsiteY12" fmla="*/ 543569 h 2631882"/>
                <a:gd name="connsiteX13" fmla="*/ 3051962 w 3708911"/>
                <a:gd name="connsiteY13" fmla="*/ 327545 h 2631882"/>
                <a:gd name="connsiteX14" fmla="*/ 2475898 w 3708911"/>
                <a:gd name="connsiteY14" fmla="*/ 111521 h 2631882"/>
                <a:gd name="connsiteX15" fmla="*/ 1566407 w 3708911"/>
                <a:gd name="connsiteY15" fmla="*/ 7951 h 2631882"/>
                <a:gd name="connsiteX16" fmla="*/ 1272209 w 3708911"/>
                <a:gd name="connsiteY16" fmla="*/ 0 h 2631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708911" h="2631882">
                  <a:moveTo>
                    <a:pt x="0" y="2631882"/>
                  </a:moveTo>
                  <a:cubicBezTo>
                    <a:pt x="190831" y="2612003"/>
                    <a:pt x="381663" y="2592125"/>
                    <a:pt x="675861" y="2552369"/>
                  </a:cubicBezTo>
                  <a:cubicBezTo>
                    <a:pt x="970059" y="2512613"/>
                    <a:pt x="1484243" y="2439726"/>
                    <a:pt x="1765189" y="2393343"/>
                  </a:cubicBezTo>
                  <a:cubicBezTo>
                    <a:pt x="2046135" y="2346960"/>
                    <a:pt x="2191909" y="2313830"/>
                    <a:pt x="2361537" y="2274073"/>
                  </a:cubicBezTo>
                  <a:cubicBezTo>
                    <a:pt x="2531165" y="2234316"/>
                    <a:pt x="2665012" y="2193234"/>
                    <a:pt x="2782956" y="2154803"/>
                  </a:cubicBezTo>
                  <a:cubicBezTo>
                    <a:pt x="2900900" y="2116372"/>
                    <a:pt x="2980413" y="2085892"/>
                    <a:pt x="3069203" y="2043485"/>
                  </a:cubicBezTo>
                  <a:cubicBezTo>
                    <a:pt x="3157993" y="2001078"/>
                    <a:pt x="3237506" y="1953371"/>
                    <a:pt x="3315694" y="1900362"/>
                  </a:cubicBezTo>
                  <a:cubicBezTo>
                    <a:pt x="3393882" y="1847353"/>
                    <a:pt x="3482671" y="1787718"/>
                    <a:pt x="3538330" y="1725433"/>
                  </a:cubicBezTo>
                  <a:cubicBezTo>
                    <a:pt x="3593989" y="1663148"/>
                    <a:pt x="3623145" y="1591586"/>
                    <a:pt x="3649649" y="1526650"/>
                  </a:cubicBezTo>
                  <a:cubicBezTo>
                    <a:pt x="3676153" y="1461714"/>
                    <a:pt x="3689405" y="1403405"/>
                    <a:pt x="3697356" y="1335819"/>
                  </a:cubicBezTo>
                  <a:cubicBezTo>
                    <a:pt x="3705307" y="1268233"/>
                    <a:pt x="3708911" y="1205170"/>
                    <a:pt x="3697356" y="1121134"/>
                  </a:cubicBezTo>
                  <a:cubicBezTo>
                    <a:pt x="3685801" y="1037098"/>
                    <a:pt x="3675584" y="927862"/>
                    <a:pt x="3628025" y="831601"/>
                  </a:cubicBezTo>
                  <a:cubicBezTo>
                    <a:pt x="3580466" y="735340"/>
                    <a:pt x="3508012" y="627578"/>
                    <a:pt x="3412002" y="543569"/>
                  </a:cubicBezTo>
                  <a:cubicBezTo>
                    <a:pt x="3315992" y="459560"/>
                    <a:pt x="3207979" y="399553"/>
                    <a:pt x="3051962" y="327545"/>
                  </a:cubicBezTo>
                  <a:cubicBezTo>
                    <a:pt x="2895945" y="255537"/>
                    <a:pt x="2723491" y="164787"/>
                    <a:pt x="2475898" y="111521"/>
                  </a:cubicBezTo>
                  <a:cubicBezTo>
                    <a:pt x="2228305" y="58255"/>
                    <a:pt x="1566407" y="7951"/>
                    <a:pt x="1566407" y="7951"/>
                  </a:cubicBezTo>
                  <a:lnTo>
                    <a:pt x="1272209" y="0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95782" tIns="47891" rIns="95782" bIns="47891" anchor="ctr"/>
            <a:lstStyle/>
            <a:p>
              <a:pPr algn="ctr" defTabSz="914400">
                <a:defRPr/>
              </a:pPr>
              <a:endParaRPr lang="it-IT" dirty="0"/>
            </a:p>
          </p:txBody>
        </p:sp>
        <p:sp>
          <p:nvSpPr>
            <p:cNvPr id="47" name="CasellaDiTesto 46"/>
            <p:cNvSpPr txBox="1">
              <a:spLocks noChangeArrowheads="1"/>
            </p:cNvSpPr>
            <p:nvPr/>
          </p:nvSpPr>
          <p:spPr bwMode="auto">
            <a:xfrm>
              <a:off x="3763963" y="4005263"/>
              <a:ext cx="784225" cy="3794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5782" tIns="47891" rIns="95782" bIns="47891">
              <a:spAutoFit/>
            </a:bodyPr>
            <a:lstStyle/>
            <a:p>
              <a:pPr defTabSz="914400">
                <a:defRPr/>
              </a:pPr>
              <a:r>
                <a:rPr lang="it-IT" dirty="0" err="1">
                  <a:latin typeface="+mn-lt"/>
                  <a:ea typeface="+mn-ea"/>
                </a:rPr>
                <a:t>Forest</a:t>
              </a:r>
              <a:endParaRPr lang="it-IT">
                <a:latin typeface="+mn-lt"/>
                <a:ea typeface="+mn-ea"/>
              </a:endParaRPr>
            </a:p>
          </p:txBody>
        </p:sp>
        <p:sp>
          <p:nvSpPr>
            <p:cNvPr id="48" name="CasellaDiTesto 47"/>
            <p:cNvSpPr txBox="1">
              <a:spLocks noChangeArrowheads="1"/>
            </p:cNvSpPr>
            <p:nvPr/>
          </p:nvSpPr>
          <p:spPr bwMode="auto">
            <a:xfrm>
              <a:off x="6523038" y="5219700"/>
              <a:ext cx="906462" cy="37941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5782" tIns="47891" rIns="95782" bIns="47891">
              <a:spAutoFit/>
            </a:bodyPr>
            <a:lstStyle/>
            <a:p>
              <a:pPr defTabSz="914400">
                <a:defRPr/>
              </a:pPr>
              <a:r>
                <a:rPr lang="it-IT">
                  <a:latin typeface="+mn-lt"/>
                  <a:ea typeface="+mn-ea"/>
                </a:rPr>
                <a:t>Pasture</a:t>
              </a:r>
            </a:p>
          </p:txBody>
        </p:sp>
        <p:sp>
          <p:nvSpPr>
            <p:cNvPr id="49" name="CasellaDiTesto 48"/>
            <p:cNvSpPr txBox="1">
              <a:spLocks noChangeArrowheads="1"/>
            </p:cNvSpPr>
            <p:nvPr/>
          </p:nvSpPr>
          <p:spPr bwMode="auto">
            <a:xfrm>
              <a:off x="5788025" y="5419725"/>
              <a:ext cx="731838" cy="37941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5782" tIns="47891" rIns="95782" bIns="47891">
              <a:spAutoFit/>
            </a:bodyPr>
            <a:lstStyle/>
            <a:p>
              <a:pPr defTabSz="914400">
                <a:defRPr/>
              </a:pPr>
              <a:r>
                <a:rPr lang="it-IT">
                  <a:latin typeface="+mn-lt"/>
                  <a:ea typeface="+mn-ea"/>
                </a:rPr>
                <a:t>Crops</a:t>
              </a:r>
            </a:p>
          </p:txBody>
        </p:sp>
        <p:sp>
          <p:nvSpPr>
            <p:cNvPr id="50" name="CasellaDiTesto 49"/>
            <p:cNvSpPr txBox="1">
              <a:spLocks noChangeArrowheads="1"/>
            </p:cNvSpPr>
            <p:nvPr/>
          </p:nvSpPr>
          <p:spPr bwMode="auto">
            <a:xfrm rot="-5020316">
              <a:off x="4955381" y="4404520"/>
              <a:ext cx="835025" cy="3794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5782" tIns="47891" rIns="95782" bIns="47891">
              <a:spAutoFit/>
            </a:bodyPr>
            <a:lstStyle/>
            <a:p>
              <a:pPr defTabSz="914400">
                <a:defRPr/>
              </a:pPr>
              <a:r>
                <a:rPr lang="it-IT" dirty="0" err="1">
                  <a:latin typeface="+mn-lt"/>
                  <a:ea typeface="+mn-ea"/>
                </a:rPr>
                <a:t>Shrubs</a:t>
              </a:r>
              <a:endParaRPr lang="it-IT" dirty="0">
                <a:latin typeface="+mn-lt"/>
                <a:ea typeface="+mn-ea"/>
              </a:endParaRPr>
            </a:p>
          </p:txBody>
        </p:sp>
        <p:sp>
          <p:nvSpPr>
            <p:cNvPr id="51" name="CasellaDiTesto 50"/>
            <p:cNvSpPr txBox="1">
              <a:spLocks noChangeArrowheads="1"/>
            </p:cNvSpPr>
            <p:nvPr/>
          </p:nvSpPr>
          <p:spPr bwMode="auto">
            <a:xfrm>
              <a:off x="3579813" y="1731963"/>
              <a:ext cx="733425" cy="3794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5782" tIns="47891" rIns="95782" bIns="47891">
              <a:spAutoFit/>
            </a:bodyPr>
            <a:lstStyle/>
            <a:p>
              <a:pPr defTabSz="914400">
                <a:defRPr/>
              </a:pPr>
              <a:r>
                <a:rPr lang="it-IT">
                  <a:latin typeface="+mn-lt"/>
                  <a:ea typeface="+mn-ea"/>
                </a:rPr>
                <a:t>Rocks</a:t>
              </a:r>
            </a:p>
          </p:txBody>
        </p:sp>
        <p:sp>
          <p:nvSpPr>
            <p:cNvPr id="55" name="Figura a mano libera 54"/>
            <p:cNvSpPr/>
            <p:nvPr/>
          </p:nvSpPr>
          <p:spPr>
            <a:xfrm>
              <a:off x="1550988" y="5654675"/>
              <a:ext cx="6646862" cy="269875"/>
            </a:xfrm>
            <a:custGeom>
              <a:avLst/>
              <a:gdLst>
                <a:gd name="connsiteX0" fmla="*/ 0 w 6456460"/>
                <a:gd name="connsiteY0" fmla="*/ 0 h 237214"/>
                <a:gd name="connsiteX1" fmla="*/ 477079 w 6456460"/>
                <a:gd name="connsiteY1" fmla="*/ 55659 h 237214"/>
                <a:gd name="connsiteX2" fmla="*/ 1550505 w 6456460"/>
                <a:gd name="connsiteY2" fmla="*/ 135172 h 237214"/>
                <a:gd name="connsiteX3" fmla="*/ 2584174 w 6456460"/>
                <a:gd name="connsiteY3" fmla="*/ 135172 h 237214"/>
                <a:gd name="connsiteX4" fmla="*/ 3124863 w 6456460"/>
                <a:gd name="connsiteY4" fmla="*/ 87464 h 237214"/>
                <a:gd name="connsiteX5" fmla="*/ 3554234 w 6456460"/>
                <a:gd name="connsiteY5" fmla="*/ 31805 h 237214"/>
                <a:gd name="connsiteX6" fmla="*/ 4293705 w 6456460"/>
                <a:gd name="connsiteY6" fmla="*/ 63611 h 237214"/>
                <a:gd name="connsiteX7" fmla="*/ 4953663 w 6456460"/>
                <a:gd name="connsiteY7" fmla="*/ 159026 h 237214"/>
                <a:gd name="connsiteX8" fmla="*/ 5724940 w 6456460"/>
                <a:gd name="connsiteY8" fmla="*/ 230588 h 237214"/>
                <a:gd name="connsiteX9" fmla="*/ 6257677 w 6456460"/>
                <a:gd name="connsiteY9" fmla="*/ 119270 h 237214"/>
                <a:gd name="connsiteX10" fmla="*/ 6456460 w 6456460"/>
                <a:gd name="connsiteY10" fmla="*/ 63611 h 237214"/>
                <a:gd name="connsiteX0" fmla="*/ 0 w 6860658"/>
                <a:gd name="connsiteY0" fmla="*/ 63035 h 300249"/>
                <a:gd name="connsiteX1" fmla="*/ 477079 w 6860658"/>
                <a:gd name="connsiteY1" fmla="*/ 118694 h 300249"/>
                <a:gd name="connsiteX2" fmla="*/ 1550505 w 6860658"/>
                <a:gd name="connsiteY2" fmla="*/ 198207 h 300249"/>
                <a:gd name="connsiteX3" fmla="*/ 2584174 w 6860658"/>
                <a:gd name="connsiteY3" fmla="*/ 198207 h 300249"/>
                <a:gd name="connsiteX4" fmla="*/ 3124863 w 6860658"/>
                <a:gd name="connsiteY4" fmla="*/ 150499 h 300249"/>
                <a:gd name="connsiteX5" fmla="*/ 3554234 w 6860658"/>
                <a:gd name="connsiteY5" fmla="*/ 94840 h 300249"/>
                <a:gd name="connsiteX6" fmla="*/ 4293705 w 6860658"/>
                <a:gd name="connsiteY6" fmla="*/ 126646 h 300249"/>
                <a:gd name="connsiteX7" fmla="*/ 4953663 w 6860658"/>
                <a:gd name="connsiteY7" fmla="*/ 222061 h 300249"/>
                <a:gd name="connsiteX8" fmla="*/ 5724940 w 6860658"/>
                <a:gd name="connsiteY8" fmla="*/ 293623 h 300249"/>
                <a:gd name="connsiteX9" fmla="*/ 6257677 w 6860658"/>
                <a:gd name="connsiteY9" fmla="*/ 182305 h 300249"/>
                <a:gd name="connsiteX10" fmla="*/ 6860658 w 6860658"/>
                <a:gd name="connsiteY10" fmla="*/ 0 h 300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860658" h="300249">
                  <a:moveTo>
                    <a:pt x="0" y="63035"/>
                  </a:moveTo>
                  <a:cubicBezTo>
                    <a:pt x="109330" y="79600"/>
                    <a:pt x="218661" y="96165"/>
                    <a:pt x="477079" y="118694"/>
                  </a:cubicBezTo>
                  <a:cubicBezTo>
                    <a:pt x="735497" y="141223"/>
                    <a:pt x="1199323" y="184955"/>
                    <a:pt x="1550505" y="198207"/>
                  </a:cubicBezTo>
                  <a:cubicBezTo>
                    <a:pt x="1901687" y="211459"/>
                    <a:pt x="2321781" y="206158"/>
                    <a:pt x="2584174" y="198207"/>
                  </a:cubicBezTo>
                  <a:cubicBezTo>
                    <a:pt x="2846567" y="190256"/>
                    <a:pt x="2963186" y="167727"/>
                    <a:pt x="3124863" y="150499"/>
                  </a:cubicBezTo>
                  <a:cubicBezTo>
                    <a:pt x="3286540" y="133271"/>
                    <a:pt x="3359427" y="98815"/>
                    <a:pt x="3554234" y="94840"/>
                  </a:cubicBezTo>
                  <a:cubicBezTo>
                    <a:pt x="3749041" y="90865"/>
                    <a:pt x="4060467" y="105443"/>
                    <a:pt x="4293705" y="126646"/>
                  </a:cubicBezTo>
                  <a:cubicBezTo>
                    <a:pt x="4526943" y="147849"/>
                    <a:pt x="4715124" y="194232"/>
                    <a:pt x="4953663" y="222061"/>
                  </a:cubicBezTo>
                  <a:cubicBezTo>
                    <a:pt x="5192202" y="249890"/>
                    <a:pt x="5507604" y="300249"/>
                    <a:pt x="5724940" y="293623"/>
                  </a:cubicBezTo>
                  <a:cubicBezTo>
                    <a:pt x="5942276" y="286997"/>
                    <a:pt x="6068391" y="231242"/>
                    <a:pt x="6257677" y="182305"/>
                  </a:cubicBezTo>
                  <a:cubicBezTo>
                    <a:pt x="6446963" y="133368"/>
                    <a:pt x="6822226" y="13915"/>
                    <a:pt x="6860658" y="0"/>
                  </a:cubicBezTo>
                </a:path>
              </a:pathLst>
            </a:custGeom>
            <a:ln w="1905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95782" tIns="47891" rIns="95782" bIns="47891" anchor="ctr"/>
            <a:lstStyle/>
            <a:p>
              <a:pPr algn="ctr" defTabSz="914400">
                <a:defRPr/>
              </a:pPr>
              <a:endParaRPr lang="it-IT"/>
            </a:p>
          </p:txBody>
        </p:sp>
        <p:sp>
          <p:nvSpPr>
            <p:cNvPr id="56" name="Figura a mano libera 55"/>
            <p:cNvSpPr/>
            <p:nvPr/>
          </p:nvSpPr>
          <p:spPr>
            <a:xfrm>
              <a:off x="6888163" y="5010150"/>
              <a:ext cx="611187" cy="149225"/>
            </a:xfrm>
            <a:custGeom>
              <a:avLst/>
              <a:gdLst>
                <a:gd name="connsiteX0" fmla="*/ 0 w 405517"/>
                <a:gd name="connsiteY0" fmla="*/ 71562 h 107343"/>
                <a:gd name="connsiteX1" fmla="*/ 143124 w 405517"/>
                <a:gd name="connsiteY1" fmla="*/ 103367 h 107343"/>
                <a:gd name="connsiteX2" fmla="*/ 246491 w 405517"/>
                <a:gd name="connsiteY2" fmla="*/ 95416 h 107343"/>
                <a:gd name="connsiteX3" fmla="*/ 333955 w 405517"/>
                <a:gd name="connsiteY3" fmla="*/ 55660 h 107343"/>
                <a:gd name="connsiteX4" fmla="*/ 405517 w 405517"/>
                <a:gd name="connsiteY4" fmla="*/ 0 h 107343"/>
                <a:gd name="connsiteX0" fmla="*/ 0 w 628893"/>
                <a:gd name="connsiteY0" fmla="*/ 130685 h 166466"/>
                <a:gd name="connsiteX1" fmla="*/ 143124 w 628893"/>
                <a:gd name="connsiteY1" fmla="*/ 162490 h 166466"/>
                <a:gd name="connsiteX2" fmla="*/ 246491 w 628893"/>
                <a:gd name="connsiteY2" fmla="*/ 154539 h 166466"/>
                <a:gd name="connsiteX3" fmla="*/ 333955 w 628893"/>
                <a:gd name="connsiteY3" fmla="*/ 114783 h 166466"/>
                <a:gd name="connsiteX4" fmla="*/ 628893 w 628893"/>
                <a:gd name="connsiteY4" fmla="*/ 0 h 166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8893" h="166466">
                  <a:moveTo>
                    <a:pt x="0" y="130685"/>
                  </a:moveTo>
                  <a:cubicBezTo>
                    <a:pt x="51021" y="144599"/>
                    <a:pt x="102042" y="158514"/>
                    <a:pt x="143124" y="162490"/>
                  </a:cubicBezTo>
                  <a:cubicBezTo>
                    <a:pt x="184206" y="166466"/>
                    <a:pt x="214686" y="162490"/>
                    <a:pt x="246491" y="154539"/>
                  </a:cubicBezTo>
                  <a:cubicBezTo>
                    <a:pt x="278296" y="146588"/>
                    <a:pt x="270221" y="140539"/>
                    <a:pt x="333955" y="114783"/>
                  </a:cubicBezTo>
                  <a:cubicBezTo>
                    <a:pt x="397689" y="89027"/>
                    <a:pt x="606364" y="19878"/>
                    <a:pt x="628893" y="0"/>
                  </a:cubicBezTo>
                </a:path>
              </a:pathLst>
            </a:custGeom>
            <a:ln w="1905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95782" tIns="47891" rIns="95782" bIns="47891" anchor="ctr"/>
            <a:lstStyle/>
            <a:p>
              <a:pPr algn="ctr" defTabSz="914400">
                <a:defRPr/>
              </a:pPr>
              <a:endParaRPr lang="it-IT"/>
            </a:p>
          </p:txBody>
        </p:sp>
        <p:sp>
          <p:nvSpPr>
            <p:cNvPr id="57" name="Figura a mano libera 56"/>
            <p:cNvSpPr/>
            <p:nvPr/>
          </p:nvSpPr>
          <p:spPr>
            <a:xfrm>
              <a:off x="1627188" y="5073650"/>
              <a:ext cx="5105400" cy="573088"/>
            </a:xfrm>
            <a:custGeom>
              <a:avLst/>
              <a:gdLst>
                <a:gd name="connsiteX0" fmla="*/ 0 w 5064980"/>
                <a:gd name="connsiteY0" fmla="*/ 572494 h 572494"/>
                <a:gd name="connsiteX1" fmla="*/ 1057523 w 5064980"/>
                <a:gd name="connsiteY1" fmla="*/ 540689 h 572494"/>
                <a:gd name="connsiteX2" fmla="*/ 2027582 w 5064980"/>
                <a:gd name="connsiteY2" fmla="*/ 485030 h 572494"/>
                <a:gd name="connsiteX3" fmla="*/ 2902226 w 5064980"/>
                <a:gd name="connsiteY3" fmla="*/ 373712 h 572494"/>
                <a:gd name="connsiteX4" fmla="*/ 3848431 w 5064980"/>
                <a:gd name="connsiteY4" fmla="*/ 238540 h 572494"/>
                <a:gd name="connsiteX5" fmla="*/ 4572000 w 5064980"/>
                <a:gd name="connsiteY5" fmla="*/ 95416 h 572494"/>
                <a:gd name="connsiteX6" fmla="*/ 5064980 w 5064980"/>
                <a:gd name="connsiteY6" fmla="*/ 0 h 572494"/>
                <a:gd name="connsiteX0" fmla="*/ 0 w 5268250"/>
                <a:gd name="connsiteY0" fmla="*/ 641025 h 641025"/>
                <a:gd name="connsiteX1" fmla="*/ 1057523 w 5268250"/>
                <a:gd name="connsiteY1" fmla="*/ 609220 h 641025"/>
                <a:gd name="connsiteX2" fmla="*/ 2027582 w 5268250"/>
                <a:gd name="connsiteY2" fmla="*/ 553561 h 641025"/>
                <a:gd name="connsiteX3" fmla="*/ 2902226 w 5268250"/>
                <a:gd name="connsiteY3" fmla="*/ 442243 h 641025"/>
                <a:gd name="connsiteX4" fmla="*/ 3848431 w 5268250"/>
                <a:gd name="connsiteY4" fmla="*/ 307071 h 641025"/>
                <a:gd name="connsiteX5" fmla="*/ 4572000 w 5268250"/>
                <a:gd name="connsiteY5" fmla="*/ 163947 h 641025"/>
                <a:gd name="connsiteX6" fmla="*/ 5268250 w 5268250"/>
                <a:gd name="connsiteY6" fmla="*/ 0 h 641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68250" h="641025">
                  <a:moveTo>
                    <a:pt x="0" y="641025"/>
                  </a:moveTo>
                  <a:lnTo>
                    <a:pt x="1057523" y="609220"/>
                  </a:lnTo>
                  <a:cubicBezTo>
                    <a:pt x="1395453" y="594643"/>
                    <a:pt x="1720132" y="581390"/>
                    <a:pt x="2027582" y="553561"/>
                  </a:cubicBezTo>
                  <a:cubicBezTo>
                    <a:pt x="2335032" y="525732"/>
                    <a:pt x="2902226" y="442243"/>
                    <a:pt x="2902226" y="442243"/>
                  </a:cubicBezTo>
                  <a:lnTo>
                    <a:pt x="3848431" y="307071"/>
                  </a:lnTo>
                  <a:cubicBezTo>
                    <a:pt x="4126727" y="260688"/>
                    <a:pt x="4572000" y="163947"/>
                    <a:pt x="4572000" y="163947"/>
                  </a:cubicBezTo>
                  <a:lnTo>
                    <a:pt x="5268250" y="0"/>
                  </a:lnTo>
                </a:path>
              </a:pathLst>
            </a:custGeom>
            <a:ln w="1905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95782" tIns="47891" rIns="95782" bIns="47891" anchor="ctr"/>
            <a:lstStyle/>
            <a:p>
              <a:pPr algn="ctr" defTabSz="914400">
                <a:defRPr/>
              </a:pPr>
              <a:endParaRPr lang="it-IT"/>
            </a:p>
          </p:txBody>
        </p:sp>
        <p:sp>
          <p:nvSpPr>
            <p:cNvPr id="58" name="Figura a mano libera 57"/>
            <p:cNvSpPr/>
            <p:nvPr/>
          </p:nvSpPr>
          <p:spPr>
            <a:xfrm>
              <a:off x="2022475" y="4621213"/>
              <a:ext cx="4291013" cy="277812"/>
            </a:xfrm>
            <a:custGeom>
              <a:avLst/>
              <a:gdLst>
                <a:gd name="connsiteX0" fmla="*/ 0 w 4138654"/>
                <a:gd name="connsiteY0" fmla="*/ 217335 h 217335"/>
                <a:gd name="connsiteX1" fmla="*/ 747423 w 4138654"/>
                <a:gd name="connsiteY1" fmla="*/ 217335 h 217335"/>
                <a:gd name="connsiteX2" fmla="*/ 2162755 w 4138654"/>
                <a:gd name="connsiteY2" fmla="*/ 185530 h 217335"/>
                <a:gd name="connsiteX3" fmla="*/ 3244132 w 4138654"/>
                <a:gd name="connsiteY3" fmla="*/ 106017 h 217335"/>
                <a:gd name="connsiteX4" fmla="*/ 3951798 w 4138654"/>
                <a:gd name="connsiteY4" fmla="*/ 18553 h 217335"/>
                <a:gd name="connsiteX5" fmla="*/ 4110824 w 4138654"/>
                <a:gd name="connsiteY5" fmla="*/ 2650 h 217335"/>
                <a:gd name="connsiteX6" fmla="*/ 4118776 w 4138654"/>
                <a:gd name="connsiteY6" fmla="*/ 2650 h 217335"/>
                <a:gd name="connsiteX7" fmla="*/ 4118776 w 4138654"/>
                <a:gd name="connsiteY7" fmla="*/ 2650 h 217335"/>
                <a:gd name="connsiteX0" fmla="*/ 0 w 4430608"/>
                <a:gd name="connsiteY0" fmla="*/ 308726 h 308726"/>
                <a:gd name="connsiteX1" fmla="*/ 747423 w 4430608"/>
                <a:gd name="connsiteY1" fmla="*/ 308726 h 308726"/>
                <a:gd name="connsiteX2" fmla="*/ 2162755 w 4430608"/>
                <a:gd name="connsiteY2" fmla="*/ 276921 h 308726"/>
                <a:gd name="connsiteX3" fmla="*/ 3244132 w 4430608"/>
                <a:gd name="connsiteY3" fmla="*/ 197408 h 308726"/>
                <a:gd name="connsiteX4" fmla="*/ 3951798 w 4430608"/>
                <a:gd name="connsiteY4" fmla="*/ 109944 h 308726"/>
                <a:gd name="connsiteX5" fmla="*/ 4110824 w 4430608"/>
                <a:gd name="connsiteY5" fmla="*/ 94041 h 308726"/>
                <a:gd name="connsiteX6" fmla="*/ 4118776 w 4430608"/>
                <a:gd name="connsiteY6" fmla="*/ 94041 h 308726"/>
                <a:gd name="connsiteX7" fmla="*/ 4430608 w 4430608"/>
                <a:gd name="connsiteY7" fmla="*/ 0 h 3087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30608" h="308726">
                  <a:moveTo>
                    <a:pt x="0" y="308726"/>
                  </a:moveTo>
                  <a:lnTo>
                    <a:pt x="747423" y="308726"/>
                  </a:lnTo>
                  <a:lnTo>
                    <a:pt x="2162755" y="276921"/>
                  </a:lnTo>
                  <a:cubicBezTo>
                    <a:pt x="2578873" y="258368"/>
                    <a:pt x="2945958" y="225237"/>
                    <a:pt x="3244132" y="197408"/>
                  </a:cubicBezTo>
                  <a:cubicBezTo>
                    <a:pt x="3542306" y="169579"/>
                    <a:pt x="3807349" y="127172"/>
                    <a:pt x="3951798" y="109944"/>
                  </a:cubicBezTo>
                  <a:cubicBezTo>
                    <a:pt x="4096247" y="92716"/>
                    <a:pt x="4082994" y="96691"/>
                    <a:pt x="4110824" y="94041"/>
                  </a:cubicBezTo>
                  <a:cubicBezTo>
                    <a:pt x="4138654" y="91391"/>
                    <a:pt x="4065479" y="109714"/>
                    <a:pt x="4118776" y="94041"/>
                  </a:cubicBezTo>
                  <a:lnTo>
                    <a:pt x="4430608" y="0"/>
                  </a:lnTo>
                </a:path>
              </a:pathLst>
            </a:custGeom>
            <a:ln w="1905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95782" tIns="47891" rIns="95782" bIns="47891" anchor="ctr"/>
            <a:lstStyle/>
            <a:p>
              <a:pPr algn="ctr" defTabSz="914400">
                <a:defRPr/>
              </a:pPr>
              <a:endParaRPr lang="it-IT"/>
            </a:p>
          </p:txBody>
        </p:sp>
        <p:sp>
          <p:nvSpPr>
            <p:cNvPr id="59" name="Figura a mano libera 58"/>
            <p:cNvSpPr/>
            <p:nvPr/>
          </p:nvSpPr>
          <p:spPr>
            <a:xfrm>
              <a:off x="2870200" y="3236913"/>
              <a:ext cx="3094038" cy="427037"/>
            </a:xfrm>
            <a:custGeom>
              <a:avLst/>
              <a:gdLst>
                <a:gd name="connsiteX0" fmla="*/ 0 w 2687540"/>
                <a:gd name="connsiteY0" fmla="*/ 0 h 429370"/>
                <a:gd name="connsiteX1" fmla="*/ 477078 w 2687540"/>
                <a:gd name="connsiteY1" fmla="*/ 47707 h 429370"/>
                <a:gd name="connsiteX2" fmla="*/ 1137036 w 2687540"/>
                <a:gd name="connsiteY2" fmla="*/ 111318 h 429370"/>
                <a:gd name="connsiteX3" fmla="*/ 1741335 w 2687540"/>
                <a:gd name="connsiteY3" fmla="*/ 206733 h 429370"/>
                <a:gd name="connsiteX4" fmla="*/ 2242267 w 2687540"/>
                <a:gd name="connsiteY4" fmla="*/ 302149 h 429370"/>
                <a:gd name="connsiteX5" fmla="*/ 2568271 w 2687540"/>
                <a:gd name="connsiteY5" fmla="*/ 389613 h 429370"/>
                <a:gd name="connsiteX6" fmla="*/ 2687540 w 2687540"/>
                <a:gd name="connsiteY6" fmla="*/ 429370 h 429370"/>
                <a:gd name="connsiteX0" fmla="*/ 0 w 3195694"/>
                <a:gd name="connsiteY0" fmla="*/ 0 h 404384"/>
                <a:gd name="connsiteX1" fmla="*/ 477078 w 3195694"/>
                <a:gd name="connsiteY1" fmla="*/ 47707 h 404384"/>
                <a:gd name="connsiteX2" fmla="*/ 1137036 w 3195694"/>
                <a:gd name="connsiteY2" fmla="*/ 111318 h 404384"/>
                <a:gd name="connsiteX3" fmla="*/ 1741335 w 3195694"/>
                <a:gd name="connsiteY3" fmla="*/ 206733 h 404384"/>
                <a:gd name="connsiteX4" fmla="*/ 2242267 w 3195694"/>
                <a:gd name="connsiteY4" fmla="*/ 302149 h 404384"/>
                <a:gd name="connsiteX5" fmla="*/ 2568271 w 3195694"/>
                <a:gd name="connsiteY5" fmla="*/ 389613 h 404384"/>
                <a:gd name="connsiteX6" fmla="*/ 3195694 w 3195694"/>
                <a:gd name="connsiteY6" fmla="*/ 390775 h 404384"/>
                <a:gd name="connsiteX0" fmla="*/ 0 w 3195694"/>
                <a:gd name="connsiteY0" fmla="*/ 0 h 402195"/>
                <a:gd name="connsiteX1" fmla="*/ 477078 w 3195694"/>
                <a:gd name="connsiteY1" fmla="*/ 47707 h 402195"/>
                <a:gd name="connsiteX2" fmla="*/ 1137036 w 3195694"/>
                <a:gd name="connsiteY2" fmla="*/ 111318 h 402195"/>
                <a:gd name="connsiteX3" fmla="*/ 1741335 w 3195694"/>
                <a:gd name="connsiteY3" fmla="*/ 206733 h 402195"/>
                <a:gd name="connsiteX4" fmla="*/ 2242267 w 3195694"/>
                <a:gd name="connsiteY4" fmla="*/ 302149 h 402195"/>
                <a:gd name="connsiteX5" fmla="*/ 2568271 w 3195694"/>
                <a:gd name="connsiteY5" fmla="*/ 389613 h 402195"/>
                <a:gd name="connsiteX6" fmla="*/ 2885969 w 3195694"/>
                <a:gd name="connsiteY6" fmla="*/ 377644 h 402195"/>
                <a:gd name="connsiteX7" fmla="*/ 3195694 w 3195694"/>
                <a:gd name="connsiteY7" fmla="*/ 390775 h 402195"/>
                <a:gd name="connsiteX0" fmla="*/ 0 w 3195694"/>
                <a:gd name="connsiteY0" fmla="*/ 0 h 462836"/>
                <a:gd name="connsiteX1" fmla="*/ 477078 w 3195694"/>
                <a:gd name="connsiteY1" fmla="*/ 47707 h 462836"/>
                <a:gd name="connsiteX2" fmla="*/ 1137036 w 3195694"/>
                <a:gd name="connsiteY2" fmla="*/ 111318 h 462836"/>
                <a:gd name="connsiteX3" fmla="*/ 1741335 w 3195694"/>
                <a:gd name="connsiteY3" fmla="*/ 206733 h 462836"/>
                <a:gd name="connsiteX4" fmla="*/ 2242267 w 3195694"/>
                <a:gd name="connsiteY4" fmla="*/ 302149 h 462836"/>
                <a:gd name="connsiteX5" fmla="*/ 2568271 w 3195694"/>
                <a:gd name="connsiteY5" fmla="*/ 389613 h 462836"/>
                <a:gd name="connsiteX6" fmla="*/ 2979678 w 3195694"/>
                <a:gd name="connsiteY6" fmla="*/ 462642 h 462836"/>
                <a:gd name="connsiteX7" fmla="*/ 3195694 w 3195694"/>
                <a:gd name="connsiteY7" fmla="*/ 390775 h 462836"/>
                <a:gd name="connsiteX0" fmla="*/ 0 w 3195694"/>
                <a:gd name="connsiteY0" fmla="*/ 0 h 474813"/>
                <a:gd name="connsiteX1" fmla="*/ 477078 w 3195694"/>
                <a:gd name="connsiteY1" fmla="*/ 47707 h 474813"/>
                <a:gd name="connsiteX2" fmla="*/ 1137036 w 3195694"/>
                <a:gd name="connsiteY2" fmla="*/ 111318 h 474813"/>
                <a:gd name="connsiteX3" fmla="*/ 1741335 w 3195694"/>
                <a:gd name="connsiteY3" fmla="*/ 206733 h 474813"/>
                <a:gd name="connsiteX4" fmla="*/ 2242267 w 3195694"/>
                <a:gd name="connsiteY4" fmla="*/ 302149 h 474813"/>
                <a:gd name="connsiteX5" fmla="*/ 2568271 w 3195694"/>
                <a:gd name="connsiteY5" fmla="*/ 389613 h 474813"/>
                <a:gd name="connsiteX6" fmla="*/ 2979678 w 3195694"/>
                <a:gd name="connsiteY6" fmla="*/ 462642 h 474813"/>
                <a:gd name="connsiteX7" fmla="*/ 3195694 w 3195694"/>
                <a:gd name="connsiteY7" fmla="*/ 462642 h 474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195694" h="474813">
                  <a:moveTo>
                    <a:pt x="0" y="0"/>
                  </a:moveTo>
                  <a:lnTo>
                    <a:pt x="477078" y="47707"/>
                  </a:lnTo>
                  <a:cubicBezTo>
                    <a:pt x="666584" y="66260"/>
                    <a:pt x="926327" y="84814"/>
                    <a:pt x="1137036" y="111318"/>
                  </a:cubicBezTo>
                  <a:cubicBezTo>
                    <a:pt x="1347745" y="137822"/>
                    <a:pt x="1557130" y="174928"/>
                    <a:pt x="1741335" y="206733"/>
                  </a:cubicBezTo>
                  <a:cubicBezTo>
                    <a:pt x="1925540" y="238538"/>
                    <a:pt x="2104444" y="271669"/>
                    <a:pt x="2242267" y="302149"/>
                  </a:cubicBezTo>
                  <a:cubicBezTo>
                    <a:pt x="2380090" y="332629"/>
                    <a:pt x="2445369" y="362864"/>
                    <a:pt x="2568271" y="389613"/>
                  </a:cubicBezTo>
                  <a:cubicBezTo>
                    <a:pt x="2691173" y="416362"/>
                    <a:pt x="2875108" y="450471"/>
                    <a:pt x="2979678" y="462642"/>
                  </a:cubicBezTo>
                  <a:cubicBezTo>
                    <a:pt x="3084248" y="474813"/>
                    <a:pt x="3144073" y="460454"/>
                    <a:pt x="3195694" y="462642"/>
                  </a:cubicBezTo>
                </a:path>
              </a:pathLst>
            </a:custGeom>
            <a:ln w="1905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95782" tIns="47891" rIns="95782" bIns="47891" anchor="ctr"/>
            <a:lstStyle/>
            <a:p>
              <a:pPr algn="ctr" defTabSz="914400">
                <a:defRPr/>
              </a:pPr>
              <a:endParaRPr lang="it-IT"/>
            </a:p>
          </p:txBody>
        </p:sp>
        <p:sp>
          <p:nvSpPr>
            <p:cNvPr id="60" name="Figura a mano libera 59"/>
            <p:cNvSpPr/>
            <p:nvPr/>
          </p:nvSpPr>
          <p:spPr>
            <a:xfrm>
              <a:off x="3252788" y="2232025"/>
              <a:ext cx="2084387" cy="368300"/>
            </a:xfrm>
            <a:custGeom>
              <a:avLst/>
              <a:gdLst>
                <a:gd name="connsiteX0" fmla="*/ 0 w 1790368"/>
                <a:gd name="connsiteY0" fmla="*/ 197457 h 250466"/>
                <a:gd name="connsiteX1" fmla="*/ 532737 w 1790368"/>
                <a:gd name="connsiteY1" fmla="*/ 237214 h 250466"/>
                <a:gd name="connsiteX2" fmla="*/ 898497 w 1790368"/>
                <a:gd name="connsiteY2" fmla="*/ 237214 h 250466"/>
                <a:gd name="connsiteX3" fmla="*/ 1407381 w 1790368"/>
                <a:gd name="connsiteY3" fmla="*/ 157701 h 250466"/>
                <a:gd name="connsiteX4" fmla="*/ 1733384 w 1790368"/>
                <a:gd name="connsiteY4" fmla="*/ 22529 h 250466"/>
                <a:gd name="connsiteX5" fmla="*/ 1749287 w 1790368"/>
                <a:gd name="connsiteY5" fmla="*/ 22529 h 250466"/>
                <a:gd name="connsiteX6" fmla="*/ 1733384 w 1790368"/>
                <a:gd name="connsiteY6" fmla="*/ 22529 h 250466"/>
                <a:gd name="connsiteX0" fmla="*/ 0 w 1785216"/>
                <a:gd name="connsiteY0" fmla="*/ 213671 h 266680"/>
                <a:gd name="connsiteX1" fmla="*/ 532737 w 1785216"/>
                <a:gd name="connsiteY1" fmla="*/ 253428 h 266680"/>
                <a:gd name="connsiteX2" fmla="*/ 898497 w 1785216"/>
                <a:gd name="connsiteY2" fmla="*/ 253428 h 266680"/>
                <a:gd name="connsiteX3" fmla="*/ 1407381 w 1785216"/>
                <a:gd name="connsiteY3" fmla="*/ 173915 h 266680"/>
                <a:gd name="connsiteX4" fmla="*/ 1733384 w 1785216"/>
                <a:gd name="connsiteY4" fmla="*/ 38743 h 266680"/>
                <a:gd name="connsiteX5" fmla="*/ 1718374 w 1785216"/>
                <a:gd name="connsiteY5" fmla="*/ 0 h 266680"/>
                <a:gd name="connsiteX6" fmla="*/ 1733384 w 1785216"/>
                <a:gd name="connsiteY6" fmla="*/ 38743 h 266680"/>
                <a:gd name="connsiteX0" fmla="*/ 0 w 1785216"/>
                <a:gd name="connsiteY0" fmla="*/ 191913 h 244922"/>
                <a:gd name="connsiteX1" fmla="*/ 532737 w 1785216"/>
                <a:gd name="connsiteY1" fmla="*/ 231670 h 244922"/>
                <a:gd name="connsiteX2" fmla="*/ 898497 w 1785216"/>
                <a:gd name="connsiteY2" fmla="*/ 231670 h 244922"/>
                <a:gd name="connsiteX3" fmla="*/ 1407381 w 1785216"/>
                <a:gd name="connsiteY3" fmla="*/ 152157 h 244922"/>
                <a:gd name="connsiteX4" fmla="*/ 1733384 w 1785216"/>
                <a:gd name="connsiteY4" fmla="*/ 16985 h 244922"/>
                <a:gd name="connsiteX5" fmla="*/ 1718374 w 1785216"/>
                <a:gd name="connsiteY5" fmla="*/ 50250 h 244922"/>
                <a:gd name="connsiteX6" fmla="*/ 1733384 w 1785216"/>
                <a:gd name="connsiteY6" fmla="*/ 16985 h 244922"/>
                <a:gd name="connsiteX0" fmla="*/ 0 w 1733384"/>
                <a:gd name="connsiteY0" fmla="*/ 174928 h 227937"/>
                <a:gd name="connsiteX1" fmla="*/ 532737 w 1733384"/>
                <a:gd name="connsiteY1" fmla="*/ 214685 h 227937"/>
                <a:gd name="connsiteX2" fmla="*/ 898497 w 1733384"/>
                <a:gd name="connsiteY2" fmla="*/ 214685 h 227937"/>
                <a:gd name="connsiteX3" fmla="*/ 1407381 w 1733384"/>
                <a:gd name="connsiteY3" fmla="*/ 135172 h 227937"/>
                <a:gd name="connsiteX4" fmla="*/ 1733384 w 1733384"/>
                <a:gd name="connsiteY4" fmla="*/ 0 h 227937"/>
                <a:gd name="connsiteX5" fmla="*/ 1733384 w 1733384"/>
                <a:gd name="connsiteY5" fmla="*/ 0 h 227937"/>
                <a:gd name="connsiteX0" fmla="*/ 0 w 2150658"/>
                <a:gd name="connsiteY0" fmla="*/ 356813 h 409822"/>
                <a:gd name="connsiteX1" fmla="*/ 532737 w 2150658"/>
                <a:gd name="connsiteY1" fmla="*/ 396570 h 409822"/>
                <a:gd name="connsiteX2" fmla="*/ 898497 w 2150658"/>
                <a:gd name="connsiteY2" fmla="*/ 396570 h 409822"/>
                <a:gd name="connsiteX3" fmla="*/ 1407381 w 2150658"/>
                <a:gd name="connsiteY3" fmla="*/ 317057 h 409822"/>
                <a:gd name="connsiteX4" fmla="*/ 1733384 w 2150658"/>
                <a:gd name="connsiteY4" fmla="*/ 181885 h 409822"/>
                <a:gd name="connsiteX5" fmla="*/ 2150658 w 2150658"/>
                <a:gd name="connsiteY5" fmla="*/ 0 h 409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50658" h="409822">
                  <a:moveTo>
                    <a:pt x="0" y="356813"/>
                  </a:moveTo>
                  <a:cubicBezTo>
                    <a:pt x="191494" y="373378"/>
                    <a:pt x="382988" y="389944"/>
                    <a:pt x="532737" y="396570"/>
                  </a:cubicBezTo>
                  <a:cubicBezTo>
                    <a:pt x="682486" y="403196"/>
                    <a:pt x="752723" y="409822"/>
                    <a:pt x="898497" y="396570"/>
                  </a:cubicBezTo>
                  <a:cubicBezTo>
                    <a:pt x="1044271" y="383318"/>
                    <a:pt x="1268233" y="352838"/>
                    <a:pt x="1407381" y="317057"/>
                  </a:cubicBezTo>
                  <a:cubicBezTo>
                    <a:pt x="1546529" y="281276"/>
                    <a:pt x="1679050" y="204414"/>
                    <a:pt x="1733384" y="181885"/>
                  </a:cubicBezTo>
                  <a:lnTo>
                    <a:pt x="2150658" y="0"/>
                  </a:lnTo>
                </a:path>
              </a:pathLst>
            </a:custGeom>
            <a:ln w="1905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95782" tIns="47891" rIns="95782" bIns="47891" anchor="ctr"/>
            <a:lstStyle/>
            <a:p>
              <a:pPr algn="ctr" defTabSz="914400">
                <a:defRPr/>
              </a:pPr>
              <a:endParaRPr lang="it-IT"/>
            </a:p>
          </p:txBody>
        </p:sp>
        <p:sp>
          <p:nvSpPr>
            <p:cNvPr id="63" name="CasellaDiTesto 62"/>
            <p:cNvSpPr txBox="1"/>
            <p:nvPr/>
          </p:nvSpPr>
          <p:spPr>
            <a:xfrm>
              <a:off x="473075" y="5645150"/>
              <a:ext cx="409575" cy="371475"/>
            </a:xfrm>
            <a:prstGeom prst="rect">
              <a:avLst/>
            </a:prstGeom>
            <a:noFill/>
          </p:spPr>
          <p:txBody>
            <a:bodyPr wrap="none" lIns="95782" tIns="47891" rIns="95782" bIns="47891">
              <a:spAutoFit/>
            </a:bodyPr>
            <a:lstStyle/>
            <a:p>
              <a:pPr algn="ctr" defTabSz="914400">
                <a:defRPr/>
              </a:pPr>
              <a:r>
                <a:rPr lang="it-IT" b="1">
                  <a:latin typeface="+mn-lt"/>
                  <a:ea typeface="+mn-ea"/>
                </a:rPr>
                <a:t>SE</a:t>
              </a:r>
            </a:p>
          </p:txBody>
        </p:sp>
        <p:sp>
          <p:nvSpPr>
            <p:cNvPr id="64" name="CasellaDiTesto 63"/>
            <p:cNvSpPr txBox="1"/>
            <p:nvPr/>
          </p:nvSpPr>
          <p:spPr>
            <a:xfrm>
              <a:off x="8429625" y="5656263"/>
              <a:ext cx="452438" cy="368300"/>
            </a:xfrm>
            <a:prstGeom prst="rect">
              <a:avLst/>
            </a:prstGeom>
            <a:noFill/>
          </p:spPr>
          <p:txBody>
            <a:bodyPr wrap="none" lIns="95782" tIns="47891" rIns="95782" bIns="47891">
              <a:spAutoFit/>
            </a:bodyPr>
            <a:lstStyle/>
            <a:p>
              <a:pPr algn="ctr" defTabSz="914400">
                <a:defRPr/>
              </a:pPr>
              <a:r>
                <a:rPr lang="it-IT" b="1">
                  <a:latin typeface="+mn-lt"/>
                  <a:ea typeface="+mn-ea"/>
                </a:rPr>
                <a:t>NE</a:t>
              </a:r>
            </a:p>
          </p:txBody>
        </p:sp>
        <p:sp>
          <p:nvSpPr>
            <p:cNvPr id="65" name="CasellaDiTesto 64"/>
            <p:cNvSpPr txBox="1">
              <a:spLocks noChangeArrowheads="1"/>
            </p:cNvSpPr>
            <p:nvPr/>
          </p:nvSpPr>
          <p:spPr bwMode="auto">
            <a:xfrm>
              <a:off x="5011738" y="3663950"/>
              <a:ext cx="4699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5782" tIns="47891" rIns="95782" bIns="47891">
              <a:spAutoFit/>
            </a:bodyPr>
            <a:lstStyle/>
            <a:p>
              <a:pPr algn="ctr" defTabSz="914400">
                <a:defRPr/>
              </a:pPr>
              <a:r>
                <a:rPr lang="it-IT">
                  <a:latin typeface="+mn-lt"/>
                  <a:ea typeface="+mn-ea"/>
                </a:rPr>
                <a:t>AN</a:t>
              </a:r>
            </a:p>
          </p:txBody>
        </p:sp>
        <p:sp>
          <p:nvSpPr>
            <p:cNvPr id="66" name="CasellaDiTesto 65"/>
            <p:cNvSpPr txBox="1">
              <a:spLocks noChangeArrowheads="1"/>
            </p:cNvSpPr>
            <p:nvPr/>
          </p:nvSpPr>
          <p:spPr bwMode="auto">
            <a:xfrm>
              <a:off x="6967538" y="5584825"/>
              <a:ext cx="5080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5782" tIns="47891" rIns="95782" bIns="47891">
              <a:spAutoFit/>
            </a:bodyPr>
            <a:lstStyle/>
            <a:p>
              <a:pPr algn="ctr" defTabSz="914400">
                <a:defRPr/>
              </a:pPr>
              <a:r>
                <a:rPr lang="it-IT">
                  <a:latin typeface="+mn-lt"/>
                  <a:ea typeface="+mn-ea"/>
                </a:rPr>
                <a:t>CM</a:t>
              </a:r>
            </a:p>
          </p:txBody>
        </p:sp>
        <p:sp>
          <p:nvSpPr>
            <p:cNvPr id="67" name="CasellaDiTesto 66"/>
            <p:cNvSpPr txBox="1">
              <a:spLocks noChangeArrowheads="1"/>
            </p:cNvSpPr>
            <p:nvPr/>
          </p:nvSpPr>
          <p:spPr bwMode="auto">
            <a:xfrm>
              <a:off x="4694238" y="4975225"/>
              <a:ext cx="760412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5782" tIns="47891" rIns="95782" bIns="47891">
              <a:spAutoFit/>
            </a:bodyPr>
            <a:lstStyle/>
            <a:p>
              <a:pPr algn="ctr" defTabSz="914400">
                <a:defRPr/>
              </a:pPr>
              <a:r>
                <a:rPr lang="it-IT">
                  <a:latin typeface="+mn-lt"/>
                  <a:ea typeface="+mn-ea"/>
                </a:rPr>
                <a:t>AnCM</a:t>
              </a:r>
            </a:p>
          </p:txBody>
        </p:sp>
        <p:sp>
          <p:nvSpPr>
            <p:cNvPr id="68" name="CasellaDiTesto 67"/>
            <p:cNvSpPr txBox="1">
              <a:spLocks noChangeArrowheads="1"/>
            </p:cNvSpPr>
            <p:nvPr/>
          </p:nvSpPr>
          <p:spPr bwMode="auto">
            <a:xfrm>
              <a:off x="5216525" y="2684463"/>
              <a:ext cx="75882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5782" tIns="47891" rIns="95782" bIns="47891">
              <a:spAutoFit/>
            </a:bodyPr>
            <a:lstStyle/>
            <a:p>
              <a:pPr algn="ctr" defTabSz="914400">
                <a:defRPr/>
              </a:pPr>
              <a:r>
                <a:rPr lang="it-IT">
                  <a:latin typeface="+mn-lt"/>
                  <a:ea typeface="+mn-ea"/>
                </a:rPr>
                <a:t>AnCM</a:t>
              </a:r>
            </a:p>
          </p:txBody>
        </p:sp>
        <p:sp>
          <p:nvSpPr>
            <p:cNvPr id="69" name="CasellaDiTesto 68"/>
            <p:cNvSpPr txBox="1">
              <a:spLocks noChangeArrowheads="1"/>
            </p:cNvSpPr>
            <p:nvPr/>
          </p:nvSpPr>
          <p:spPr bwMode="auto">
            <a:xfrm>
              <a:off x="8043863" y="5656263"/>
              <a:ext cx="3937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5782" tIns="47891" rIns="95782" bIns="47891">
              <a:spAutoFit/>
            </a:bodyPr>
            <a:lstStyle/>
            <a:p>
              <a:pPr algn="ctr" defTabSz="914400">
                <a:defRPr/>
              </a:pPr>
              <a:r>
                <a:rPr lang="it-IT">
                  <a:latin typeface="+mn-lt"/>
                  <a:ea typeface="+mn-ea"/>
                </a:rPr>
                <a:t>FL</a:t>
              </a:r>
            </a:p>
          </p:txBody>
        </p:sp>
        <p:sp>
          <p:nvSpPr>
            <p:cNvPr id="70" name="CasellaDiTesto 69"/>
            <p:cNvSpPr txBox="1">
              <a:spLocks noChangeArrowheads="1"/>
            </p:cNvSpPr>
            <p:nvPr/>
          </p:nvSpPr>
          <p:spPr bwMode="auto">
            <a:xfrm>
              <a:off x="6646863" y="4767263"/>
              <a:ext cx="404812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5782" tIns="47891" rIns="95782" bIns="47891">
              <a:spAutoFit/>
            </a:bodyPr>
            <a:lstStyle/>
            <a:p>
              <a:pPr algn="ctr" defTabSz="914400">
                <a:defRPr/>
              </a:pPr>
              <a:r>
                <a:rPr lang="it-IT">
                  <a:latin typeface="+mn-lt"/>
                  <a:ea typeface="+mn-ea"/>
                </a:rPr>
                <a:t>LP</a:t>
              </a:r>
            </a:p>
          </p:txBody>
        </p:sp>
        <p:sp>
          <p:nvSpPr>
            <p:cNvPr id="71" name="CasellaDiTesto 70"/>
            <p:cNvSpPr txBox="1">
              <a:spLocks noChangeArrowheads="1"/>
            </p:cNvSpPr>
            <p:nvPr/>
          </p:nvSpPr>
          <p:spPr bwMode="auto">
            <a:xfrm>
              <a:off x="4643438" y="1119188"/>
              <a:ext cx="788987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5782" tIns="47891" rIns="95782" bIns="47891">
              <a:spAutoFit/>
            </a:bodyPr>
            <a:lstStyle/>
            <a:p>
              <a:pPr algn="ctr" defTabSz="914400">
                <a:defRPr/>
              </a:pPr>
              <a:r>
                <a:rPr lang="it-IT" dirty="0">
                  <a:latin typeface="+mn-lt"/>
                  <a:ea typeface="+mn-ea"/>
                </a:rPr>
                <a:t>LP+RG</a:t>
              </a:r>
            </a:p>
          </p:txBody>
        </p:sp>
        <p:grpSp>
          <p:nvGrpSpPr>
            <p:cNvPr id="2543" name="Group 495"/>
            <p:cNvGrpSpPr>
              <a:grpSpLocks/>
            </p:cNvGrpSpPr>
            <p:nvPr/>
          </p:nvGrpSpPr>
          <p:grpSpPr bwMode="auto">
            <a:xfrm>
              <a:off x="6102350" y="1209675"/>
              <a:ext cx="2147888" cy="1679575"/>
              <a:chOff x="4085" y="1179"/>
              <a:chExt cx="1353" cy="1058"/>
            </a:xfrm>
          </p:grpSpPr>
          <p:sp>
            <p:nvSpPr>
              <p:cNvPr id="2544" name="Line 496"/>
              <p:cNvSpPr>
                <a:spLocks noChangeShapeType="1"/>
              </p:cNvSpPr>
              <p:nvPr/>
            </p:nvSpPr>
            <p:spPr bwMode="auto">
              <a:xfrm>
                <a:off x="4359" y="1238"/>
                <a:ext cx="0" cy="80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45" name="Line 497"/>
              <p:cNvSpPr>
                <a:spLocks noChangeShapeType="1"/>
              </p:cNvSpPr>
              <p:nvPr/>
            </p:nvSpPr>
            <p:spPr bwMode="auto">
              <a:xfrm>
                <a:off x="4349" y="2040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46" name="Line 498"/>
              <p:cNvSpPr>
                <a:spLocks noChangeShapeType="1"/>
              </p:cNvSpPr>
              <p:nvPr/>
            </p:nvSpPr>
            <p:spPr bwMode="auto">
              <a:xfrm>
                <a:off x="4349" y="1951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47" name="Line 499"/>
              <p:cNvSpPr>
                <a:spLocks noChangeShapeType="1"/>
              </p:cNvSpPr>
              <p:nvPr/>
            </p:nvSpPr>
            <p:spPr bwMode="auto">
              <a:xfrm>
                <a:off x="4349" y="1862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48" name="Line 500"/>
              <p:cNvSpPr>
                <a:spLocks noChangeShapeType="1"/>
              </p:cNvSpPr>
              <p:nvPr/>
            </p:nvSpPr>
            <p:spPr bwMode="auto">
              <a:xfrm>
                <a:off x="4349" y="1773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49" name="Line 501"/>
              <p:cNvSpPr>
                <a:spLocks noChangeShapeType="1"/>
              </p:cNvSpPr>
              <p:nvPr/>
            </p:nvSpPr>
            <p:spPr bwMode="auto">
              <a:xfrm>
                <a:off x="4349" y="1685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50" name="Line 502"/>
              <p:cNvSpPr>
                <a:spLocks noChangeShapeType="1"/>
              </p:cNvSpPr>
              <p:nvPr/>
            </p:nvSpPr>
            <p:spPr bwMode="auto">
              <a:xfrm>
                <a:off x="4349" y="1594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51" name="Line 503"/>
              <p:cNvSpPr>
                <a:spLocks noChangeShapeType="1"/>
              </p:cNvSpPr>
              <p:nvPr/>
            </p:nvSpPr>
            <p:spPr bwMode="auto">
              <a:xfrm>
                <a:off x="4349" y="1505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52" name="Line 504"/>
              <p:cNvSpPr>
                <a:spLocks noChangeShapeType="1"/>
              </p:cNvSpPr>
              <p:nvPr/>
            </p:nvSpPr>
            <p:spPr bwMode="auto">
              <a:xfrm>
                <a:off x="4349" y="1416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53" name="Line 505"/>
              <p:cNvSpPr>
                <a:spLocks noChangeShapeType="1"/>
              </p:cNvSpPr>
              <p:nvPr/>
            </p:nvSpPr>
            <p:spPr bwMode="auto">
              <a:xfrm>
                <a:off x="4349" y="1327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54" name="Line 506"/>
              <p:cNvSpPr>
                <a:spLocks noChangeShapeType="1"/>
              </p:cNvSpPr>
              <p:nvPr/>
            </p:nvSpPr>
            <p:spPr bwMode="auto">
              <a:xfrm>
                <a:off x="4349" y="1238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55" name="Line 507"/>
              <p:cNvSpPr>
                <a:spLocks noChangeShapeType="1"/>
              </p:cNvSpPr>
              <p:nvPr/>
            </p:nvSpPr>
            <p:spPr bwMode="auto">
              <a:xfrm flipV="1">
                <a:off x="4359" y="2040"/>
                <a:ext cx="0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56" name="Rectangle 508"/>
              <p:cNvSpPr>
                <a:spLocks noChangeArrowheads="1"/>
              </p:cNvSpPr>
              <p:nvPr/>
            </p:nvSpPr>
            <p:spPr bwMode="auto">
              <a:xfrm>
                <a:off x="4215" y="1884"/>
                <a:ext cx="10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1000">
                    <a:solidFill>
                      <a:srgbClr val="000000"/>
                    </a:solidFill>
                    <a:latin typeface="Times New Roman" charset="0"/>
                  </a:rPr>
                  <a:t>0.2</a:t>
                </a:r>
                <a:endParaRPr lang="it-IT" sz="1000">
                  <a:latin typeface="Times New Roman" charset="0"/>
                </a:endParaRPr>
              </a:p>
            </p:txBody>
          </p:sp>
          <p:sp>
            <p:nvSpPr>
              <p:cNvPr id="2557" name="Rectangle 509"/>
              <p:cNvSpPr>
                <a:spLocks noChangeArrowheads="1"/>
              </p:cNvSpPr>
              <p:nvPr/>
            </p:nvSpPr>
            <p:spPr bwMode="auto">
              <a:xfrm>
                <a:off x="4219" y="1714"/>
                <a:ext cx="10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1000">
                    <a:solidFill>
                      <a:srgbClr val="000000"/>
                    </a:solidFill>
                    <a:latin typeface="Times New Roman" charset="0"/>
                  </a:rPr>
                  <a:t>0.6</a:t>
                </a:r>
                <a:endParaRPr lang="it-IT" sz="1000">
                  <a:latin typeface="Times New Roman" charset="0"/>
                </a:endParaRPr>
              </a:p>
            </p:txBody>
          </p:sp>
          <p:sp>
            <p:nvSpPr>
              <p:cNvPr id="2558" name="Rectangle 510"/>
              <p:cNvSpPr>
                <a:spLocks noChangeArrowheads="1"/>
              </p:cNvSpPr>
              <p:nvPr/>
            </p:nvSpPr>
            <p:spPr bwMode="auto">
              <a:xfrm>
                <a:off x="4226" y="1534"/>
                <a:ext cx="10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1000">
                    <a:solidFill>
                      <a:srgbClr val="000000"/>
                    </a:solidFill>
                    <a:latin typeface="Times New Roman" charset="0"/>
                  </a:rPr>
                  <a:t>1.0</a:t>
                </a:r>
                <a:endParaRPr lang="it-IT" sz="1000">
                  <a:latin typeface="Times New Roman" charset="0"/>
                </a:endParaRPr>
              </a:p>
            </p:txBody>
          </p:sp>
          <p:sp>
            <p:nvSpPr>
              <p:cNvPr id="2559" name="Rectangle 511"/>
              <p:cNvSpPr>
                <a:spLocks noChangeArrowheads="1"/>
              </p:cNvSpPr>
              <p:nvPr/>
            </p:nvSpPr>
            <p:spPr bwMode="auto">
              <a:xfrm>
                <a:off x="4219" y="1357"/>
                <a:ext cx="10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1000">
                    <a:solidFill>
                      <a:srgbClr val="000000"/>
                    </a:solidFill>
                    <a:latin typeface="Times New Roman" charset="0"/>
                  </a:rPr>
                  <a:t>1.4</a:t>
                </a:r>
                <a:endParaRPr lang="it-IT" sz="1000">
                  <a:latin typeface="Times New Roman" charset="0"/>
                </a:endParaRPr>
              </a:p>
            </p:txBody>
          </p:sp>
          <p:sp>
            <p:nvSpPr>
              <p:cNvPr id="2560" name="Rectangle 512"/>
              <p:cNvSpPr>
                <a:spLocks noChangeArrowheads="1"/>
              </p:cNvSpPr>
              <p:nvPr/>
            </p:nvSpPr>
            <p:spPr bwMode="auto">
              <a:xfrm>
                <a:off x="4219" y="1179"/>
                <a:ext cx="10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1000">
                    <a:solidFill>
                      <a:srgbClr val="000000"/>
                    </a:solidFill>
                    <a:latin typeface="Times New Roman" charset="0"/>
                  </a:rPr>
                  <a:t>1.8</a:t>
                </a:r>
                <a:endParaRPr lang="it-IT" sz="1000">
                  <a:latin typeface="Times New Roman" charset="0"/>
                </a:endParaRPr>
              </a:p>
            </p:txBody>
          </p:sp>
          <p:sp>
            <p:nvSpPr>
              <p:cNvPr id="2561" name="Rectangle 513"/>
              <p:cNvSpPr>
                <a:spLocks noChangeArrowheads="1"/>
              </p:cNvSpPr>
              <p:nvPr/>
            </p:nvSpPr>
            <p:spPr bwMode="auto">
              <a:xfrm rot="16200000">
                <a:off x="3855" y="1620"/>
                <a:ext cx="555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1000" dirty="0" err="1">
                    <a:solidFill>
                      <a:srgbClr val="000000"/>
                    </a:solidFill>
                    <a:latin typeface="Times New Roman" charset="0"/>
                  </a:rPr>
                  <a:t>PCBs</a:t>
                </a:r>
                <a:r>
                  <a:rPr lang="it-IT" sz="1000" dirty="0">
                    <a:solidFill>
                      <a:srgbClr val="000000"/>
                    </a:solidFill>
                    <a:latin typeface="Times New Roman" charset="0"/>
                  </a:rPr>
                  <a:t> (ng/g </a:t>
                </a:r>
                <a:r>
                  <a:rPr lang="it-IT" sz="1000" dirty="0" err="1">
                    <a:solidFill>
                      <a:srgbClr val="000000"/>
                    </a:solidFill>
                    <a:latin typeface="Times New Roman" charset="0"/>
                  </a:rPr>
                  <a:t>d.w.</a:t>
                </a:r>
                <a:r>
                  <a:rPr lang="it-IT" sz="1000" dirty="0">
                    <a:solidFill>
                      <a:srgbClr val="000000"/>
                    </a:solidFill>
                    <a:latin typeface="Times New Roman" charset="0"/>
                  </a:rPr>
                  <a:t>)</a:t>
                </a:r>
                <a:endParaRPr lang="it-IT" sz="1000" dirty="0">
                  <a:latin typeface="Times New Roman" charset="0"/>
                </a:endParaRPr>
              </a:p>
            </p:txBody>
          </p:sp>
          <p:sp>
            <p:nvSpPr>
              <p:cNvPr id="2562" name="Line 514"/>
              <p:cNvSpPr>
                <a:spLocks noChangeShapeType="1"/>
              </p:cNvSpPr>
              <p:nvPr/>
            </p:nvSpPr>
            <p:spPr bwMode="auto">
              <a:xfrm>
                <a:off x="4341" y="2040"/>
                <a:ext cx="109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63" name="Text Box 515"/>
              <p:cNvSpPr txBox="1">
                <a:spLocks noChangeArrowheads="1"/>
              </p:cNvSpPr>
              <p:nvPr/>
            </p:nvSpPr>
            <p:spPr bwMode="auto">
              <a:xfrm>
                <a:off x="4472" y="2064"/>
                <a:ext cx="723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sz="1200" dirty="0">
                    <a:latin typeface="Times New Roman" charset="0"/>
                  </a:rPr>
                  <a:t>Sample </a:t>
                </a:r>
                <a:r>
                  <a:rPr lang="it-IT" sz="1200" dirty="0" err="1">
                    <a:latin typeface="Times New Roman" charset="0"/>
                  </a:rPr>
                  <a:t>number</a:t>
                </a:r>
                <a:endParaRPr lang="it-IT" sz="1200" dirty="0">
                  <a:latin typeface="Times New Roman" charset="0"/>
                </a:endParaRPr>
              </a:p>
            </p:txBody>
          </p:sp>
          <p:sp>
            <p:nvSpPr>
              <p:cNvPr id="2564" name="Line 516"/>
              <p:cNvSpPr>
                <a:spLocks noChangeShapeType="1"/>
              </p:cNvSpPr>
              <p:nvPr/>
            </p:nvSpPr>
            <p:spPr bwMode="auto">
              <a:xfrm>
                <a:off x="4823" y="1241"/>
                <a:ext cx="0" cy="80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65" name="Line 517"/>
              <p:cNvSpPr>
                <a:spLocks noChangeShapeType="1"/>
              </p:cNvSpPr>
              <p:nvPr/>
            </p:nvSpPr>
            <p:spPr bwMode="auto">
              <a:xfrm>
                <a:off x="4813" y="2043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66" name="Line 518"/>
              <p:cNvSpPr>
                <a:spLocks noChangeShapeType="1"/>
              </p:cNvSpPr>
              <p:nvPr/>
            </p:nvSpPr>
            <p:spPr bwMode="auto">
              <a:xfrm>
                <a:off x="4813" y="1928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67" name="Line 519"/>
              <p:cNvSpPr>
                <a:spLocks noChangeShapeType="1"/>
              </p:cNvSpPr>
              <p:nvPr/>
            </p:nvSpPr>
            <p:spPr bwMode="auto">
              <a:xfrm>
                <a:off x="4813" y="1815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68" name="Line 520"/>
              <p:cNvSpPr>
                <a:spLocks noChangeShapeType="1"/>
              </p:cNvSpPr>
              <p:nvPr/>
            </p:nvSpPr>
            <p:spPr bwMode="auto">
              <a:xfrm>
                <a:off x="4813" y="1700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69" name="Line 521"/>
              <p:cNvSpPr>
                <a:spLocks noChangeShapeType="1"/>
              </p:cNvSpPr>
              <p:nvPr/>
            </p:nvSpPr>
            <p:spPr bwMode="auto">
              <a:xfrm>
                <a:off x="4813" y="1585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70" name="Line 522"/>
              <p:cNvSpPr>
                <a:spLocks noChangeShapeType="1"/>
              </p:cNvSpPr>
              <p:nvPr/>
            </p:nvSpPr>
            <p:spPr bwMode="auto">
              <a:xfrm>
                <a:off x="4813" y="1469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71" name="Line 523"/>
              <p:cNvSpPr>
                <a:spLocks noChangeShapeType="1"/>
              </p:cNvSpPr>
              <p:nvPr/>
            </p:nvSpPr>
            <p:spPr bwMode="auto">
              <a:xfrm>
                <a:off x="4813" y="1357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72" name="Line 524"/>
              <p:cNvSpPr>
                <a:spLocks noChangeShapeType="1"/>
              </p:cNvSpPr>
              <p:nvPr/>
            </p:nvSpPr>
            <p:spPr bwMode="auto">
              <a:xfrm>
                <a:off x="4813" y="1241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73" name="Line 525"/>
              <p:cNvSpPr>
                <a:spLocks noChangeShapeType="1"/>
              </p:cNvSpPr>
              <p:nvPr/>
            </p:nvSpPr>
            <p:spPr bwMode="auto">
              <a:xfrm flipV="1">
                <a:off x="4823" y="2043"/>
                <a:ext cx="0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74" name="Rectangle 526"/>
              <p:cNvSpPr>
                <a:spLocks noChangeArrowheads="1"/>
              </p:cNvSpPr>
              <p:nvPr/>
            </p:nvSpPr>
            <p:spPr bwMode="auto">
              <a:xfrm>
                <a:off x="4754" y="1868"/>
                <a:ext cx="4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1000">
                    <a:solidFill>
                      <a:srgbClr val="000000"/>
                    </a:solidFill>
                    <a:latin typeface="Times New Roman" charset="0"/>
                  </a:rPr>
                  <a:t>5</a:t>
                </a:r>
                <a:endParaRPr lang="it-IT" sz="1000">
                  <a:latin typeface="Times New Roman" charset="0"/>
                </a:endParaRPr>
              </a:p>
            </p:txBody>
          </p:sp>
          <p:sp>
            <p:nvSpPr>
              <p:cNvPr id="2575" name="Rectangle 527"/>
              <p:cNvSpPr>
                <a:spLocks noChangeArrowheads="1"/>
              </p:cNvSpPr>
              <p:nvPr/>
            </p:nvSpPr>
            <p:spPr bwMode="auto">
              <a:xfrm>
                <a:off x="4709" y="1756"/>
                <a:ext cx="8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1000">
                    <a:solidFill>
                      <a:srgbClr val="000000"/>
                    </a:solidFill>
                    <a:latin typeface="Times New Roman" charset="0"/>
                  </a:rPr>
                  <a:t>10</a:t>
                </a:r>
                <a:endParaRPr lang="it-IT" sz="1000">
                  <a:latin typeface="Times New Roman" charset="0"/>
                </a:endParaRPr>
              </a:p>
            </p:txBody>
          </p:sp>
          <p:sp>
            <p:nvSpPr>
              <p:cNvPr id="2576" name="Rectangle 528"/>
              <p:cNvSpPr>
                <a:spLocks noChangeArrowheads="1"/>
              </p:cNvSpPr>
              <p:nvPr/>
            </p:nvSpPr>
            <p:spPr bwMode="auto">
              <a:xfrm>
                <a:off x="4709" y="1641"/>
                <a:ext cx="8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1000">
                    <a:solidFill>
                      <a:srgbClr val="000000"/>
                    </a:solidFill>
                    <a:latin typeface="Times New Roman" charset="0"/>
                  </a:rPr>
                  <a:t>15</a:t>
                </a:r>
                <a:endParaRPr lang="it-IT" sz="1000">
                  <a:latin typeface="Times New Roman" charset="0"/>
                </a:endParaRPr>
              </a:p>
            </p:txBody>
          </p:sp>
          <p:sp>
            <p:nvSpPr>
              <p:cNvPr id="2577" name="Rectangle 529"/>
              <p:cNvSpPr>
                <a:spLocks noChangeArrowheads="1"/>
              </p:cNvSpPr>
              <p:nvPr/>
            </p:nvSpPr>
            <p:spPr bwMode="auto">
              <a:xfrm>
                <a:off x="4709" y="1525"/>
                <a:ext cx="8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1000">
                    <a:solidFill>
                      <a:srgbClr val="000000"/>
                    </a:solidFill>
                    <a:latin typeface="Times New Roman" charset="0"/>
                  </a:rPr>
                  <a:t>20</a:t>
                </a:r>
                <a:endParaRPr lang="it-IT" sz="1000">
                  <a:latin typeface="Times New Roman" charset="0"/>
                </a:endParaRPr>
              </a:p>
            </p:txBody>
          </p:sp>
          <p:sp>
            <p:nvSpPr>
              <p:cNvPr id="2578" name="Rectangle 530"/>
              <p:cNvSpPr>
                <a:spLocks noChangeArrowheads="1"/>
              </p:cNvSpPr>
              <p:nvPr/>
            </p:nvSpPr>
            <p:spPr bwMode="auto">
              <a:xfrm>
                <a:off x="4709" y="1410"/>
                <a:ext cx="8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1000">
                    <a:solidFill>
                      <a:srgbClr val="000000"/>
                    </a:solidFill>
                    <a:latin typeface="Times New Roman" charset="0"/>
                  </a:rPr>
                  <a:t>25</a:t>
                </a:r>
                <a:endParaRPr lang="it-IT" sz="1000">
                  <a:latin typeface="Times New Roman" charset="0"/>
                </a:endParaRPr>
              </a:p>
            </p:txBody>
          </p:sp>
          <p:sp>
            <p:nvSpPr>
              <p:cNvPr id="2579" name="Rectangle 531"/>
              <p:cNvSpPr>
                <a:spLocks noChangeArrowheads="1"/>
              </p:cNvSpPr>
              <p:nvPr/>
            </p:nvSpPr>
            <p:spPr bwMode="auto">
              <a:xfrm>
                <a:off x="4709" y="1297"/>
                <a:ext cx="8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1000">
                    <a:solidFill>
                      <a:srgbClr val="000000"/>
                    </a:solidFill>
                    <a:latin typeface="Times New Roman" charset="0"/>
                  </a:rPr>
                  <a:t>30</a:t>
                </a:r>
                <a:endParaRPr lang="it-IT" sz="1000">
                  <a:latin typeface="Times New Roman" charset="0"/>
                </a:endParaRPr>
              </a:p>
            </p:txBody>
          </p:sp>
          <p:sp>
            <p:nvSpPr>
              <p:cNvPr id="2580" name="Rectangle 532"/>
              <p:cNvSpPr>
                <a:spLocks noChangeArrowheads="1"/>
              </p:cNvSpPr>
              <p:nvPr/>
            </p:nvSpPr>
            <p:spPr bwMode="auto">
              <a:xfrm>
                <a:off x="4709" y="1182"/>
                <a:ext cx="8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1000">
                    <a:solidFill>
                      <a:srgbClr val="000000"/>
                    </a:solidFill>
                    <a:latin typeface="Times New Roman" charset="0"/>
                  </a:rPr>
                  <a:t>35</a:t>
                </a:r>
                <a:endParaRPr lang="it-IT" sz="1000">
                  <a:latin typeface="Times New Roman" charset="0"/>
                </a:endParaRPr>
              </a:p>
            </p:txBody>
          </p:sp>
          <p:sp>
            <p:nvSpPr>
              <p:cNvPr id="2581" name="Rectangle 533"/>
              <p:cNvSpPr>
                <a:spLocks noChangeArrowheads="1"/>
              </p:cNvSpPr>
              <p:nvPr/>
            </p:nvSpPr>
            <p:spPr bwMode="auto">
              <a:xfrm rot="16200000">
                <a:off x="4318" y="1597"/>
                <a:ext cx="625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1000">
                    <a:solidFill>
                      <a:srgbClr val="000000"/>
                    </a:solidFill>
                    <a:latin typeface="Times New Roman" charset="0"/>
                  </a:rPr>
                  <a:t>Organic matter (%)</a:t>
                </a:r>
                <a:endParaRPr lang="it-IT" sz="1000">
                  <a:latin typeface="Times New Roman" charset="0"/>
                </a:endParaRPr>
              </a:p>
            </p:txBody>
          </p:sp>
          <p:sp>
            <p:nvSpPr>
              <p:cNvPr id="2582" name="Line 534"/>
              <p:cNvSpPr>
                <a:spLocks noChangeShapeType="1"/>
              </p:cNvSpPr>
              <p:nvPr/>
            </p:nvSpPr>
            <p:spPr bwMode="auto">
              <a:xfrm>
                <a:off x="5308" y="1240"/>
                <a:ext cx="0" cy="80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83" name="Line 535"/>
              <p:cNvSpPr>
                <a:spLocks noChangeShapeType="1"/>
              </p:cNvSpPr>
              <p:nvPr/>
            </p:nvSpPr>
            <p:spPr bwMode="auto">
              <a:xfrm>
                <a:off x="5298" y="2042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84" name="Line 536"/>
              <p:cNvSpPr>
                <a:spLocks noChangeShapeType="1"/>
              </p:cNvSpPr>
              <p:nvPr/>
            </p:nvSpPr>
            <p:spPr bwMode="auto">
              <a:xfrm>
                <a:off x="5298" y="1907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85" name="Line 537"/>
              <p:cNvSpPr>
                <a:spLocks noChangeShapeType="1"/>
              </p:cNvSpPr>
              <p:nvPr/>
            </p:nvSpPr>
            <p:spPr bwMode="auto">
              <a:xfrm>
                <a:off x="5298" y="1775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86" name="Line 538"/>
              <p:cNvSpPr>
                <a:spLocks noChangeShapeType="1"/>
              </p:cNvSpPr>
              <p:nvPr/>
            </p:nvSpPr>
            <p:spPr bwMode="auto">
              <a:xfrm>
                <a:off x="5298" y="1641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87" name="Line 539"/>
              <p:cNvSpPr>
                <a:spLocks noChangeShapeType="1"/>
              </p:cNvSpPr>
              <p:nvPr/>
            </p:nvSpPr>
            <p:spPr bwMode="auto">
              <a:xfrm>
                <a:off x="5298" y="1507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88" name="Line 540"/>
              <p:cNvSpPr>
                <a:spLocks noChangeShapeType="1"/>
              </p:cNvSpPr>
              <p:nvPr/>
            </p:nvSpPr>
            <p:spPr bwMode="auto">
              <a:xfrm>
                <a:off x="5298" y="1375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89" name="Line 541"/>
              <p:cNvSpPr>
                <a:spLocks noChangeShapeType="1"/>
              </p:cNvSpPr>
              <p:nvPr/>
            </p:nvSpPr>
            <p:spPr bwMode="auto">
              <a:xfrm>
                <a:off x="5298" y="1240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90" name="Line 542"/>
              <p:cNvSpPr>
                <a:spLocks noChangeShapeType="1"/>
              </p:cNvSpPr>
              <p:nvPr/>
            </p:nvSpPr>
            <p:spPr bwMode="auto">
              <a:xfrm flipV="1">
                <a:off x="5308" y="2042"/>
                <a:ext cx="0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91" name="Rectangle 543"/>
              <p:cNvSpPr>
                <a:spLocks noChangeArrowheads="1"/>
              </p:cNvSpPr>
              <p:nvPr/>
            </p:nvSpPr>
            <p:spPr bwMode="auto">
              <a:xfrm>
                <a:off x="5203" y="1852"/>
                <a:ext cx="8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1000">
                    <a:solidFill>
                      <a:srgbClr val="000000"/>
                    </a:solidFill>
                    <a:latin typeface="Times New Roman" charset="0"/>
                  </a:rPr>
                  <a:t>50</a:t>
                </a:r>
                <a:endParaRPr lang="it-IT" sz="1000">
                  <a:latin typeface="Times New Roman" charset="0"/>
                </a:endParaRPr>
              </a:p>
            </p:txBody>
          </p:sp>
          <p:sp>
            <p:nvSpPr>
              <p:cNvPr id="2592" name="Rectangle 544"/>
              <p:cNvSpPr>
                <a:spLocks noChangeArrowheads="1"/>
              </p:cNvSpPr>
              <p:nvPr/>
            </p:nvSpPr>
            <p:spPr bwMode="auto">
              <a:xfrm>
                <a:off x="5163" y="1720"/>
                <a:ext cx="12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1000">
                    <a:solidFill>
                      <a:srgbClr val="000000"/>
                    </a:solidFill>
                    <a:latin typeface="Times New Roman" charset="0"/>
                  </a:rPr>
                  <a:t>100</a:t>
                </a:r>
                <a:endParaRPr lang="it-IT" sz="1000">
                  <a:latin typeface="Times New Roman" charset="0"/>
                </a:endParaRPr>
              </a:p>
            </p:txBody>
          </p:sp>
          <p:sp>
            <p:nvSpPr>
              <p:cNvPr id="2593" name="Rectangle 545"/>
              <p:cNvSpPr>
                <a:spLocks noChangeArrowheads="1"/>
              </p:cNvSpPr>
              <p:nvPr/>
            </p:nvSpPr>
            <p:spPr bwMode="auto">
              <a:xfrm>
                <a:off x="5163" y="1586"/>
                <a:ext cx="12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1000">
                    <a:solidFill>
                      <a:srgbClr val="000000"/>
                    </a:solidFill>
                    <a:latin typeface="Times New Roman" charset="0"/>
                  </a:rPr>
                  <a:t>150</a:t>
                </a:r>
                <a:endParaRPr lang="it-IT" sz="1000">
                  <a:latin typeface="Times New Roman" charset="0"/>
                </a:endParaRPr>
              </a:p>
            </p:txBody>
          </p:sp>
          <p:sp>
            <p:nvSpPr>
              <p:cNvPr id="2594" name="Rectangle 546"/>
              <p:cNvSpPr>
                <a:spLocks noChangeArrowheads="1"/>
              </p:cNvSpPr>
              <p:nvPr/>
            </p:nvSpPr>
            <p:spPr bwMode="auto">
              <a:xfrm>
                <a:off x="5163" y="1452"/>
                <a:ext cx="12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1000">
                    <a:solidFill>
                      <a:srgbClr val="000000"/>
                    </a:solidFill>
                    <a:latin typeface="Times New Roman" charset="0"/>
                  </a:rPr>
                  <a:t>200</a:t>
                </a:r>
                <a:endParaRPr lang="it-IT" sz="1000">
                  <a:latin typeface="Times New Roman" charset="0"/>
                </a:endParaRPr>
              </a:p>
            </p:txBody>
          </p:sp>
          <p:sp>
            <p:nvSpPr>
              <p:cNvPr id="2595" name="Rectangle 547"/>
              <p:cNvSpPr>
                <a:spLocks noChangeArrowheads="1"/>
              </p:cNvSpPr>
              <p:nvPr/>
            </p:nvSpPr>
            <p:spPr bwMode="auto">
              <a:xfrm>
                <a:off x="5162" y="1320"/>
                <a:ext cx="12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1000">
                    <a:solidFill>
                      <a:srgbClr val="000000"/>
                    </a:solidFill>
                    <a:latin typeface="Times New Roman" charset="0"/>
                  </a:rPr>
                  <a:t>250</a:t>
                </a:r>
                <a:endParaRPr lang="it-IT" sz="1000">
                  <a:latin typeface="Times New Roman" charset="0"/>
                </a:endParaRPr>
              </a:p>
            </p:txBody>
          </p:sp>
          <p:sp>
            <p:nvSpPr>
              <p:cNvPr id="2596" name="Rectangle 548"/>
              <p:cNvSpPr>
                <a:spLocks noChangeArrowheads="1"/>
              </p:cNvSpPr>
              <p:nvPr/>
            </p:nvSpPr>
            <p:spPr bwMode="auto">
              <a:xfrm>
                <a:off x="5162" y="1185"/>
                <a:ext cx="12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1000">
                    <a:solidFill>
                      <a:srgbClr val="000000"/>
                    </a:solidFill>
                    <a:latin typeface="Times New Roman" charset="0"/>
                  </a:rPr>
                  <a:t>300</a:t>
                </a:r>
                <a:endParaRPr lang="it-IT" sz="1000">
                  <a:latin typeface="Times New Roman" charset="0"/>
                </a:endParaRPr>
              </a:p>
            </p:txBody>
          </p:sp>
          <p:sp>
            <p:nvSpPr>
              <p:cNvPr id="2597" name="Rectangle 549"/>
              <p:cNvSpPr>
                <a:spLocks noChangeArrowheads="1"/>
              </p:cNvSpPr>
              <p:nvPr/>
            </p:nvSpPr>
            <p:spPr bwMode="auto">
              <a:xfrm rot="16200000">
                <a:off x="4763" y="1559"/>
                <a:ext cx="692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1000">
                    <a:solidFill>
                      <a:srgbClr val="000000"/>
                    </a:solidFill>
                    <a:latin typeface="Times New Roman" charset="0"/>
                  </a:rPr>
                  <a:t>Vegetation cover (%)</a:t>
                </a:r>
                <a:endParaRPr lang="it-IT" sz="1000">
                  <a:latin typeface="Times New Roman" charset="0"/>
                </a:endParaRPr>
              </a:p>
            </p:txBody>
          </p:sp>
          <p:sp>
            <p:nvSpPr>
              <p:cNvPr id="2598" name="Rectangle 550" descr="20%"/>
              <p:cNvSpPr>
                <a:spLocks noChangeArrowheads="1"/>
              </p:cNvSpPr>
              <p:nvPr/>
            </p:nvSpPr>
            <p:spPr bwMode="auto">
              <a:xfrm>
                <a:off x="4396" y="1505"/>
                <a:ext cx="64" cy="534"/>
              </a:xfrm>
              <a:prstGeom prst="rect">
                <a:avLst/>
              </a:prstGeom>
              <a:pattFill prst="pct20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99" name="Rectangle 551" descr="Diagonali scure verso l'alto"/>
              <p:cNvSpPr>
                <a:spLocks noChangeArrowheads="1"/>
              </p:cNvSpPr>
              <p:nvPr/>
            </p:nvSpPr>
            <p:spPr bwMode="auto">
              <a:xfrm>
                <a:off x="4861" y="1507"/>
                <a:ext cx="59" cy="529"/>
              </a:xfrm>
              <a:prstGeom prst="rect">
                <a:avLst/>
              </a:prstGeom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600" name="Rectangle 552" descr="Diagonali chiare verso il basso"/>
              <p:cNvSpPr>
                <a:spLocks noChangeArrowheads="1"/>
              </p:cNvSpPr>
              <p:nvPr/>
            </p:nvSpPr>
            <p:spPr bwMode="auto">
              <a:xfrm>
                <a:off x="5350" y="1505"/>
                <a:ext cx="50" cy="531"/>
              </a:xfrm>
              <a:prstGeom prst="rect">
                <a:avLst/>
              </a:prstGeom>
              <a:pattFill prst="ltDn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2651" name="Group 603"/>
            <p:cNvGrpSpPr>
              <a:grpSpLocks/>
            </p:cNvGrpSpPr>
            <p:nvPr/>
          </p:nvGrpSpPr>
          <p:grpSpPr bwMode="auto">
            <a:xfrm>
              <a:off x="5392738" y="5178425"/>
              <a:ext cx="433387" cy="808038"/>
              <a:chOff x="5459" y="425"/>
              <a:chExt cx="273" cy="509"/>
            </a:xfrm>
          </p:grpSpPr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5459" y="810"/>
                <a:ext cx="27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653" name="Text Box 605"/>
              <p:cNvSpPr txBox="1">
                <a:spLocks noChangeArrowheads="1"/>
              </p:cNvSpPr>
              <p:nvPr/>
            </p:nvSpPr>
            <p:spPr bwMode="auto">
              <a:xfrm>
                <a:off x="5489" y="781"/>
                <a:ext cx="197" cy="1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sz="1000">
                    <a:latin typeface="Times New Roman" charset="0"/>
                  </a:rPr>
                  <a:t>20</a:t>
                </a:r>
              </a:p>
            </p:txBody>
          </p:sp>
          <p:sp>
            <p:nvSpPr>
              <p:cNvPr id="2654" name="Rectangle 606" descr="20%"/>
              <p:cNvSpPr>
                <a:spLocks noChangeArrowheads="1"/>
              </p:cNvSpPr>
              <p:nvPr/>
            </p:nvSpPr>
            <p:spPr bwMode="auto">
              <a:xfrm>
                <a:off x="5498" y="705"/>
                <a:ext cx="36" cy="89"/>
              </a:xfrm>
              <a:prstGeom prst="rect">
                <a:avLst/>
              </a:prstGeom>
              <a:pattFill prst="pct20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655" name="Rectangle 607" descr="Diagonali scure verso l'alto"/>
              <p:cNvSpPr>
                <a:spLocks noChangeArrowheads="1"/>
              </p:cNvSpPr>
              <p:nvPr/>
            </p:nvSpPr>
            <p:spPr bwMode="auto">
              <a:xfrm>
                <a:off x="5566" y="621"/>
                <a:ext cx="40" cy="173"/>
              </a:xfrm>
              <a:prstGeom prst="rect">
                <a:avLst/>
              </a:prstGeom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656" name="Rectangle 608" descr="Diagonali chiare verso il basso"/>
              <p:cNvSpPr>
                <a:spLocks noChangeArrowheads="1"/>
              </p:cNvSpPr>
              <p:nvPr/>
            </p:nvSpPr>
            <p:spPr bwMode="auto">
              <a:xfrm>
                <a:off x="5636" y="425"/>
                <a:ext cx="38" cy="369"/>
              </a:xfrm>
              <a:prstGeom prst="rect">
                <a:avLst/>
              </a:prstGeom>
              <a:pattFill prst="ltDn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2657" name="Group 609"/>
            <p:cNvGrpSpPr>
              <a:grpSpLocks/>
            </p:cNvGrpSpPr>
            <p:nvPr/>
          </p:nvGrpSpPr>
          <p:grpSpPr bwMode="auto">
            <a:xfrm>
              <a:off x="4267200" y="5080000"/>
              <a:ext cx="433388" cy="695325"/>
              <a:chOff x="5155" y="506"/>
              <a:chExt cx="273" cy="438"/>
            </a:xfrm>
          </p:grpSpPr>
          <p:sp>
            <p:nvSpPr>
              <p:cNvPr id="2658" name="Line 610"/>
              <p:cNvSpPr>
                <a:spLocks noChangeShapeType="1"/>
              </p:cNvSpPr>
              <p:nvPr/>
            </p:nvSpPr>
            <p:spPr bwMode="auto">
              <a:xfrm>
                <a:off x="5155" y="820"/>
                <a:ext cx="27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659" name="Text Box 611"/>
              <p:cNvSpPr txBox="1">
                <a:spLocks noChangeArrowheads="1"/>
              </p:cNvSpPr>
              <p:nvPr/>
            </p:nvSpPr>
            <p:spPr bwMode="auto">
              <a:xfrm>
                <a:off x="5173" y="791"/>
                <a:ext cx="197" cy="1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sz="1000">
                    <a:latin typeface="Times New Roman" charset="0"/>
                  </a:rPr>
                  <a:t>19</a:t>
                </a:r>
              </a:p>
            </p:txBody>
          </p:sp>
          <p:sp>
            <p:nvSpPr>
              <p:cNvPr id="2660" name="Rectangle 612" descr="20%"/>
              <p:cNvSpPr>
                <a:spLocks noChangeArrowheads="1"/>
              </p:cNvSpPr>
              <p:nvPr/>
            </p:nvSpPr>
            <p:spPr bwMode="auto">
              <a:xfrm>
                <a:off x="5202" y="694"/>
                <a:ext cx="40" cy="108"/>
              </a:xfrm>
              <a:prstGeom prst="rect">
                <a:avLst/>
              </a:prstGeom>
              <a:pattFill prst="pct20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661" name="Rectangle 613" descr="Diagonali scure verso l'alto"/>
              <p:cNvSpPr>
                <a:spLocks noChangeArrowheads="1"/>
              </p:cNvSpPr>
              <p:nvPr/>
            </p:nvSpPr>
            <p:spPr bwMode="auto">
              <a:xfrm>
                <a:off x="5263" y="670"/>
                <a:ext cx="36" cy="132"/>
              </a:xfrm>
              <a:prstGeom prst="rect">
                <a:avLst/>
              </a:prstGeom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662" name="Rectangle 614" descr="Diagonali chiare verso il basso"/>
              <p:cNvSpPr>
                <a:spLocks noChangeArrowheads="1"/>
              </p:cNvSpPr>
              <p:nvPr/>
            </p:nvSpPr>
            <p:spPr bwMode="auto">
              <a:xfrm>
                <a:off x="5332" y="506"/>
                <a:ext cx="36" cy="296"/>
              </a:xfrm>
              <a:prstGeom prst="rect">
                <a:avLst/>
              </a:prstGeom>
              <a:pattFill prst="ltDn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2663" name="Group 615"/>
            <p:cNvGrpSpPr>
              <a:grpSpLocks/>
            </p:cNvGrpSpPr>
            <p:nvPr/>
          </p:nvGrpSpPr>
          <p:grpSpPr bwMode="auto">
            <a:xfrm>
              <a:off x="3479800" y="4879975"/>
              <a:ext cx="433388" cy="1155700"/>
              <a:chOff x="4851" y="214"/>
              <a:chExt cx="273" cy="728"/>
            </a:xfrm>
          </p:grpSpPr>
          <p:sp>
            <p:nvSpPr>
              <p:cNvPr id="2664" name="Line 616"/>
              <p:cNvSpPr>
                <a:spLocks noChangeShapeType="1"/>
              </p:cNvSpPr>
              <p:nvPr/>
            </p:nvSpPr>
            <p:spPr bwMode="auto">
              <a:xfrm>
                <a:off x="4851" y="818"/>
                <a:ext cx="27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665" name="Text Box 617"/>
              <p:cNvSpPr txBox="1">
                <a:spLocks noChangeArrowheads="1"/>
              </p:cNvSpPr>
              <p:nvPr/>
            </p:nvSpPr>
            <p:spPr bwMode="auto">
              <a:xfrm>
                <a:off x="4869" y="789"/>
                <a:ext cx="197" cy="1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sz="1000">
                    <a:latin typeface="Times New Roman" charset="0"/>
                  </a:rPr>
                  <a:t>18</a:t>
                </a:r>
              </a:p>
            </p:txBody>
          </p:sp>
          <p:sp>
            <p:nvSpPr>
              <p:cNvPr id="2666" name="Rectangle 618" descr="20%"/>
              <p:cNvSpPr>
                <a:spLocks noChangeArrowheads="1"/>
              </p:cNvSpPr>
              <p:nvPr/>
            </p:nvSpPr>
            <p:spPr bwMode="auto">
              <a:xfrm>
                <a:off x="4889" y="601"/>
                <a:ext cx="36" cy="201"/>
              </a:xfrm>
              <a:prstGeom prst="rect">
                <a:avLst/>
              </a:prstGeom>
              <a:pattFill prst="pct20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667" name="Rectangle 619" descr="Diagonali scure verso l'alto"/>
              <p:cNvSpPr>
                <a:spLocks noChangeArrowheads="1"/>
              </p:cNvSpPr>
              <p:nvPr/>
            </p:nvSpPr>
            <p:spPr bwMode="auto">
              <a:xfrm>
                <a:off x="4956" y="359"/>
                <a:ext cx="39" cy="443"/>
              </a:xfrm>
              <a:prstGeom prst="rect">
                <a:avLst/>
              </a:prstGeom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668" name="Rectangle 620" descr="Diagonali chiare verso il basso"/>
              <p:cNvSpPr>
                <a:spLocks noChangeArrowheads="1"/>
              </p:cNvSpPr>
              <p:nvPr/>
            </p:nvSpPr>
            <p:spPr bwMode="auto">
              <a:xfrm>
                <a:off x="5030" y="214"/>
                <a:ext cx="40" cy="588"/>
              </a:xfrm>
              <a:prstGeom prst="rect">
                <a:avLst/>
              </a:prstGeom>
              <a:pattFill prst="ltDn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2669" name="Group 621"/>
            <p:cNvGrpSpPr>
              <a:grpSpLocks/>
            </p:cNvGrpSpPr>
            <p:nvPr/>
          </p:nvGrpSpPr>
          <p:grpSpPr bwMode="auto">
            <a:xfrm>
              <a:off x="4787900" y="1743075"/>
              <a:ext cx="433388" cy="687388"/>
              <a:chOff x="4503" y="516"/>
              <a:chExt cx="273" cy="433"/>
            </a:xfrm>
          </p:grpSpPr>
          <p:sp>
            <p:nvSpPr>
              <p:cNvPr id="2670" name="Line 622"/>
              <p:cNvSpPr>
                <a:spLocks noChangeShapeType="1"/>
              </p:cNvSpPr>
              <p:nvPr/>
            </p:nvSpPr>
            <p:spPr bwMode="auto">
              <a:xfrm>
                <a:off x="4503" y="824"/>
                <a:ext cx="27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671" name="Text Box 623"/>
              <p:cNvSpPr txBox="1">
                <a:spLocks noChangeArrowheads="1"/>
              </p:cNvSpPr>
              <p:nvPr/>
            </p:nvSpPr>
            <p:spPr bwMode="auto">
              <a:xfrm>
                <a:off x="4527" y="795"/>
                <a:ext cx="197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sz="1000">
                    <a:latin typeface="Times New Roman" charset="0"/>
                  </a:rPr>
                  <a:t>17</a:t>
                </a:r>
              </a:p>
            </p:txBody>
          </p:sp>
          <p:sp>
            <p:nvSpPr>
              <p:cNvPr id="2672" name="Rectangle 624" descr="20%"/>
              <p:cNvSpPr>
                <a:spLocks noChangeArrowheads="1"/>
              </p:cNvSpPr>
              <p:nvPr/>
            </p:nvSpPr>
            <p:spPr bwMode="auto">
              <a:xfrm>
                <a:off x="4551" y="516"/>
                <a:ext cx="36" cy="292"/>
              </a:xfrm>
              <a:prstGeom prst="rect">
                <a:avLst/>
              </a:prstGeom>
              <a:pattFill prst="pct20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673" name="Rectangle 625" descr="Diagonali scure verso l'alto"/>
              <p:cNvSpPr>
                <a:spLocks noChangeArrowheads="1"/>
              </p:cNvSpPr>
              <p:nvPr/>
            </p:nvSpPr>
            <p:spPr bwMode="auto">
              <a:xfrm>
                <a:off x="4613" y="736"/>
                <a:ext cx="36" cy="72"/>
              </a:xfrm>
              <a:prstGeom prst="rect">
                <a:avLst/>
              </a:prstGeom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674" name="Rectangle 626" descr="Diagonali chiare verso il basso"/>
              <p:cNvSpPr>
                <a:spLocks noChangeArrowheads="1"/>
              </p:cNvSpPr>
              <p:nvPr/>
            </p:nvSpPr>
            <p:spPr bwMode="auto">
              <a:xfrm>
                <a:off x="4676" y="717"/>
                <a:ext cx="36" cy="91"/>
              </a:xfrm>
              <a:prstGeom prst="rect">
                <a:avLst/>
              </a:prstGeom>
              <a:pattFill prst="ltDn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2675" name="Group 627"/>
            <p:cNvGrpSpPr>
              <a:grpSpLocks/>
            </p:cNvGrpSpPr>
            <p:nvPr/>
          </p:nvGrpSpPr>
          <p:grpSpPr bwMode="auto">
            <a:xfrm>
              <a:off x="4246563" y="1381125"/>
              <a:ext cx="433387" cy="650875"/>
              <a:chOff x="4199" y="486"/>
              <a:chExt cx="273" cy="410"/>
            </a:xfrm>
          </p:grpSpPr>
          <p:sp>
            <p:nvSpPr>
              <p:cNvPr id="2676" name="Line 628"/>
              <p:cNvSpPr>
                <a:spLocks noChangeShapeType="1"/>
              </p:cNvSpPr>
              <p:nvPr/>
            </p:nvSpPr>
            <p:spPr bwMode="auto">
              <a:xfrm>
                <a:off x="4199" y="771"/>
                <a:ext cx="27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677" name="Text Box 629"/>
              <p:cNvSpPr txBox="1">
                <a:spLocks noChangeArrowheads="1"/>
              </p:cNvSpPr>
              <p:nvPr/>
            </p:nvSpPr>
            <p:spPr bwMode="auto">
              <a:xfrm>
                <a:off x="4241" y="742"/>
                <a:ext cx="197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sz="1000">
                    <a:latin typeface="Times New Roman" charset="0"/>
                  </a:rPr>
                  <a:t>16</a:t>
                </a:r>
              </a:p>
            </p:txBody>
          </p:sp>
          <p:sp>
            <p:nvSpPr>
              <p:cNvPr id="2678" name="Rectangle 630" descr="20%"/>
              <p:cNvSpPr>
                <a:spLocks noChangeArrowheads="1"/>
              </p:cNvSpPr>
              <p:nvPr/>
            </p:nvSpPr>
            <p:spPr bwMode="auto">
              <a:xfrm>
                <a:off x="4256" y="486"/>
                <a:ext cx="39" cy="269"/>
              </a:xfrm>
              <a:prstGeom prst="rect">
                <a:avLst/>
              </a:prstGeom>
              <a:pattFill prst="pct20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679" name="Rectangle 631" descr="Diagonali scure verso l'alto"/>
              <p:cNvSpPr>
                <a:spLocks noChangeArrowheads="1"/>
              </p:cNvSpPr>
              <p:nvPr/>
            </p:nvSpPr>
            <p:spPr bwMode="auto">
              <a:xfrm>
                <a:off x="4325" y="746"/>
                <a:ext cx="39" cy="9"/>
              </a:xfrm>
              <a:prstGeom prst="rect">
                <a:avLst/>
              </a:prstGeom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680" name="Rectangle 632" descr="Diagonali scure verso l'alto"/>
              <p:cNvSpPr>
                <a:spLocks noChangeArrowheads="1"/>
              </p:cNvSpPr>
              <p:nvPr/>
            </p:nvSpPr>
            <p:spPr bwMode="auto">
              <a:xfrm>
                <a:off x="4325" y="746"/>
                <a:ext cx="39" cy="9"/>
              </a:xfrm>
              <a:prstGeom prst="rect">
                <a:avLst/>
              </a:prstGeom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681" name="Rectangle 633" descr="Diagonali chiare verso il basso"/>
              <p:cNvSpPr>
                <a:spLocks noChangeArrowheads="1"/>
              </p:cNvSpPr>
              <p:nvPr/>
            </p:nvSpPr>
            <p:spPr bwMode="auto">
              <a:xfrm>
                <a:off x="4390" y="718"/>
                <a:ext cx="37" cy="37"/>
              </a:xfrm>
              <a:prstGeom prst="rect">
                <a:avLst/>
              </a:prstGeom>
              <a:pattFill prst="ltDn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2682" name="Group 634"/>
            <p:cNvGrpSpPr>
              <a:grpSpLocks/>
            </p:cNvGrpSpPr>
            <p:nvPr/>
          </p:nvGrpSpPr>
          <p:grpSpPr bwMode="auto">
            <a:xfrm>
              <a:off x="3933825" y="1271588"/>
              <a:ext cx="433388" cy="409575"/>
              <a:chOff x="3812" y="615"/>
              <a:chExt cx="273" cy="258"/>
            </a:xfrm>
          </p:grpSpPr>
          <p:sp>
            <p:nvSpPr>
              <p:cNvPr id="2683" name="Line 635"/>
              <p:cNvSpPr>
                <a:spLocks noChangeShapeType="1"/>
              </p:cNvSpPr>
              <p:nvPr/>
            </p:nvSpPr>
            <p:spPr bwMode="auto">
              <a:xfrm>
                <a:off x="3812" y="743"/>
                <a:ext cx="27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684" name="Text Box 636"/>
              <p:cNvSpPr txBox="1">
                <a:spLocks noChangeArrowheads="1"/>
              </p:cNvSpPr>
              <p:nvPr/>
            </p:nvSpPr>
            <p:spPr bwMode="auto">
              <a:xfrm>
                <a:off x="3848" y="720"/>
                <a:ext cx="197" cy="1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sz="1000">
                    <a:latin typeface="Times New Roman" charset="0"/>
                  </a:rPr>
                  <a:t>15</a:t>
                </a:r>
              </a:p>
            </p:txBody>
          </p:sp>
          <p:sp>
            <p:nvSpPr>
              <p:cNvPr id="2685" name="Rectangle 637" descr="20%"/>
              <p:cNvSpPr>
                <a:spLocks noChangeArrowheads="1"/>
              </p:cNvSpPr>
              <p:nvPr/>
            </p:nvSpPr>
            <p:spPr bwMode="auto">
              <a:xfrm>
                <a:off x="3860" y="615"/>
                <a:ext cx="36" cy="112"/>
              </a:xfrm>
              <a:prstGeom prst="rect">
                <a:avLst/>
              </a:prstGeom>
              <a:pattFill prst="pct20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686" name="Rectangle 638" descr="Diagonali scure verso l'alto"/>
              <p:cNvSpPr>
                <a:spLocks noChangeArrowheads="1"/>
              </p:cNvSpPr>
              <p:nvPr/>
            </p:nvSpPr>
            <p:spPr bwMode="auto">
              <a:xfrm>
                <a:off x="3926" y="718"/>
                <a:ext cx="36" cy="9"/>
              </a:xfrm>
              <a:prstGeom prst="rect">
                <a:avLst/>
              </a:prstGeom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687" name="Rectangle 639" descr="Diagonali scure verso l'alto"/>
              <p:cNvSpPr>
                <a:spLocks noChangeArrowheads="1"/>
              </p:cNvSpPr>
              <p:nvPr/>
            </p:nvSpPr>
            <p:spPr bwMode="auto">
              <a:xfrm>
                <a:off x="3926" y="718"/>
                <a:ext cx="36" cy="9"/>
              </a:xfrm>
              <a:prstGeom prst="rect">
                <a:avLst/>
              </a:prstGeom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688" name="Rectangle 640" descr="Diagonali chiare verso il basso"/>
              <p:cNvSpPr>
                <a:spLocks noChangeArrowheads="1"/>
              </p:cNvSpPr>
              <p:nvPr/>
            </p:nvSpPr>
            <p:spPr bwMode="auto">
              <a:xfrm>
                <a:off x="3995" y="703"/>
                <a:ext cx="38" cy="24"/>
              </a:xfrm>
              <a:prstGeom prst="rect">
                <a:avLst/>
              </a:prstGeom>
              <a:pattFill prst="ltDn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2689" name="Group 641"/>
            <p:cNvGrpSpPr>
              <a:grpSpLocks/>
            </p:cNvGrpSpPr>
            <p:nvPr/>
          </p:nvGrpSpPr>
          <p:grpSpPr bwMode="auto">
            <a:xfrm>
              <a:off x="3981450" y="752475"/>
              <a:ext cx="433388" cy="576263"/>
              <a:chOff x="3374" y="502"/>
              <a:chExt cx="273" cy="363"/>
            </a:xfrm>
          </p:grpSpPr>
          <p:sp>
            <p:nvSpPr>
              <p:cNvPr id="2690" name="Line 642"/>
              <p:cNvSpPr>
                <a:spLocks noChangeShapeType="1"/>
              </p:cNvSpPr>
              <p:nvPr/>
            </p:nvSpPr>
            <p:spPr bwMode="auto">
              <a:xfrm>
                <a:off x="3374" y="741"/>
                <a:ext cx="27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691" name="Text Box 643"/>
              <p:cNvSpPr txBox="1">
                <a:spLocks noChangeArrowheads="1"/>
              </p:cNvSpPr>
              <p:nvPr/>
            </p:nvSpPr>
            <p:spPr bwMode="auto">
              <a:xfrm>
                <a:off x="3404" y="712"/>
                <a:ext cx="197" cy="1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sz="1000">
                    <a:latin typeface="Times New Roman" charset="0"/>
                  </a:rPr>
                  <a:t>14</a:t>
                </a:r>
              </a:p>
            </p:txBody>
          </p:sp>
          <p:sp>
            <p:nvSpPr>
              <p:cNvPr id="2692" name="Rectangle 644" descr="20%"/>
              <p:cNvSpPr>
                <a:spLocks noChangeArrowheads="1"/>
              </p:cNvSpPr>
              <p:nvPr/>
            </p:nvSpPr>
            <p:spPr bwMode="auto">
              <a:xfrm>
                <a:off x="3431" y="502"/>
                <a:ext cx="36" cy="223"/>
              </a:xfrm>
              <a:prstGeom prst="rect">
                <a:avLst/>
              </a:prstGeom>
              <a:pattFill prst="pct20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693" name="Rectangle 645" descr="Diagonali scure verso l'alto"/>
              <p:cNvSpPr>
                <a:spLocks noChangeArrowheads="1"/>
              </p:cNvSpPr>
              <p:nvPr/>
            </p:nvSpPr>
            <p:spPr bwMode="auto">
              <a:xfrm>
                <a:off x="3497" y="643"/>
                <a:ext cx="41" cy="82"/>
              </a:xfrm>
              <a:prstGeom prst="rect">
                <a:avLst/>
              </a:prstGeom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694" name="Rectangle 646" descr="Diagonali chiare verso il basso"/>
              <p:cNvSpPr>
                <a:spLocks noChangeArrowheads="1"/>
              </p:cNvSpPr>
              <p:nvPr/>
            </p:nvSpPr>
            <p:spPr bwMode="auto">
              <a:xfrm>
                <a:off x="3563" y="706"/>
                <a:ext cx="39" cy="19"/>
              </a:xfrm>
              <a:prstGeom prst="rect">
                <a:avLst/>
              </a:prstGeom>
              <a:pattFill prst="ltDn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2695" name="Group 647"/>
            <p:cNvGrpSpPr>
              <a:grpSpLocks/>
            </p:cNvGrpSpPr>
            <p:nvPr/>
          </p:nvGrpSpPr>
          <p:grpSpPr bwMode="auto">
            <a:xfrm>
              <a:off x="3748088" y="2132013"/>
              <a:ext cx="433387" cy="1493837"/>
              <a:chOff x="2189" y="-38"/>
              <a:chExt cx="273" cy="941"/>
            </a:xfrm>
          </p:grpSpPr>
          <p:sp>
            <p:nvSpPr>
              <p:cNvPr id="2696" name="Line 648"/>
              <p:cNvSpPr>
                <a:spLocks noChangeShapeType="1"/>
              </p:cNvSpPr>
              <p:nvPr/>
            </p:nvSpPr>
            <p:spPr bwMode="auto">
              <a:xfrm>
                <a:off x="2189" y="779"/>
                <a:ext cx="27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697" name="Text Box 649"/>
              <p:cNvSpPr txBox="1">
                <a:spLocks noChangeArrowheads="1"/>
              </p:cNvSpPr>
              <p:nvPr/>
            </p:nvSpPr>
            <p:spPr bwMode="auto">
              <a:xfrm>
                <a:off x="2225" y="750"/>
                <a:ext cx="197" cy="1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sz="1000">
                    <a:latin typeface="Times New Roman" charset="0"/>
                  </a:rPr>
                  <a:t>11</a:t>
                </a:r>
              </a:p>
            </p:txBody>
          </p:sp>
          <p:sp>
            <p:nvSpPr>
              <p:cNvPr id="2698" name="Rectangle 650" descr="20%"/>
              <p:cNvSpPr>
                <a:spLocks noChangeArrowheads="1"/>
              </p:cNvSpPr>
              <p:nvPr/>
            </p:nvSpPr>
            <p:spPr bwMode="auto">
              <a:xfrm>
                <a:off x="2234" y="504"/>
                <a:ext cx="36" cy="255"/>
              </a:xfrm>
              <a:prstGeom prst="rect">
                <a:avLst/>
              </a:prstGeom>
              <a:pattFill prst="pct20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699" name="Rectangle 651" descr="Diagonali scure verso l'alto"/>
              <p:cNvSpPr>
                <a:spLocks noChangeArrowheads="1"/>
              </p:cNvSpPr>
              <p:nvPr/>
            </p:nvSpPr>
            <p:spPr bwMode="auto">
              <a:xfrm>
                <a:off x="2306" y="-38"/>
                <a:ext cx="36" cy="797"/>
              </a:xfrm>
              <a:prstGeom prst="rect">
                <a:avLst/>
              </a:prstGeom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00" name="Rectangle 652" descr="Diagonali chiare verso il basso"/>
              <p:cNvSpPr>
                <a:spLocks noChangeArrowheads="1"/>
              </p:cNvSpPr>
              <p:nvPr/>
            </p:nvSpPr>
            <p:spPr bwMode="auto">
              <a:xfrm>
                <a:off x="2381" y="-11"/>
                <a:ext cx="36" cy="770"/>
              </a:xfrm>
              <a:prstGeom prst="rect">
                <a:avLst/>
              </a:prstGeom>
              <a:pattFill prst="ltDn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2701" name="Group 653"/>
            <p:cNvGrpSpPr>
              <a:grpSpLocks/>
            </p:cNvGrpSpPr>
            <p:nvPr/>
          </p:nvGrpSpPr>
          <p:grpSpPr bwMode="auto">
            <a:xfrm>
              <a:off x="4137025" y="2122488"/>
              <a:ext cx="433388" cy="1044575"/>
              <a:chOff x="2591" y="220"/>
              <a:chExt cx="273" cy="658"/>
            </a:xfrm>
          </p:grpSpPr>
          <p:sp>
            <p:nvSpPr>
              <p:cNvPr id="2702" name="Line 654"/>
              <p:cNvSpPr>
                <a:spLocks noChangeShapeType="1"/>
              </p:cNvSpPr>
              <p:nvPr/>
            </p:nvSpPr>
            <p:spPr bwMode="auto">
              <a:xfrm>
                <a:off x="2591" y="754"/>
                <a:ext cx="27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03" name="Text Box 655"/>
              <p:cNvSpPr txBox="1">
                <a:spLocks noChangeArrowheads="1"/>
              </p:cNvSpPr>
              <p:nvPr/>
            </p:nvSpPr>
            <p:spPr bwMode="auto">
              <a:xfrm>
                <a:off x="2615" y="725"/>
                <a:ext cx="197" cy="1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sz="1000">
                    <a:latin typeface="Times New Roman" charset="0"/>
                  </a:rPr>
                  <a:t>12</a:t>
                </a:r>
              </a:p>
            </p:txBody>
          </p:sp>
          <p:sp>
            <p:nvSpPr>
              <p:cNvPr id="2704" name="Rectangle 656" descr="20%"/>
              <p:cNvSpPr>
                <a:spLocks noChangeArrowheads="1"/>
              </p:cNvSpPr>
              <p:nvPr/>
            </p:nvSpPr>
            <p:spPr bwMode="auto">
              <a:xfrm>
                <a:off x="2641" y="402"/>
                <a:ext cx="36" cy="332"/>
              </a:xfrm>
              <a:prstGeom prst="rect">
                <a:avLst/>
              </a:prstGeom>
              <a:pattFill prst="pct20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05" name="Rectangle 657" descr="Diagonali scure verso l'alto"/>
              <p:cNvSpPr>
                <a:spLocks noChangeArrowheads="1"/>
              </p:cNvSpPr>
              <p:nvPr/>
            </p:nvSpPr>
            <p:spPr bwMode="auto">
              <a:xfrm>
                <a:off x="2708" y="413"/>
                <a:ext cx="39" cy="321"/>
              </a:xfrm>
              <a:prstGeom prst="rect">
                <a:avLst/>
              </a:prstGeom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06" name="Rectangle 658" descr="Diagonali chiare verso il basso"/>
              <p:cNvSpPr>
                <a:spLocks noChangeArrowheads="1"/>
              </p:cNvSpPr>
              <p:nvPr/>
            </p:nvSpPr>
            <p:spPr bwMode="auto">
              <a:xfrm>
                <a:off x="2783" y="220"/>
                <a:ext cx="36" cy="514"/>
              </a:xfrm>
              <a:prstGeom prst="rect">
                <a:avLst/>
              </a:prstGeom>
              <a:pattFill prst="ltDn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2707" name="Group 659"/>
            <p:cNvGrpSpPr>
              <a:grpSpLocks/>
            </p:cNvGrpSpPr>
            <p:nvPr/>
          </p:nvGrpSpPr>
          <p:grpSpPr bwMode="auto">
            <a:xfrm>
              <a:off x="4510088" y="2241550"/>
              <a:ext cx="433387" cy="635000"/>
              <a:chOff x="3030" y="476"/>
              <a:chExt cx="273" cy="400"/>
            </a:xfrm>
          </p:grpSpPr>
          <p:sp>
            <p:nvSpPr>
              <p:cNvPr id="2708" name="Line 660"/>
              <p:cNvSpPr>
                <a:spLocks noChangeShapeType="1"/>
              </p:cNvSpPr>
              <p:nvPr/>
            </p:nvSpPr>
            <p:spPr bwMode="auto">
              <a:xfrm>
                <a:off x="3030" y="752"/>
                <a:ext cx="27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09" name="Text Box 661"/>
              <p:cNvSpPr txBox="1">
                <a:spLocks noChangeArrowheads="1"/>
              </p:cNvSpPr>
              <p:nvPr/>
            </p:nvSpPr>
            <p:spPr bwMode="auto">
              <a:xfrm>
                <a:off x="3054" y="723"/>
                <a:ext cx="197" cy="1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sz="1000">
                    <a:latin typeface="Times New Roman" charset="0"/>
                  </a:rPr>
                  <a:t>13</a:t>
                </a:r>
              </a:p>
            </p:txBody>
          </p:sp>
          <p:sp>
            <p:nvSpPr>
              <p:cNvPr id="2710" name="Rectangle 662" descr="20%"/>
              <p:cNvSpPr>
                <a:spLocks noChangeArrowheads="1"/>
              </p:cNvSpPr>
              <p:nvPr/>
            </p:nvSpPr>
            <p:spPr bwMode="auto">
              <a:xfrm>
                <a:off x="3075" y="486"/>
                <a:ext cx="39" cy="246"/>
              </a:xfrm>
              <a:prstGeom prst="rect">
                <a:avLst/>
              </a:prstGeom>
              <a:pattFill prst="pct20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11" name="Rectangle 663" descr="Diagonali scure verso l'alto"/>
              <p:cNvSpPr>
                <a:spLocks noChangeArrowheads="1"/>
              </p:cNvSpPr>
              <p:nvPr/>
            </p:nvSpPr>
            <p:spPr bwMode="auto">
              <a:xfrm>
                <a:off x="3146" y="502"/>
                <a:ext cx="36" cy="230"/>
              </a:xfrm>
              <a:prstGeom prst="rect">
                <a:avLst/>
              </a:prstGeom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12" name="Rectangle 664" descr="Diagonali chiare verso il basso"/>
              <p:cNvSpPr>
                <a:spLocks noChangeArrowheads="1"/>
              </p:cNvSpPr>
              <p:nvPr/>
            </p:nvSpPr>
            <p:spPr bwMode="auto">
              <a:xfrm>
                <a:off x="3221" y="476"/>
                <a:ext cx="37" cy="256"/>
              </a:xfrm>
              <a:prstGeom prst="rect">
                <a:avLst/>
              </a:prstGeom>
              <a:pattFill prst="ltDn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2714" name="Group 666"/>
            <p:cNvGrpSpPr>
              <a:grpSpLocks/>
            </p:cNvGrpSpPr>
            <p:nvPr/>
          </p:nvGrpSpPr>
          <p:grpSpPr bwMode="auto">
            <a:xfrm>
              <a:off x="7369175" y="4875213"/>
              <a:ext cx="433388" cy="808037"/>
              <a:chOff x="1571" y="1629"/>
              <a:chExt cx="273" cy="509"/>
            </a:xfrm>
          </p:grpSpPr>
          <p:sp>
            <p:nvSpPr>
              <p:cNvPr id="2715" name="Line 667"/>
              <p:cNvSpPr>
                <a:spLocks noChangeShapeType="1"/>
              </p:cNvSpPr>
              <p:nvPr/>
            </p:nvSpPr>
            <p:spPr bwMode="auto">
              <a:xfrm>
                <a:off x="1571" y="2014"/>
                <a:ext cx="27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16" name="Text Box 668"/>
              <p:cNvSpPr txBox="1">
                <a:spLocks noChangeArrowheads="1"/>
              </p:cNvSpPr>
              <p:nvPr/>
            </p:nvSpPr>
            <p:spPr bwMode="auto">
              <a:xfrm>
                <a:off x="1618" y="1985"/>
                <a:ext cx="156" cy="1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sz="1000">
                    <a:latin typeface="Times New Roman" charset="0"/>
                  </a:rPr>
                  <a:t>6</a:t>
                </a:r>
              </a:p>
            </p:txBody>
          </p:sp>
          <p:sp>
            <p:nvSpPr>
              <p:cNvPr id="2717" name="Rectangle 669" descr="20%"/>
              <p:cNvSpPr>
                <a:spLocks noChangeArrowheads="1"/>
              </p:cNvSpPr>
              <p:nvPr/>
            </p:nvSpPr>
            <p:spPr bwMode="auto">
              <a:xfrm>
                <a:off x="1616" y="1759"/>
                <a:ext cx="36" cy="239"/>
              </a:xfrm>
              <a:prstGeom prst="rect">
                <a:avLst/>
              </a:prstGeom>
              <a:pattFill prst="pct20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18" name="Rectangle 670" descr="Diagonali scure verso l'alto"/>
              <p:cNvSpPr>
                <a:spLocks noChangeArrowheads="1"/>
              </p:cNvSpPr>
              <p:nvPr/>
            </p:nvSpPr>
            <p:spPr bwMode="auto">
              <a:xfrm>
                <a:off x="1684" y="1860"/>
                <a:ext cx="36" cy="138"/>
              </a:xfrm>
              <a:prstGeom prst="rect">
                <a:avLst/>
              </a:prstGeom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19" name="Rectangle 671" descr="Diagonali chiare verso il basso"/>
              <p:cNvSpPr>
                <a:spLocks noChangeArrowheads="1"/>
              </p:cNvSpPr>
              <p:nvPr/>
            </p:nvSpPr>
            <p:spPr bwMode="auto">
              <a:xfrm>
                <a:off x="1756" y="1629"/>
                <a:ext cx="37" cy="369"/>
              </a:xfrm>
              <a:prstGeom prst="rect">
                <a:avLst/>
              </a:prstGeom>
              <a:pattFill prst="ltDn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2720" name="Group 672"/>
            <p:cNvGrpSpPr>
              <a:grpSpLocks/>
            </p:cNvGrpSpPr>
            <p:nvPr/>
          </p:nvGrpSpPr>
          <p:grpSpPr bwMode="auto">
            <a:xfrm>
              <a:off x="1846263" y="3871913"/>
              <a:ext cx="433387" cy="1689100"/>
              <a:chOff x="1935" y="1062"/>
              <a:chExt cx="273" cy="1064"/>
            </a:xfrm>
          </p:grpSpPr>
          <p:sp>
            <p:nvSpPr>
              <p:cNvPr id="2721" name="Line 673"/>
              <p:cNvSpPr>
                <a:spLocks noChangeShapeType="1"/>
              </p:cNvSpPr>
              <p:nvPr/>
            </p:nvSpPr>
            <p:spPr bwMode="auto">
              <a:xfrm>
                <a:off x="1935" y="2002"/>
                <a:ext cx="27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22" name="Text Box 674"/>
              <p:cNvSpPr txBox="1">
                <a:spLocks noChangeArrowheads="1"/>
              </p:cNvSpPr>
              <p:nvPr/>
            </p:nvSpPr>
            <p:spPr bwMode="auto">
              <a:xfrm>
                <a:off x="1982" y="1973"/>
                <a:ext cx="156" cy="1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sz="1000">
                    <a:latin typeface="Times New Roman" charset="0"/>
                  </a:rPr>
                  <a:t>7</a:t>
                </a:r>
              </a:p>
            </p:txBody>
          </p:sp>
          <p:sp>
            <p:nvSpPr>
              <p:cNvPr id="2723" name="Rectangle 675" descr="20%"/>
              <p:cNvSpPr>
                <a:spLocks noChangeArrowheads="1"/>
              </p:cNvSpPr>
              <p:nvPr/>
            </p:nvSpPr>
            <p:spPr bwMode="auto">
              <a:xfrm>
                <a:off x="1974" y="1575"/>
                <a:ext cx="36" cy="407"/>
              </a:xfrm>
              <a:prstGeom prst="rect">
                <a:avLst/>
              </a:prstGeom>
              <a:pattFill prst="pct20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24" name="Rectangle 676" descr="Diagonali scure verso l'alto"/>
              <p:cNvSpPr>
                <a:spLocks noChangeArrowheads="1"/>
              </p:cNvSpPr>
              <p:nvPr/>
            </p:nvSpPr>
            <p:spPr bwMode="auto">
              <a:xfrm>
                <a:off x="2040" y="1394"/>
                <a:ext cx="39" cy="588"/>
              </a:xfrm>
              <a:prstGeom prst="rect">
                <a:avLst/>
              </a:prstGeom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25" name="Rectangle 677" descr="Diagonali chiare verso il basso"/>
              <p:cNvSpPr>
                <a:spLocks noChangeArrowheads="1"/>
              </p:cNvSpPr>
              <p:nvPr/>
            </p:nvSpPr>
            <p:spPr bwMode="auto">
              <a:xfrm>
                <a:off x="2115" y="1062"/>
                <a:ext cx="41" cy="920"/>
              </a:xfrm>
              <a:prstGeom prst="rect">
                <a:avLst/>
              </a:prstGeom>
              <a:pattFill prst="ltDn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2726" name="Group 678"/>
            <p:cNvGrpSpPr>
              <a:grpSpLocks/>
            </p:cNvGrpSpPr>
            <p:nvPr/>
          </p:nvGrpSpPr>
          <p:grpSpPr bwMode="auto">
            <a:xfrm>
              <a:off x="2241550" y="3548063"/>
              <a:ext cx="433388" cy="1614487"/>
              <a:chOff x="2306" y="1148"/>
              <a:chExt cx="273" cy="1017"/>
            </a:xfrm>
          </p:grpSpPr>
          <p:sp>
            <p:nvSpPr>
              <p:cNvPr id="2727" name="Line 679"/>
              <p:cNvSpPr>
                <a:spLocks noChangeShapeType="1"/>
              </p:cNvSpPr>
              <p:nvPr/>
            </p:nvSpPr>
            <p:spPr bwMode="auto">
              <a:xfrm>
                <a:off x="2306" y="2040"/>
                <a:ext cx="27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28" name="Text Box 680"/>
              <p:cNvSpPr txBox="1">
                <a:spLocks noChangeArrowheads="1"/>
              </p:cNvSpPr>
              <p:nvPr/>
            </p:nvSpPr>
            <p:spPr bwMode="auto">
              <a:xfrm>
                <a:off x="2359" y="2011"/>
                <a:ext cx="15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sz="1000">
                    <a:latin typeface="Times New Roman" charset="0"/>
                  </a:rPr>
                  <a:t>8</a:t>
                </a:r>
              </a:p>
            </p:txBody>
          </p:sp>
          <p:sp>
            <p:nvSpPr>
              <p:cNvPr id="2729" name="Rectangle 681" descr="20%"/>
              <p:cNvSpPr>
                <a:spLocks noChangeArrowheads="1"/>
              </p:cNvSpPr>
              <p:nvPr/>
            </p:nvSpPr>
            <p:spPr bwMode="auto">
              <a:xfrm>
                <a:off x="2354" y="1148"/>
                <a:ext cx="39" cy="876"/>
              </a:xfrm>
              <a:prstGeom prst="rect">
                <a:avLst/>
              </a:prstGeom>
              <a:pattFill prst="pct20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30" name="Rectangle 682" descr="Diagonali scure verso l'alto"/>
              <p:cNvSpPr>
                <a:spLocks noChangeArrowheads="1"/>
              </p:cNvSpPr>
              <p:nvPr/>
            </p:nvSpPr>
            <p:spPr bwMode="auto">
              <a:xfrm>
                <a:off x="2428" y="1588"/>
                <a:ext cx="36" cy="436"/>
              </a:xfrm>
              <a:prstGeom prst="rect">
                <a:avLst/>
              </a:prstGeom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31" name="Rectangle 683" descr="Diagonali chiare verso il basso"/>
              <p:cNvSpPr>
                <a:spLocks noChangeArrowheads="1"/>
              </p:cNvSpPr>
              <p:nvPr/>
            </p:nvSpPr>
            <p:spPr bwMode="auto">
              <a:xfrm>
                <a:off x="2498" y="1436"/>
                <a:ext cx="36" cy="588"/>
              </a:xfrm>
              <a:prstGeom prst="rect">
                <a:avLst/>
              </a:prstGeom>
              <a:pattFill prst="ltDn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2732" name="Group 684"/>
            <p:cNvGrpSpPr>
              <a:grpSpLocks/>
            </p:cNvGrpSpPr>
            <p:nvPr/>
          </p:nvGrpSpPr>
          <p:grpSpPr bwMode="auto">
            <a:xfrm>
              <a:off x="2613025" y="2992438"/>
              <a:ext cx="433388" cy="1774825"/>
              <a:chOff x="2650" y="1054"/>
              <a:chExt cx="273" cy="1118"/>
            </a:xfrm>
          </p:grpSpPr>
          <p:sp>
            <p:nvSpPr>
              <p:cNvPr id="2733" name="Line 685"/>
              <p:cNvSpPr>
                <a:spLocks noChangeShapeType="1"/>
              </p:cNvSpPr>
              <p:nvPr/>
            </p:nvSpPr>
            <p:spPr bwMode="auto">
              <a:xfrm>
                <a:off x="2650" y="2047"/>
                <a:ext cx="27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34" name="Text Box 686"/>
              <p:cNvSpPr txBox="1">
                <a:spLocks noChangeArrowheads="1"/>
              </p:cNvSpPr>
              <p:nvPr/>
            </p:nvSpPr>
            <p:spPr bwMode="auto">
              <a:xfrm>
                <a:off x="2697" y="2018"/>
                <a:ext cx="15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sz="1000">
                    <a:latin typeface="Times New Roman" charset="0"/>
                  </a:rPr>
                  <a:t>9</a:t>
                </a:r>
              </a:p>
            </p:txBody>
          </p:sp>
          <p:sp>
            <p:nvSpPr>
              <p:cNvPr id="2735" name="Rectangle 687" descr="20%"/>
              <p:cNvSpPr>
                <a:spLocks noChangeArrowheads="1"/>
              </p:cNvSpPr>
              <p:nvPr/>
            </p:nvSpPr>
            <p:spPr bwMode="auto">
              <a:xfrm>
                <a:off x="2689" y="1054"/>
                <a:ext cx="36" cy="977"/>
              </a:xfrm>
              <a:prstGeom prst="rect">
                <a:avLst/>
              </a:prstGeom>
              <a:pattFill prst="pct20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36" name="Rectangle 688" descr="Diagonali scure verso l'alto"/>
              <p:cNvSpPr>
                <a:spLocks noChangeArrowheads="1"/>
              </p:cNvSpPr>
              <p:nvPr/>
            </p:nvSpPr>
            <p:spPr bwMode="auto">
              <a:xfrm>
                <a:off x="2761" y="1126"/>
                <a:ext cx="41" cy="905"/>
              </a:xfrm>
              <a:prstGeom prst="rect">
                <a:avLst/>
              </a:prstGeom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37" name="Rectangle 689" descr="Diagonali chiare verso il basso"/>
              <p:cNvSpPr>
                <a:spLocks noChangeArrowheads="1"/>
              </p:cNvSpPr>
              <p:nvPr/>
            </p:nvSpPr>
            <p:spPr bwMode="auto">
              <a:xfrm>
                <a:off x="2842" y="1148"/>
                <a:ext cx="38" cy="883"/>
              </a:xfrm>
              <a:prstGeom prst="rect">
                <a:avLst/>
              </a:prstGeom>
              <a:pattFill prst="ltDn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2738" name="Group 690"/>
            <p:cNvGrpSpPr>
              <a:grpSpLocks/>
            </p:cNvGrpSpPr>
            <p:nvPr/>
          </p:nvGrpSpPr>
          <p:grpSpPr bwMode="auto">
            <a:xfrm>
              <a:off x="2986088" y="2860675"/>
              <a:ext cx="446087" cy="1504950"/>
              <a:chOff x="3076" y="1224"/>
              <a:chExt cx="281" cy="948"/>
            </a:xfrm>
          </p:grpSpPr>
          <p:sp>
            <p:nvSpPr>
              <p:cNvPr id="2739" name="Text Box 691"/>
              <p:cNvSpPr txBox="1">
                <a:spLocks noChangeArrowheads="1"/>
              </p:cNvSpPr>
              <p:nvPr/>
            </p:nvSpPr>
            <p:spPr bwMode="auto">
              <a:xfrm>
                <a:off x="3076" y="2018"/>
                <a:ext cx="269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sz="1000">
                    <a:latin typeface="Times New Roman" charset="0"/>
                  </a:rPr>
                  <a:t>9 bis</a:t>
                </a:r>
              </a:p>
            </p:txBody>
          </p:sp>
          <p:sp>
            <p:nvSpPr>
              <p:cNvPr id="2740" name="Line 692"/>
              <p:cNvSpPr>
                <a:spLocks noChangeShapeType="1"/>
              </p:cNvSpPr>
              <p:nvPr/>
            </p:nvSpPr>
            <p:spPr bwMode="auto">
              <a:xfrm>
                <a:off x="3084" y="2052"/>
                <a:ext cx="27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41" name="Rectangle 693" descr="20%"/>
              <p:cNvSpPr>
                <a:spLocks noChangeArrowheads="1"/>
              </p:cNvSpPr>
              <p:nvPr/>
            </p:nvSpPr>
            <p:spPr bwMode="auto">
              <a:xfrm>
                <a:off x="3125" y="1529"/>
                <a:ext cx="36" cy="508"/>
              </a:xfrm>
              <a:prstGeom prst="rect">
                <a:avLst/>
              </a:prstGeom>
              <a:pattFill prst="pct20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42" name="Rectangle 694" descr="Diagonali scure verso l'alto"/>
              <p:cNvSpPr>
                <a:spLocks noChangeArrowheads="1"/>
              </p:cNvSpPr>
              <p:nvPr/>
            </p:nvSpPr>
            <p:spPr bwMode="auto">
              <a:xfrm>
                <a:off x="3192" y="1224"/>
                <a:ext cx="36" cy="813"/>
              </a:xfrm>
              <a:prstGeom prst="rect">
                <a:avLst/>
              </a:prstGeom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43" name="Rectangle 695" descr="Diagonali chiare verso il basso"/>
              <p:cNvSpPr>
                <a:spLocks noChangeArrowheads="1"/>
              </p:cNvSpPr>
              <p:nvPr/>
            </p:nvSpPr>
            <p:spPr bwMode="auto">
              <a:xfrm>
                <a:off x="3267" y="1559"/>
                <a:ext cx="36" cy="478"/>
              </a:xfrm>
              <a:prstGeom prst="rect">
                <a:avLst/>
              </a:prstGeom>
              <a:pattFill prst="ltDn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2744" name="Group 696"/>
            <p:cNvGrpSpPr>
              <a:grpSpLocks/>
            </p:cNvGrpSpPr>
            <p:nvPr/>
          </p:nvGrpSpPr>
          <p:grpSpPr bwMode="auto">
            <a:xfrm>
              <a:off x="3365500" y="2266950"/>
              <a:ext cx="433388" cy="1728788"/>
              <a:chOff x="3395" y="1096"/>
              <a:chExt cx="273" cy="1089"/>
            </a:xfrm>
          </p:grpSpPr>
          <p:sp>
            <p:nvSpPr>
              <p:cNvPr id="2745" name="Line 697"/>
              <p:cNvSpPr>
                <a:spLocks noChangeShapeType="1"/>
              </p:cNvSpPr>
              <p:nvPr/>
            </p:nvSpPr>
            <p:spPr bwMode="auto">
              <a:xfrm>
                <a:off x="3395" y="2061"/>
                <a:ext cx="27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46" name="Text Box 698"/>
              <p:cNvSpPr txBox="1">
                <a:spLocks noChangeArrowheads="1"/>
              </p:cNvSpPr>
              <p:nvPr/>
            </p:nvSpPr>
            <p:spPr bwMode="auto">
              <a:xfrm>
                <a:off x="3425" y="2032"/>
                <a:ext cx="197" cy="1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sz="1000" dirty="0">
                    <a:latin typeface="Times New Roman" charset="0"/>
                  </a:rPr>
                  <a:t>10</a:t>
                </a:r>
              </a:p>
            </p:txBody>
          </p:sp>
          <p:sp>
            <p:nvSpPr>
              <p:cNvPr id="2747" name="Rectangle 699" descr="20%"/>
              <p:cNvSpPr>
                <a:spLocks noChangeArrowheads="1"/>
              </p:cNvSpPr>
              <p:nvPr/>
            </p:nvSpPr>
            <p:spPr bwMode="auto">
              <a:xfrm>
                <a:off x="3436" y="1831"/>
                <a:ext cx="40" cy="210"/>
              </a:xfrm>
              <a:prstGeom prst="rect">
                <a:avLst/>
              </a:prstGeom>
              <a:pattFill prst="pct20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48" name="Rectangle 700" descr="Diagonali scure verso l'alto"/>
              <p:cNvSpPr>
                <a:spLocks noChangeArrowheads="1"/>
              </p:cNvSpPr>
              <p:nvPr/>
            </p:nvSpPr>
            <p:spPr bwMode="auto">
              <a:xfrm>
                <a:off x="3508" y="1096"/>
                <a:ext cx="39" cy="945"/>
              </a:xfrm>
              <a:prstGeom prst="rect">
                <a:avLst/>
              </a:prstGeom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49" name="Rectangle 701" descr="Diagonali chiare verso il basso"/>
              <p:cNvSpPr>
                <a:spLocks noChangeArrowheads="1"/>
              </p:cNvSpPr>
              <p:nvPr/>
            </p:nvSpPr>
            <p:spPr bwMode="auto">
              <a:xfrm>
                <a:off x="3584" y="1453"/>
                <a:ext cx="41" cy="588"/>
              </a:xfrm>
              <a:prstGeom prst="rect">
                <a:avLst/>
              </a:prstGeom>
              <a:pattFill prst="ltDn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2750" name="Group 702"/>
            <p:cNvGrpSpPr>
              <a:grpSpLocks/>
            </p:cNvGrpSpPr>
            <p:nvPr/>
          </p:nvGrpSpPr>
          <p:grpSpPr bwMode="auto">
            <a:xfrm>
              <a:off x="5564188" y="3622675"/>
              <a:ext cx="433387" cy="1027113"/>
              <a:chOff x="104" y="287"/>
              <a:chExt cx="273" cy="647"/>
            </a:xfrm>
          </p:grpSpPr>
          <p:sp>
            <p:nvSpPr>
              <p:cNvPr id="2751" name="Line 703"/>
              <p:cNvSpPr>
                <a:spLocks noChangeShapeType="1"/>
              </p:cNvSpPr>
              <p:nvPr/>
            </p:nvSpPr>
            <p:spPr bwMode="auto">
              <a:xfrm>
                <a:off x="104" y="814"/>
                <a:ext cx="27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52" name="Text Box 704"/>
              <p:cNvSpPr txBox="1">
                <a:spLocks noChangeArrowheads="1"/>
              </p:cNvSpPr>
              <p:nvPr/>
            </p:nvSpPr>
            <p:spPr bwMode="auto">
              <a:xfrm>
                <a:off x="151" y="781"/>
                <a:ext cx="156" cy="1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sz="1000">
                    <a:latin typeface="Times New Roman" charset="0"/>
                  </a:rPr>
                  <a:t>1</a:t>
                </a:r>
              </a:p>
            </p:txBody>
          </p:sp>
          <p:sp>
            <p:nvSpPr>
              <p:cNvPr id="2753" name="Rectangle 705" descr="20%"/>
              <p:cNvSpPr>
                <a:spLocks noChangeArrowheads="1"/>
              </p:cNvSpPr>
              <p:nvPr/>
            </p:nvSpPr>
            <p:spPr bwMode="auto">
              <a:xfrm>
                <a:off x="146" y="539"/>
                <a:ext cx="36" cy="260"/>
              </a:xfrm>
              <a:prstGeom prst="rect">
                <a:avLst/>
              </a:prstGeom>
              <a:pattFill prst="pct20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54" name="Rectangle 706" descr="Diagonali scure verso l'alto"/>
              <p:cNvSpPr>
                <a:spLocks noChangeArrowheads="1"/>
              </p:cNvSpPr>
              <p:nvPr/>
            </p:nvSpPr>
            <p:spPr bwMode="auto">
              <a:xfrm>
                <a:off x="211" y="287"/>
                <a:ext cx="39" cy="512"/>
              </a:xfrm>
              <a:prstGeom prst="rect">
                <a:avLst/>
              </a:prstGeom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55" name="Rectangle 707" descr="Diagonali chiare verso il basso"/>
              <p:cNvSpPr>
                <a:spLocks noChangeArrowheads="1"/>
              </p:cNvSpPr>
              <p:nvPr/>
            </p:nvSpPr>
            <p:spPr bwMode="auto">
              <a:xfrm>
                <a:off x="284" y="615"/>
                <a:ext cx="38" cy="184"/>
              </a:xfrm>
              <a:prstGeom prst="rect">
                <a:avLst/>
              </a:prstGeom>
              <a:pattFill prst="ltDn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2756" name="Group 708"/>
            <p:cNvGrpSpPr>
              <a:grpSpLocks/>
            </p:cNvGrpSpPr>
            <p:nvPr/>
          </p:nvGrpSpPr>
          <p:grpSpPr bwMode="auto">
            <a:xfrm>
              <a:off x="5818188" y="4384675"/>
              <a:ext cx="433387" cy="650875"/>
              <a:chOff x="479" y="539"/>
              <a:chExt cx="273" cy="410"/>
            </a:xfrm>
          </p:grpSpPr>
          <p:sp>
            <p:nvSpPr>
              <p:cNvPr id="2757" name="Line 709"/>
              <p:cNvSpPr>
                <a:spLocks noChangeShapeType="1"/>
              </p:cNvSpPr>
              <p:nvPr/>
            </p:nvSpPr>
            <p:spPr bwMode="auto">
              <a:xfrm>
                <a:off x="479" y="824"/>
                <a:ext cx="27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58" name="Text Box 710"/>
              <p:cNvSpPr txBox="1">
                <a:spLocks noChangeArrowheads="1"/>
              </p:cNvSpPr>
              <p:nvPr/>
            </p:nvSpPr>
            <p:spPr bwMode="auto">
              <a:xfrm>
                <a:off x="538" y="795"/>
                <a:ext cx="15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sz="1000">
                    <a:latin typeface="Times New Roman" charset="0"/>
                  </a:rPr>
                  <a:t>2</a:t>
                </a:r>
              </a:p>
            </p:txBody>
          </p:sp>
          <p:sp>
            <p:nvSpPr>
              <p:cNvPr id="2759" name="Rectangle 711" descr="20%"/>
              <p:cNvSpPr>
                <a:spLocks noChangeArrowheads="1"/>
              </p:cNvSpPr>
              <p:nvPr/>
            </p:nvSpPr>
            <p:spPr bwMode="auto">
              <a:xfrm>
                <a:off x="530" y="562"/>
                <a:ext cx="41" cy="246"/>
              </a:xfrm>
              <a:prstGeom prst="rect">
                <a:avLst/>
              </a:prstGeom>
              <a:pattFill prst="pct20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60" name="Rectangle 712" descr="Diagonali scure verso l'alto"/>
              <p:cNvSpPr>
                <a:spLocks noChangeArrowheads="1"/>
              </p:cNvSpPr>
              <p:nvPr/>
            </p:nvSpPr>
            <p:spPr bwMode="auto">
              <a:xfrm>
                <a:off x="605" y="539"/>
                <a:ext cx="36" cy="269"/>
              </a:xfrm>
              <a:prstGeom prst="rect">
                <a:avLst/>
              </a:prstGeom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61" name="Rectangle 713" descr="Diagonali chiare verso il basso"/>
              <p:cNvSpPr>
                <a:spLocks noChangeArrowheads="1"/>
              </p:cNvSpPr>
              <p:nvPr/>
            </p:nvSpPr>
            <p:spPr bwMode="auto">
              <a:xfrm>
                <a:off x="677" y="588"/>
                <a:ext cx="38" cy="220"/>
              </a:xfrm>
              <a:prstGeom prst="rect">
                <a:avLst/>
              </a:prstGeom>
              <a:pattFill prst="ltDn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2762" name="Group 714"/>
            <p:cNvGrpSpPr>
              <a:grpSpLocks/>
            </p:cNvGrpSpPr>
            <p:nvPr/>
          </p:nvGrpSpPr>
          <p:grpSpPr bwMode="auto">
            <a:xfrm>
              <a:off x="6065838" y="4795838"/>
              <a:ext cx="433387" cy="627062"/>
              <a:chOff x="824" y="547"/>
              <a:chExt cx="273" cy="395"/>
            </a:xfrm>
          </p:grpSpPr>
          <p:sp>
            <p:nvSpPr>
              <p:cNvPr id="2763" name="Line 715"/>
              <p:cNvSpPr>
                <a:spLocks noChangeShapeType="1"/>
              </p:cNvSpPr>
              <p:nvPr/>
            </p:nvSpPr>
            <p:spPr bwMode="auto">
              <a:xfrm>
                <a:off x="824" y="817"/>
                <a:ext cx="27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64" name="Text Box 716"/>
              <p:cNvSpPr txBox="1">
                <a:spLocks noChangeArrowheads="1"/>
              </p:cNvSpPr>
              <p:nvPr/>
            </p:nvSpPr>
            <p:spPr bwMode="auto">
              <a:xfrm>
                <a:off x="871" y="788"/>
                <a:ext cx="15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sz="1000">
                    <a:latin typeface="Times New Roman" charset="0"/>
                  </a:rPr>
                  <a:t>3</a:t>
                </a:r>
              </a:p>
            </p:txBody>
          </p:sp>
          <p:sp>
            <p:nvSpPr>
              <p:cNvPr id="2765" name="Rectangle 717" descr="20%"/>
              <p:cNvSpPr>
                <a:spLocks noChangeArrowheads="1"/>
              </p:cNvSpPr>
              <p:nvPr/>
            </p:nvSpPr>
            <p:spPr bwMode="auto">
              <a:xfrm>
                <a:off x="866" y="625"/>
                <a:ext cx="36" cy="178"/>
              </a:xfrm>
              <a:prstGeom prst="rect">
                <a:avLst/>
              </a:prstGeom>
              <a:pattFill prst="pct20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66" name="Rectangle 718" descr="Diagonali scure verso l'alto"/>
              <p:cNvSpPr>
                <a:spLocks noChangeArrowheads="1"/>
              </p:cNvSpPr>
              <p:nvPr/>
            </p:nvSpPr>
            <p:spPr bwMode="auto">
              <a:xfrm>
                <a:off x="931" y="606"/>
                <a:ext cx="40" cy="197"/>
              </a:xfrm>
              <a:prstGeom prst="rect">
                <a:avLst/>
              </a:prstGeom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67" name="Rectangle 719" descr="Diagonali chiare verso il basso"/>
              <p:cNvSpPr>
                <a:spLocks noChangeArrowheads="1"/>
              </p:cNvSpPr>
              <p:nvPr/>
            </p:nvSpPr>
            <p:spPr bwMode="auto">
              <a:xfrm>
                <a:off x="1004" y="547"/>
                <a:ext cx="41" cy="256"/>
              </a:xfrm>
              <a:prstGeom prst="rect">
                <a:avLst/>
              </a:prstGeom>
              <a:pattFill prst="ltDn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2780" name="Group 732"/>
            <p:cNvGrpSpPr>
              <a:grpSpLocks/>
            </p:cNvGrpSpPr>
            <p:nvPr/>
          </p:nvGrpSpPr>
          <p:grpSpPr bwMode="auto">
            <a:xfrm>
              <a:off x="6845300" y="4295775"/>
              <a:ext cx="433388" cy="747713"/>
              <a:chOff x="1126" y="460"/>
              <a:chExt cx="273" cy="471"/>
            </a:xfrm>
          </p:grpSpPr>
          <p:sp>
            <p:nvSpPr>
              <p:cNvPr id="2768" name="Line 720"/>
              <p:cNvSpPr>
                <a:spLocks noChangeShapeType="1"/>
              </p:cNvSpPr>
              <p:nvPr/>
            </p:nvSpPr>
            <p:spPr bwMode="auto">
              <a:xfrm>
                <a:off x="1126" y="817"/>
                <a:ext cx="27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grpSp>
            <p:nvGrpSpPr>
              <p:cNvPr id="2769" name="Group 721"/>
              <p:cNvGrpSpPr>
                <a:grpSpLocks/>
              </p:cNvGrpSpPr>
              <p:nvPr/>
            </p:nvGrpSpPr>
            <p:grpSpPr bwMode="auto">
              <a:xfrm>
                <a:off x="1179" y="460"/>
                <a:ext cx="175" cy="471"/>
                <a:chOff x="1167" y="470"/>
                <a:chExt cx="175" cy="471"/>
              </a:xfrm>
            </p:grpSpPr>
            <p:sp>
              <p:nvSpPr>
                <p:cNvPr id="2770" name="Text Box 722"/>
                <p:cNvSpPr txBox="1">
                  <a:spLocks noChangeArrowheads="1"/>
                </p:cNvSpPr>
                <p:nvPr/>
              </p:nvSpPr>
              <p:spPr bwMode="auto">
                <a:xfrm>
                  <a:off x="1167" y="788"/>
                  <a:ext cx="156" cy="15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it-IT" sz="1000">
                      <a:latin typeface="Times New Roman" charset="0"/>
                    </a:rPr>
                    <a:t>4</a:t>
                  </a:r>
                </a:p>
              </p:txBody>
            </p:sp>
            <p:sp>
              <p:nvSpPr>
                <p:cNvPr id="2771" name="Rectangle 723" descr="20%"/>
                <p:cNvSpPr>
                  <a:spLocks noChangeArrowheads="1"/>
                </p:cNvSpPr>
                <p:nvPr/>
              </p:nvSpPr>
              <p:spPr bwMode="auto">
                <a:xfrm>
                  <a:off x="1168" y="589"/>
                  <a:ext cx="36" cy="214"/>
                </a:xfrm>
                <a:prstGeom prst="rect">
                  <a:avLst/>
                </a:prstGeom>
                <a:pattFill prst="pct20">
                  <a:fgClr>
                    <a:schemeClr val="tx1"/>
                  </a:fgClr>
                  <a:bgClr>
                    <a:schemeClr val="bg1"/>
                  </a:bgClr>
                </a:patt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772" name="Rectangle 724" descr="Diagonali scure verso l'alto"/>
                <p:cNvSpPr>
                  <a:spLocks noChangeArrowheads="1"/>
                </p:cNvSpPr>
                <p:nvPr/>
              </p:nvSpPr>
              <p:spPr bwMode="auto">
                <a:xfrm>
                  <a:off x="1234" y="491"/>
                  <a:ext cx="35" cy="312"/>
                </a:xfrm>
                <a:prstGeom prst="rect">
                  <a:avLst/>
                </a:prstGeom>
                <a:pattFill prst="dkUpDiag">
                  <a:fgClr>
                    <a:schemeClr val="tx1"/>
                  </a:fgClr>
                  <a:bgClr>
                    <a:schemeClr val="bg1"/>
                  </a:bgClr>
                </a:patt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773" name="Rectangle 725" descr="Diagonali chiare verso il basso"/>
                <p:cNvSpPr>
                  <a:spLocks noChangeArrowheads="1"/>
                </p:cNvSpPr>
                <p:nvPr/>
              </p:nvSpPr>
              <p:spPr bwMode="auto">
                <a:xfrm>
                  <a:off x="1305" y="470"/>
                  <a:ext cx="37" cy="333"/>
                </a:xfrm>
                <a:prstGeom prst="rect">
                  <a:avLst/>
                </a:prstGeom>
                <a:pattFill prst="ltDnDiag">
                  <a:fgClr>
                    <a:schemeClr val="tx1"/>
                  </a:fgClr>
                  <a:bgClr>
                    <a:schemeClr val="bg1"/>
                  </a:bgClr>
                </a:patt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</p:grpSp>
        </p:grpSp>
        <p:grpSp>
          <p:nvGrpSpPr>
            <p:cNvPr id="2774" name="Group 726"/>
            <p:cNvGrpSpPr>
              <a:grpSpLocks/>
            </p:cNvGrpSpPr>
            <p:nvPr/>
          </p:nvGrpSpPr>
          <p:grpSpPr bwMode="auto">
            <a:xfrm>
              <a:off x="7081838" y="4613275"/>
              <a:ext cx="433387" cy="808038"/>
              <a:chOff x="1421" y="433"/>
              <a:chExt cx="273" cy="509"/>
            </a:xfrm>
          </p:grpSpPr>
          <p:sp>
            <p:nvSpPr>
              <p:cNvPr id="2775" name="Line 727"/>
              <p:cNvSpPr>
                <a:spLocks noChangeShapeType="1"/>
              </p:cNvSpPr>
              <p:nvPr/>
            </p:nvSpPr>
            <p:spPr bwMode="auto">
              <a:xfrm>
                <a:off x="1421" y="818"/>
                <a:ext cx="27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76" name="Text Box 728"/>
              <p:cNvSpPr txBox="1">
                <a:spLocks noChangeArrowheads="1"/>
              </p:cNvSpPr>
              <p:nvPr/>
            </p:nvSpPr>
            <p:spPr bwMode="auto">
              <a:xfrm>
                <a:off x="1468" y="789"/>
                <a:ext cx="156" cy="1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sz="1000">
                    <a:latin typeface="Times New Roman" charset="0"/>
                  </a:rPr>
                  <a:t>5</a:t>
                </a:r>
              </a:p>
            </p:txBody>
          </p:sp>
          <p:sp>
            <p:nvSpPr>
              <p:cNvPr id="2777" name="Rectangle 729" descr="20%"/>
              <p:cNvSpPr>
                <a:spLocks noChangeArrowheads="1"/>
              </p:cNvSpPr>
              <p:nvPr/>
            </p:nvSpPr>
            <p:spPr bwMode="auto">
              <a:xfrm>
                <a:off x="1465" y="549"/>
                <a:ext cx="39" cy="253"/>
              </a:xfrm>
              <a:prstGeom prst="rect">
                <a:avLst/>
              </a:prstGeom>
              <a:pattFill prst="pct20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78" name="Rectangle 730" descr="Diagonali scure verso l'alto"/>
              <p:cNvSpPr>
                <a:spLocks noChangeArrowheads="1"/>
              </p:cNvSpPr>
              <p:nvPr/>
            </p:nvSpPr>
            <p:spPr bwMode="auto">
              <a:xfrm>
                <a:off x="1531" y="612"/>
                <a:ext cx="40" cy="190"/>
              </a:xfrm>
              <a:prstGeom prst="rect">
                <a:avLst/>
              </a:prstGeom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79" name="Rectangle 731" descr="Diagonali chiare verso il basso"/>
              <p:cNvSpPr>
                <a:spLocks noChangeArrowheads="1"/>
              </p:cNvSpPr>
              <p:nvPr/>
            </p:nvSpPr>
            <p:spPr bwMode="auto">
              <a:xfrm>
                <a:off x="1603" y="433"/>
                <a:ext cx="36" cy="369"/>
              </a:xfrm>
              <a:prstGeom prst="rect">
                <a:avLst/>
              </a:prstGeom>
              <a:pattFill prst="ltDnDiag">
                <a:fgClr>
                  <a:schemeClr val="tx1"/>
                </a:fgClr>
                <a:bgClr>
                  <a:schemeClr val="bg1"/>
                </a:bgClr>
              </a:patt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</p:grpSp>
      <p:sp>
        <p:nvSpPr>
          <p:cNvPr id="4" name="CasellaDiTesto 3"/>
          <p:cNvSpPr txBox="1"/>
          <p:nvPr/>
        </p:nvSpPr>
        <p:spPr>
          <a:xfrm>
            <a:off x="88900" y="6502400"/>
            <a:ext cx="9055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Supplementary Image 1: Graphical representation of Concentration of PCBs, OM and vegetation cover along our transect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993380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107</Words>
  <Application>Microsoft Macintosh PowerPoint</Application>
  <PresentationFormat>Presentazione su schermo (4:3)</PresentationFormat>
  <Paragraphs>65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Niccolo Guazzoni</dc:creator>
  <cp:lastModifiedBy>Niccolo Guazzoni</cp:lastModifiedBy>
  <cp:revision>4</cp:revision>
  <dcterms:created xsi:type="dcterms:W3CDTF">2012-03-21T08:59:09Z</dcterms:created>
  <dcterms:modified xsi:type="dcterms:W3CDTF">2013-03-22T09:30:44Z</dcterms:modified>
</cp:coreProperties>
</file>