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8" r:id="rId3"/>
    <p:sldId id="259" r:id="rId4"/>
    <p:sldId id="260" r:id="rId5"/>
    <p:sldId id="261" r:id="rId6"/>
    <p:sldId id="262" r:id="rId7"/>
    <p:sldId id="272" r:id="rId8"/>
    <p:sldId id="263" r:id="rId9"/>
    <p:sldId id="264" r:id="rId10"/>
    <p:sldId id="265" r:id="rId11"/>
    <p:sldId id="271" r:id="rId12"/>
    <p:sldId id="266"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2048" y="-5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46C1DE-CA4B-4685-A83B-6A519E90D867}" type="datetimeFigureOut">
              <a:rPr lang="en-US" smtClean="0"/>
              <a:t>8/13/14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1218795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6C1DE-CA4B-4685-A83B-6A519E90D867}" type="datetimeFigureOut">
              <a:rPr lang="en-US" smtClean="0"/>
              <a:t>8/13/14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2744484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6C1DE-CA4B-4685-A83B-6A519E90D867}" type="datetimeFigureOut">
              <a:rPr lang="en-US" smtClean="0"/>
              <a:t>8/13/14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17397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6C1DE-CA4B-4685-A83B-6A519E90D867}" type="datetimeFigureOut">
              <a:rPr lang="en-US" smtClean="0"/>
              <a:t>8/13/14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31455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6C1DE-CA4B-4685-A83B-6A519E90D867}" type="datetimeFigureOut">
              <a:rPr lang="en-US" smtClean="0"/>
              <a:t>8/13/14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798678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46C1DE-CA4B-4685-A83B-6A519E90D867}" type="datetimeFigureOut">
              <a:rPr lang="en-US" smtClean="0"/>
              <a:t>8/13/14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45136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46C1DE-CA4B-4685-A83B-6A519E90D867}" type="datetimeFigureOut">
              <a:rPr lang="en-US" smtClean="0"/>
              <a:t>8/13/14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1577829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46C1DE-CA4B-4685-A83B-6A519E90D867}" type="datetimeFigureOut">
              <a:rPr lang="en-US" smtClean="0"/>
              <a:t>8/13/14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835853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6C1DE-CA4B-4685-A83B-6A519E90D867}" type="datetimeFigureOut">
              <a:rPr lang="en-US" smtClean="0"/>
              <a:t>8/13/14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2256845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6C1DE-CA4B-4685-A83B-6A519E90D867}" type="datetimeFigureOut">
              <a:rPr lang="en-US" smtClean="0"/>
              <a:t>8/13/14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310665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6C1DE-CA4B-4685-A83B-6A519E90D867}" type="datetimeFigureOut">
              <a:rPr lang="en-US" smtClean="0"/>
              <a:t>8/13/14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2A076-E53F-4B5C-8148-B2191D2E5A54}" type="slidenum">
              <a:rPr lang="en-US" smtClean="0"/>
              <a:t>‹#›</a:t>
            </a:fld>
            <a:endParaRPr lang="en-US"/>
          </a:p>
        </p:txBody>
      </p:sp>
    </p:spTree>
    <p:extLst>
      <p:ext uri="{BB962C8B-B14F-4D97-AF65-F5344CB8AC3E}">
        <p14:creationId xmlns:p14="http://schemas.microsoft.com/office/powerpoint/2010/main" val="12611766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6C1DE-CA4B-4685-A83B-6A519E90D867}" type="datetimeFigureOut">
              <a:rPr lang="en-US" smtClean="0"/>
              <a:t>8/13/14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62A076-E53F-4B5C-8148-B2191D2E5A54}" type="slidenum">
              <a:rPr lang="en-US" smtClean="0"/>
              <a:t>‹#›</a:t>
            </a:fld>
            <a:endParaRPr lang="en-US"/>
          </a:p>
        </p:txBody>
      </p:sp>
    </p:spTree>
    <p:extLst>
      <p:ext uri="{BB962C8B-B14F-4D97-AF65-F5344CB8AC3E}">
        <p14:creationId xmlns:p14="http://schemas.microsoft.com/office/powerpoint/2010/main" val="227837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image" Target="../media/image7.emf"/><Relationship Id="rId7" Type="http://schemas.openxmlformats.org/officeDocument/2006/relationships/image" Target="../media/image8.emf"/><Relationship Id="rId1" Type="http://schemas.openxmlformats.org/officeDocument/2006/relationships/slideLayout" Target="../slideLayouts/slideLayout7.xml"/><Relationship Id="rId2"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12.emf"/><Relationship Id="rId6" Type="http://schemas.openxmlformats.org/officeDocument/2006/relationships/image" Target="../media/image13.emf"/><Relationship Id="rId7" Type="http://schemas.openxmlformats.org/officeDocument/2006/relationships/image" Target="../media/image14.emf"/><Relationship Id="rId1" Type="http://schemas.openxmlformats.org/officeDocument/2006/relationships/slideLayout" Target="../slideLayouts/slideLayout7.xml"/><Relationship Id="rId2"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4" Type="http://schemas.openxmlformats.org/officeDocument/2006/relationships/image" Target="../media/image17.emf"/><Relationship Id="rId5" Type="http://schemas.openxmlformats.org/officeDocument/2006/relationships/image" Target="../media/image18.emf"/><Relationship Id="rId6" Type="http://schemas.openxmlformats.org/officeDocument/2006/relationships/image" Target="../media/image19.emf"/><Relationship Id="rId7" Type="http://schemas.openxmlformats.org/officeDocument/2006/relationships/image" Target="../media/image20.emf"/><Relationship Id="rId1" Type="http://schemas.openxmlformats.org/officeDocument/2006/relationships/slideLayout" Target="../slideLayouts/slideLayout7.xml"/><Relationship Id="rId2" Type="http://schemas.openxmlformats.org/officeDocument/2006/relationships/image" Target="../media/image1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emf"/><Relationship Id="rId3" Type="http://schemas.openxmlformats.org/officeDocument/2006/relationships/image" Target="../media/image2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577" y="304800"/>
            <a:ext cx="7583423" cy="598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343400" y="5941368"/>
            <a:ext cx="938109" cy="261610"/>
          </a:xfrm>
          <a:prstGeom prst="rect">
            <a:avLst/>
          </a:prstGeom>
          <a:noFill/>
        </p:spPr>
        <p:txBody>
          <a:bodyPr wrap="square" rtlCol="0">
            <a:spAutoFit/>
          </a:bodyPr>
          <a:lstStyle/>
          <a:p>
            <a:r>
              <a:rPr lang="en-US" sz="1100" dirty="0" err="1" smtClean="0"/>
              <a:t>KeV</a:t>
            </a:r>
            <a:endParaRPr lang="en-US" sz="900" dirty="0"/>
          </a:p>
        </p:txBody>
      </p:sp>
      <p:sp>
        <p:nvSpPr>
          <p:cNvPr id="4" name="Rectangle 3"/>
          <p:cNvSpPr/>
          <p:nvPr/>
        </p:nvSpPr>
        <p:spPr>
          <a:xfrm>
            <a:off x="798577" y="838200"/>
            <a:ext cx="649223"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5431" y="533400"/>
            <a:ext cx="2711969"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98577" y="838200"/>
            <a:ext cx="1411223" cy="276999"/>
          </a:xfrm>
          <a:prstGeom prst="rect">
            <a:avLst/>
          </a:prstGeom>
          <a:noFill/>
        </p:spPr>
        <p:txBody>
          <a:bodyPr wrap="square" rtlCol="0">
            <a:spAutoFit/>
          </a:bodyPr>
          <a:lstStyle/>
          <a:p>
            <a:r>
              <a:rPr lang="en-US" sz="1200" dirty="0" smtClean="0"/>
              <a:t>Charcoal Sample 1</a:t>
            </a:r>
            <a:endParaRPr lang="en-US" sz="1200" dirty="0"/>
          </a:p>
        </p:txBody>
      </p:sp>
      <p:sp>
        <p:nvSpPr>
          <p:cNvPr id="13" name="Rectangle 12"/>
          <p:cNvSpPr/>
          <p:nvPr/>
        </p:nvSpPr>
        <p:spPr>
          <a:xfrm>
            <a:off x="304800" y="6019800"/>
            <a:ext cx="8534400" cy="646331"/>
          </a:xfrm>
          <a:prstGeom prst="rect">
            <a:avLst/>
          </a:prstGeom>
        </p:spPr>
        <p:txBody>
          <a:bodyPr wrap="square">
            <a:spAutoFit/>
          </a:bodyPr>
          <a:lstStyle/>
          <a:p>
            <a:r>
              <a:rPr lang="en-US" b="1" dirty="0" smtClean="0"/>
              <a:t>Supplemental Figure 1.</a:t>
            </a:r>
            <a:r>
              <a:rPr lang="en-US" dirty="0" smtClean="0"/>
              <a:t> SEM-EDX results showing two major peaks for Si and O indicating most likely silica in the sample. </a:t>
            </a:r>
            <a:endParaRPr lang="en-US" dirty="0"/>
          </a:p>
        </p:txBody>
      </p:sp>
      <p:sp>
        <p:nvSpPr>
          <p:cNvPr id="14" name="TextBox 13"/>
          <p:cNvSpPr txBox="1"/>
          <p:nvPr/>
        </p:nvSpPr>
        <p:spPr>
          <a:xfrm>
            <a:off x="990600" y="0"/>
            <a:ext cx="6781800" cy="369332"/>
          </a:xfrm>
          <a:prstGeom prst="rect">
            <a:avLst/>
          </a:prstGeom>
          <a:noFill/>
        </p:spPr>
        <p:txBody>
          <a:bodyPr wrap="square" rtlCol="0">
            <a:spAutoFit/>
          </a:bodyPr>
          <a:lstStyle/>
          <a:p>
            <a:r>
              <a:rPr lang="en-US" dirty="0"/>
              <a:t>Supplemental </a:t>
            </a:r>
            <a:r>
              <a:rPr lang="en-US" dirty="0" smtClean="0"/>
              <a:t>Figure 1. SEM-EDX results for charcoal sample</a:t>
            </a:r>
            <a:endParaRPr lang="en-US" dirty="0"/>
          </a:p>
        </p:txBody>
      </p:sp>
    </p:spTree>
    <p:extLst>
      <p:ext uri="{BB962C8B-B14F-4D97-AF65-F5344CB8AC3E}">
        <p14:creationId xmlns:p14="http://schemas.microsoft.com/office/powerpoint/2010/main" val="1896358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762000"/>
            <a:ext cx="7954978" cy="394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0"/>
            <a:ext cx="9144000" cy="646331"/>
          </a:xfrm>
          <a:prstGeom prst="rect">
            <a:avLst/>
          </a:prstGeom>
          <a:noFill/>
        </p:spPr>
        <p:txBody>
          <a:bodyPr wrap="square" rtlCol="0">
            <a:spAutoFit/>
          </a:bodyPr>
          <a:lstStyle/>
          <a:p>
            <a:r>
              <a:rPr lang="en-US" b="1" dirty="0" smtClean="0"/>
              <a:t>Supplemental Table 4.</a:t>
            </a:r>
            <a:r>
              <a:rPr lang="en-US" dirty="0" smtClean="0"/>
              <a:t> </a:t>
            </a:r>
            <a:r>
              <a:rPr lang="en-US" dirty="0"/>
              <a:t>Total elemental analysis of finely ground hookah charcoal formulations. The results are the average of 3 replicates in n</a:t>
            </a:r>
            <a:r>
              <a:rPr lang="en-US" dirty="0" smtClean="0"/>
              <a:t>g </a:t>
            </a:r>
            <a:r>
              <a:rPr lang="en-US" dirty="0"/>
              <a:t>g</a:t>
            </a:r>
            <a:r>
              <a:rPr lang="en-US" baseline="30000" dirty="0"/>
              <a:t>-1</a:t>
            </a:r>
            <a:r>
              <a:rPr lang="en-US" dirty="0"/>
              <a:t> </a:t>
            </a:r>
            <a:r>
              <a:rPr lang="en-US" dirty="0" smtClean="0"/>
              <a:t> </a:t>
            </a:r>
            <a:r>
              <a:rPr lang="en-US" dirty="0"/>
              <a:t>with ± 1 </a:t>
            </a:r>
            <a:r>
              <a:rPr lang="en-US" dirty="0" smtClean="0"/>
              <a:t>SD.</a:t>
            </a:r>
            <a:endParaRPr lang="en-US" dirty="0"/>
          </a:p>
        </p:txBody>
      </p:sp>
    </p:spTree>
    <p:extLst>
      <p:ext uri="{BB962C8B-B14F-4D97-AF65-F5344CB8AC3E}">
        <p14:creationId xmlns:p14="http://schemas.microsoft.com/office/powerpoint/2010/main" val="3940493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3269"/>
            <a:ext cx="9144000" cy="1200329"/>
          </a:xfrm>
          <a:prstGeom prst="rect">
            <a:avLst/>
          </a:prstGeom>
          <a:noFill/>
        </p:spPr>
        <p:txBody>
          <a:bodyPr wrap="square" rtlCol="0">
            <a:spAutoFit/>
          </a:bodyPr>
          <a:lstStyle/>
          <a:p>
            <a:r>
              <a:rPr lang="en-US" b="1" dirty="0" smtClean="0"/>
              <a:t>Supplemental Table 5.</a:t>
            </a:r>
            <a:r>
              <a:rPr lang="en-US" dirty="0" smtClean="0"/>
              <a:t> Detailed table for charcoal experiments. The Assigned # are the numbers used for totals. QL – quick-light forms of charcoal and N – QL  non – quick-light forms. Numbering for speciation experiment; showing the numbers that correspond to the assigned # for totals</a:t>
            </a:r>
            <a:endParaRPr lang="en-US"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7965" y="1386648"/>
            <a:ext cx="4368070" cy="4633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013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30352" cy="646331"/>
          </a:xfrm>
          <a:prstGeom prst="rect">
            <a:avLst/>
          </a:prstGeom>
        </p:spPr>
        <p:txBody>
          <a:bodyPr wrap="square">
            <a:spAutoFit/>
          </a:bodyPr>
          <a:lstStyle/>
          <a:p>
            <a:r>
              <a:rPr lang="en-US" b="1" dirty="0" smtClean="0"/>
              <a:t>Supplemental Table 6. </a:t>
            </a:r>
            <a:r>
              <a:rPr lang="en-US" dirty="0"/>
              <a:t>Comparison of several methods for arsenic species determination in different matrices; a: not detectable; b: not </a:t>
            </a:r>
            <a:r>
              <a:rPr lang="en-US" dirty="0" smtClean="0"/>
              <a:t>quantifiable</a:t>
            </a:r>
            <a:r>
              <a:rPr lang="en-US" dirty="0"/>
              <a:t>.</a:t>
            </a:r>
          </a:p>
        </p:txBody>
      </p:sp>
      <p:grpSp>
        <p:nvGrpSpPr>
          <p:cNvPr id="5933" name="Group 5932"/>
          <p:cNvGrpSpPr/>
          <p:nvPr/>
        </p:nvGrpSpPr>
        <p:grpSpPr>
          <a:xfrm>
            <a:off x="55563" y="1163637"/>
            <a:ext cx="9088437" cy="5313363"/>
            <a:chOff x="55563" y="517525"/>
            <a:chExt cx="9088437" cy="5313363"/>
          </a:xfrm>
        </p:grpSpPr>
        <p:sp>
          <p:nvSpPr>
            <p:cNvPr id="5" name="AutoShape 3"/>
            <p:cNvSpPr>
              <a:spLocks noChangeAspect="1" noChangeArrowheads="1" noTextEdit="1"/>
            </p:cNvSpPr>
            <p:nvPr/>
          </p:nvSpPr>
          <p:spPr bwMode="auto">
            <a:xfrm>
              <a:off x="55563" y="533400"/>
              <a:ext cx="9088437" cy="529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6" name="Group 205"/>
            <p:cNvGrpSpPr>
              <a:grpSpLocks/>
            </p:cNvGrpSpPr>
            <p:nvPr/>
          </p:nvGrpSpPr>
          <p:grpSpPr bwMode="auto">
            <a:xfrm>
              <a:off x="63500" y="517525"/>
              <a:ext cx="9059862" cy="1535113"/>
              <a:chOff x="40" y="326"/>
              <a:chExt cx="5707" cy="967"/>
            </a:xfrm>
          </p:grpSpPr>
          <p:sp>
            <p:nvSpPr>
              <p:cNvPr id="5733" name="Rectangle 5"/>
              <p:cNvSpPr>
                <a:spLocks noChangeArrowheads="1"/>
              </p:cNvSpPr>
              <p:nvPr/>
            </p:nvSpPr>
            <p:spPr bwMode="auto">
              <a:xfrm>
                <a:off x="80" y="339"/>
                <a:ext cx="29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Matrix/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4" name="Rectangle 6"/>
              <p:cNvSpPr>
                <a:spLocks noChangeArrowheads="1"/>
              </p:cNvSpPr>
              <p:nvPr/>
            </p:nvSpPr>
            <p:spPr bwMode="auto">
              <a:xfrm>
                <a:off x="80" y="436"/>
                <a:ext cx="26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sample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 name="Rectangle 7"/>
              <p:cNvSpPr>
                <a:spLocks noChangeArrowheads="1"/>
              </p:cNvSpPr>
              <p:nvPr/>
            </p:nvSpPr>
            <p:spPr bwMode="auto">
              <a:xfrm>
                <a:off x="298" y="436"/>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6" name="Rectangle 8"/>
              <p:cNvSpPr>
                <a:spLocks noChangeArrowheads="1"/>
              </p:cNvSpPr>
              <p:nvPr/>
            </p:nvSpPr>
            <p:spPr bwMode="auto">
              <a:xfrm>
                <a:off x="452" y="339"/>
                <a:ext cx="3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Separation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7" name="Rectangle 9"/>
              <p:cNvSpPr>
                <a:spLocks noChangeArrowheads="1"/>
              </p:cNvSpPr>
              <p:nvPr/>
            </p:nvSpPr>
            <p:spPr bwMode="auto">
              <a:xfrm>
                <a:off x="452" y="436"/>
                <a:ext cx="1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and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8" name="Rectangle 10"/>
              <p:cNvSpPr>
                <a:spLocks noChangeArrowheads="1"/>
              </p:cNvSpPr>
              <p:nvPr/>
            </p:nvSpPr>
            <p:spPr bwMode="auto">
              <a:xfrm>
                <a:off x="452" y="532"/>
                <a:ext cx="3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detection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9" name="Rectangle 11"/>
              <p:cNvSpPr>
                <a:spLocks noChangeArrowheads="1"/>
              </p:cNvSpPr>
              <p:nvPr/>
            </p:nvSpPr>
            <p:spPr bwMode="auto">
              <a:xfrm>
                <a:off x="452" y="627"/>
                <a:ext cx="28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method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0" name="Rectangle 12"/>
              <p:cNvSpPr>
                <a:spLocks noChangeArrowheads="1"/>
              </p:cNvSpPr>
              <p:nvPr/>
            </p:nvSpPr>
            <p:spPr bwMode="auto">
              <a:xfrm>
                <a:off x="692" y="627"/>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1" name="Rectangle 13"/>
              <p:cNvSpPr>
                <a:spLocks noChangeArrowheads="1"/>
              </p:cNvSpPr>
              <p:nvPr/>
            </p:nvSpPr>
            <p:spPr bwMode="auto">
              <a:xfrm>
                <a:off x="909" y="339"/>
                <a:ext cx="3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Extractant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2" name="Rectangle 14"/>
              <p:cNvSpPr>
                <a:spLocks noChangeArrowheads="1"/>
              </p:cNvSpPr>
              <p:nvPr/>
            </p:nvSpPr>
            <p:spPr bwMode="auto">
              <a:xfrm>
                <a:off x="1223" y="339"/>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3" name="Rectangle 15"/>
              <p:cNvSpPr>
                <a:spLocks noChangeArrowheads="1"/>
              </p:cNvSpPr>
              <p:nvPr/>
            </p:nvSpPr>
            <p:spPr bwMode="auto">
              <a:xfrm>
                <a:off x="1520" y="339"/>
                <a:ext cx="39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Monitored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4" name="Rectangle 16"/>
              <p:cNvSpPr>
                <a:spLocks noChangeArrowheads="1"/>
              </p:cNvSpPr>
              <p:nvPr/>
            </p:nvSpPr>
            <p:spPr bwMode="auto">
              <a:xfrm>
                <a:off x="1520" y="436"/>
                <a:ext cx="26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species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5" name="Rectangle 17"/>
              <p:cNvSpPr>
                <a:spLocks noChangeArrowheads="1"/>
              </p:cNvSpPr>
              <p:nvPr/>
            </p:nvSpPr>
            <p:spPr bwMode="auto">
              <a:xfrm>
                <a:off x="1739" y="436"/>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6" name="Rectangle 18"/>
              <p:cNvSpPr>
                <a:spLocks noChangeArrowheads="1"/>
              </p:cNvSpPr>
              <p:nvPr/>
            </p:nvSpPr>
            <p:spPr bwMode="auto">
              <a:xfrm>
                <a:off x="2037" y="339"/>
                <a:ext cx="2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LOD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7" name="Rectangle 19"/>
              <p:cNvSpPr>
                <a:spLocks noChangeArrowheads="1"/>
              </p:cNvSpPr>
              <p:nvPr/>
            </p:nvSpPr>
            <p:spPr bwMode="auto">
              <a:xfrm>
                <a:off x="2253" y="326"/>
                <a:ext cx="8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8" name="Rectangle 20"/>
              <p:cNvSpPr>
                <a:spLocks noChangeArrowheads="1"/>
              </p:cNvSpPr>
              <p:nvPr/>
            </p:nvSpPr>
            <p:spPr bwMode="auto">
              <a:xfrm>
                <a:off x="2302" y="339"/>
                <a:ext cx="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49" name="Rectangle 21"/>
              <p:cNvSpPr>
                <a:spLocks noChangeArrowheads="1"/>
              </p:cNvSpPr>
              <p:nvPr/>
            </p:nvSpPr>
            <p:spPr bwMode="auto">
              <a:xfrm>
                <a:off x="2037" y="436"/>
                <a:ext cx="49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concentration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0" name="Rectangle 22"/>
              <p:cNvSpPr>
                <a:spLocks noChangeArrowheads="1"/>
              </p:cNvSpPr>
              <p:nvPr/>
            </p:nvSpPr>
            <p:spPr bwMode="auto">
              <a:xfrm>
                <a:off x="2037" y="532"/>
                <a:ext cx="34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in sample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1" name="Rectangle 23"/>
              <p:cNvSpPr>
                <a:spLocks noChangeArrowheads="1"/>
              </p:cNvSpPr>
              <p:nvPr/>
            </p:nvSpPr>
            <p:spPr bwMode="auto">
              <a:xfrm>
                <a:off x="2330" y="532"/>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2" name="Rectangle 24"/>
              <p:cNvSpPr>
                <a:spLocks noChangeArrowheads="1"/>
              </p:cNvSpPr>
              <p:nvPr/>
            </p:nvSpPr>
            <p:spPr bwMode="auto">
              <a:xfrm>
                <a:off x="2571" y="339"/>
                <a:ext cx="37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LOD DMA,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3" name="Rectangle 25"/>
              <p:cNvSpPr>
                <a:spLocks noChangeArrowheads="1"/>
              </p:cNvSpPr>
              <p:nvPr/>
            </p:nvSpPr>
            <p:spPr bwMode="auto">
              <a:xfrm>
                <a:off x="2571" y="436"/>
                <a:ext cx="49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concentration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4" name="Rectangle 26"/>
              <p:cNvSpPr>
                <a:spLocks noChangeArrowheads="1"/>
              </p:cNvSpPr>
              <p:nvPr/>
            </p:nvSpPr>
            <p:spPr bwMode="auto">
              <a:xfrm>
                <a:off x="2571" y="532"/>
                <a:ext cx="34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in sample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5" name="Rectangle 27"/>
              <p:cNvSpPr>
                <a:spLocks noChangeArrowheads="1"/>
              </p:cNvSpPr>
              <p:nvPr/>
            </p:nvSpPr>
            <p:spPr bwMode="auto">
              <a:xfrm>
                <a:off x="2864" y="532"/>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6" name="Rectangle 28"/>
              <p:cNvSpPr>
                <a:spLocks noChangeArrowheads="1"/>
              </p:cNvSpPr>
              <p:nvPr/>
            </p:nvSpPr>
            <p:spPr bwMode="auto">
              <a:xfrm>
                <a:off x="3134" y="339"/>
                <a:ext cx="39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LOD MMA,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7" name="Rectangle 29"/>
              <p:cNvSpPr>
                <a:spLocks noChangeArrowheads="1"/>
              </p:cNvSpPr>
              <p:nvPr/>
            </p:nvSpPr>
            <p:spPr bwMode="auto">
              <a:xfrm>
                <a:off x="3134" y="436"/>
                <a:ext cx="49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concentration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8" name="Rectangle 30"/>
              <p:cNvSpPr>
                <a:spLocks noChangeArrowheads="1"/>
              </p:cNvSpPr>
              <p:nvPr/>
            </p:nvSpPr>
            <p:spPr bwMode="auto">
              <a:xfrm>
                <a:off x="3134" y="532"/>
                <a:ext cx="34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in sample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59" name="Rectangle 31"/>
              <p:cNvSpPr>
                <a:spLocks noChangeArrowheads="1"/>
              </p:cNvSpPr>
              <p:nvPr/>
            </p:nvSpPr>
            <p:spPr bwMode="auto">
              <a:xfrm>
                <a:off x="3426" y="532"/>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0" name="Rectangle 32"/>
              <p:cNvSpPr>
                <a:spLocks noChangeArrowheads="1"/>
              </p:cNvSpPr>
              <p:nvPr/>
            </p:nvSpPr>
            <p:spPr bwMode="auto">
              <a:xfrm>
                <a:off x="3697" y="339"/>
                <a:ext cx="2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LOD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1" name="Rectangle 33"/>
              <p:cNvSpPr>
                <a:spLocks noChangeArrowheads="1"/>
              </p:cNvSpPr>
              <p:nvPr/>
            </p:nvSpPr>
            <p:spPr bwMode="auto">
              <a:xfrm>
                <a:off x="3913" y="326"/>
                <a:ext cx="8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2" name="Rectangle 34"/>
              <p:cNvSpPr>
                <a:spLocks noChangeArrowheads="1"/>
              </p:cNvSpPr>
              <p:nvPr/>
            </p:nvSpPr>
            <p:spPr bwMode="auto">
              <a:xfrm>
                <a:off x="3961" y="339"/>
                <a:ext cx="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3" name="Rectangle 35"/>
              <p:cNvSpPr>
                <a:spLocks noChangeArrowheads="1"/>
              </p:cNvSpPr>
              <p:nvPr/>
            </p:nvSpPr>
            <p:spPr bwMode="auto">
              <a:xfrm>
                <a:off x="3697" y="436"/>
                <a:ext cx="15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con</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4" name="Rectangle 36"/>
              <p:cNvSpPr>
                <a:spLocks noChangeArrowheads="1"/>
              </p:cNvSpPr>
              <p:nvPr/>
            </p:nvSpPr>
            <p:spPr bwMode="auto">
              <a:xfrm>
                <a:off x="3806" y="436"/>
                <a:ext cx="3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centration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5" name="Rectangle 37"/>
              <p:cNvSpPr>
                <a:spLocks noChangeArrowheads="1"/>
              </p:cNvSpPr>
              <p:nvPr/>
            </p:nvSpPr>
            <p:spPr bwMode="auto">
              <a:xfrm>
                <a:off x="3697" y="532"/>
                <a:ext cx="34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in sample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6" name="Rectangle 38"/>
              <p:cNvSpPr>
                <a:spLocks noChangeArrowheads="1"/>
              </p:cNvSpPr>
              <p:nvPr/>
            </p:nvSpPr>
            <p:spPr bwMode="auto">
              <a:xfrm>
                <a:off x="3989" y="532"/>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7" name="Rectangle 39"/>
              <p:cNvSpPr>
                <a:spLocks noChangeArrowheads="1"/>
              </p:cNvSpPr>
              <p:nvPr/>
            </p:nvSpPr>
            <p:spPr bwMode="auto">
              <a:xfrm>
                <a:off x="4259" y="339"/>
                <a:ext cx="3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Extraction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8" name="Rectangle 40"/>
              <p:cNvSpPr>
                <a:spLocks noChangeArrowheads="1"/>
              </p:cNvSpPr>
              <p:nvPr/>
            </p:nvSpPr>
            <p:spPr bwMode="auto">
              <a:xfrm>
                <a:off x="4259" y="436"/>
                <a:ext cx="3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efficiency</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69" name="Rectangle 41"/>
              <p:cNvSpPr>
                <a:spLocks noChangeArrowheads="1"/>
              </p:cNvSpPr>
              <p:nvPr/>
            </p:nvSpPr>
            <p:spPr bwMode="auto">
              <a:xfrm>
                <a:off x="4551" y="436"/>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0" name="Rectangle 42"/>
              <p:cNvSpPr>
                <a:spLocks noChangeArrowheads="1"/>
              </p:cNvSpPr>
              <p:nvPr/>
            </p:nvSpPr>
            <p:spPr bwMode="auto">
              <a:xfrm>
                <a:off x="4703" y="339"/>
                <a:ext cx="45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Recovery for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1" name="Rectangle 43"/>
              <p:cNvSpPr>
                <a:spLocks noChangeArrowheads="1"/>
              </p:cNvSpPr>
              <p:nvPr/>
            </p:nvSpPr>
            <p:spPr bwMode="auto">
              <a:xfrm>
                <a:off x="4703" y="436"/>
                <a:ext cx="50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arsenic species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2" name="Rectangle 44"/>
              <p:cNvSpPr>
                <a:spLocks noChangeArrowheads="1"/>
              </p:cNvSpPr>
              <p:nvPr/>
            </p:nvSpPr>
            <p:spPr bwMode="auto">
              <a:xfrm>
                <a:off x="5155" y="436"/>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3" name="Rectangle 45"/>
              <p:cNvSpPr>
                <a:spLocks noChangeArrowheads="1"/>
              </p:cNvSpPr>
              <p:nvPr/>
            </p:nvSpPr>
            <p:spPr bwMode="auto">
              <a:xfrm>
                <a:off x="5345" y="339"/>
                <a:ext cx="35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Reference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4" name="Rectangle 46"/>
              <p:cNvSpPr>
                <a:spLocks noChangeArrowheads="1"/>
              </p:cNvSpPr>
              <p:nvPr/>
            </p:nvSpPr>
            <p:spPr bwMode="auto">
              <a:xfrm>
                <a:off x="5653" y="339"/>
                <a:ext cx="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75" name="Rectangle 47"/>
              <p:cNvSpPr>
                <a:spLocks noChangeArrowheads="1"/>
              </p:cNvSpPr>
              <p:nvPr/>
            </p:nvSpPr>
            <p:spPr bwMode="auto">
              <a:xfrm>
                <a:off x="40" y="336"/>
                <a:ext cx="37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6" name="Rectangle 48"/>
              <p:cNvSpPr>
                <a:spLocks noChangeArrowheads="1"/>
              </p:cNvSpPr>
              <p:nvPr/>
            </p:nvSpPr>
            <p:spPr bwMode="auto">
              <a:xfrm>
                <a:off x="412" y="336"/>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7" name="Rectangle 49"/>
              <p:cNvSpPr>
                <a:spLocks noChangeArrowheads="1"/>
              </p:cNvSpPr>
              <p:nvPr/>
            </p:nvSpPr>
            <p:spPr bwMode="auto">
              <a:xfrm>
                <a:off x="416" y="336"/>
                <a:ext cx="45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8" name="Rectangle 50"/>
              <p:cNvSpPr>
                <a:spLocks noChangeArrowheads="1"/>
              </p:cNvSpPr>
              <p:nvPr/>
            </p:nvSpPr>
            <p:spPr bwMode="auto">
              <a:xfrm>
                <a:off x="870" y="336"/>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9" name="Rectangle 51"/>
              <p:cNvSpPr>
                <a:spLocks noChangeArrowheads="1"/>
              </p:cNvSpPr>
              <p:nvPr/>
            </p:nvSpPr>
            <p:spPr bwMode="auto">
              <a:xfrm>
                <a:off x="873" y="336"/>
                <a:ext cx="607"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0" name="Rectangle 52"/>
              <p:cNvSpPr>
                <a:spLocks noChangeArrowheads="1"/>
              </p:cNvSpPr>
              <p:nvPr/>
            </p:nvSpPr>
            <p:spPr bwMode="auto">
              <a:xfrm>
                <a:off x="1480" y="336"/>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1" name="Rectangle 53"/>
              <p:cNvSpPr>
                <a:spLocks noChangeArrowheads="1"/>
              </p:cNvSpPr>
              <p:nvPr/>
            </p:nvSpPr>
            <p:spPr bwMode="auto">
              <a:xfrm>
                <a:off x="1484" y="336"/>
                <a:ext cx="51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2" name="Rectangle 54"/>
              <p:cNvSpPr>
                <a:spLocks noChangeArrowheads="1"/>
              </p:cNvSpPr>
              <p:nvPr/>
            </p:nvSpPr>
            <p:spPr bwMode="auto">
              <a:xfrm>
                <a:off x="1998" y="336"/>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3" name="Rectangle 55"/>
              <p:cNvSpPr>
                <a:spLocks noChangeArrowheads="1"/>
              </p:cNvSpPr>
              <p:nvPr/>
            </p:nvSpPr>
            <p:spPr bwMode="auto">
              <a:xfrm>
                <a:off x="2001" y="336"/>
                <a:ext cx="53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4" name="Rectangle 56"/>
              <p:cNvSpPr>
                <a:spLocks noChangeArrowheads="1"/>
              </p:cNvSpPr>
              <p:nvPr/>
            </p:nvSpPr>
            <p:spPr bwMode="auto">
              <a:xfrm>
                <a:off x="2532" y="336"/>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5" name="Rectangle 57"/>
              <p:cNvSpPr>
                <a:spLocks noChangeArrowheads="1"/>
              </p:cNvSpPr>
              <p:nvPr/>
            </p:nvSpPr>
            <p:spPr bwMode="auto">
              <a:xfrm>
                <a:off x="2535" y="336"/>
                <a:ext cx="55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6" name="Rectangle 58"/>
              <p:cNvSpPr>
                <a:spLocks noChangeArrowheads="1"/>
              </p:cNvSpPr>
              <p:nvPr/>
            </p:nvSpPr>
            <p:spPr bwMode="auto">
              <a:xfrm>
                <a:off x="3094" y="336"/>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7" name="Rectangle 59"/>
              <p:cNvSpPr>
                <a:spLocks noChangeArrowheads="1"/>
              </p:cNvSpPr>
              <p:nvPr/>
            </p:nvSpPr>
            <p:spPr bwMode="auto">
              <a:xfrm>
                <a:off x="3098" y="336"/>
                <a:ext cx="55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8" name="Rectangle 60"/>
              <p:cNvSpPr>
                <a:spLocks noChangeArrowheads="1"/>
              </p:cNvSpPr>
              <p:nvPr/>
            </p:nvSpPr>
            <p:spPr bwMode="auto">
              <a:xfrm>
                <a:off x="3657" y="336"/>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9" name="Rectangle 61"/>
              <p:cNvSpPr>
                <a:spLocks noChangeArrowheads="1"/>
              </p:cNvSpPr>
              <p:nvPr/>
            </p:nvSpPr>
            <p:spPr bwMode="auto">
              <a:xfrm>
                <a:off x="3661" y="336"/>
                <a:ext cx="55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0" name="Rectangle 62"/>
              <p:cNvSpPr>
                <a:spLocks noChangeArrowheads="1"/>
              </p:cNvSpPr>
              <p:nvPr/>
            </p:nvSpPr>
            <p:spPr bwMode="auto">
              <a:xfrm>
                <a:off x="4220" y="336"/>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1" name="Rectangle 63"/>
              <p:cNvSpPr>
                <a:spLocks noChangeArrowheads="1"/>
              </p:cNvSpPr>
              <p:nvPr/>
            </p:nvSpPr>
            <p:spPr bwMode="auto">
              <a:xfrm>
                <a:off x="4223" y="336"/>
                <a:ext cx="44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2" name="Rectangle 64"/>
              <p:cNvSpPr>
                <a:spLocks noChangeArrowheads="1"/>
              </p:cNvSpPr>
              <p:nvPr/>
            </p:nvSpPr>
            <p:spPr bwMode="auto">
              <a:xfrm>
                <a:off x="4663" y="336"/>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3" name="Rectangle 65"/>
              <p:cNvSpPr>
                <a:spLocks noChangeArrowheads="1"/>
              </p:cNvSpPr>
              <p:nvPr/>
            </p:nvSpPr>
            <p:spPr bwMode="auto">
              <a:xfrm>
                <a:off x="4667" y="336"/>
                <a:ext cx="63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4" name="Rectangle 66"/>
              <p:cNvSpPr>
                <a:spLocks noChangeArrowheads="1"/>
              </p:cNvSpPr>
              <p:nvPr/>
            </p:nvSpPr>
            <p:spPr bwMode="auto">
              <a:xfrm>
                <a:off x="5306" y="336"/>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5" name="Rectangle 67"/>
              <p:cNvSpPr>
                <a:spLocks noChangeArrowheads="1"/>
              </p:cNvSpPr>
              <p:nvPr/>
            </p:nvSpPr>
            <p:spPr bwMode="auto">
              <a:xfrm>
                <a:off x="5309" y="336"/>
                <a:ext cx="438"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6" name="Rectangle 68"/>
              <p:cNvSpPr>
                <a:spLocks noChangeArrowheads="1"/>
              </p:cNvSpPr>
              <p:nvPr/>
            </p:nvSpPr>
            <p:spPr bwMode="auto">
              <a:xfrm>
                <a:off x="80" y="741"/>
                <a:ext cx="30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Charcoal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97" name="Rectangle 69"/>
              <p:cNvSpPr>
                <a:spLocks noChangeArrowheads="1"/>
              </p:cNvSpPr>
              <p:nvPr/>
            </p:nvSpPr>
            <p:spPr bwMode="auto">
              <a:xfrm>
                <a:off x="339"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98" name="Rectangle 70"/>
              <p:cNvSpPr>
                <a:spLocks noChangeArrowheads="1"/>
              </p:cNvSpPr>
              <p:nvPr/>
            </p:nvSpPr>
            <p:spPr bwMode="auto">
              <a:xfrm>
                <a:off x="452" y="741"/>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HPLC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99" name="Rectangle 71"/>
              <p:cNvSpPr>
                <a:spLocks noChangeArrowheads="1"/>
              </p:cNvSpPr>
              <p:nvPr/>
            </p:nvSpPr>
            <p:spPr bwMode="auto">
              <a:xfrm>
                <a:off x="605" y="741"/>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0" name="Rectangle 72"/>
              <p:cNvSpPr>
                <a:spLocks noChangeArrowheads="1"/>
              </p:cNvSpPr>
              <p:nvPr/>
            </p:nvSpPr>
            <p:spPr bwMode="auto">
              <a:xfrm>
                <a:off x="627" y="741"/>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1" name="Rectangle 73"/>
              <p:cNvSpPr>
                <a:spLocks noChangeArrowheads="1"/>
              </p:cNvSpPr>
              <p:nvPr/>
            </p:nvSpPr>
            <p:spPr bwMode="auto">
              <a:xfrm>
                <a:off x="722" y="741"/>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2" name="Rectangle 74"/>
              <p:cNvSpPr>
                <a:spLocks noChangeArrowheads="1"/>
              </p:cNvSpPr>
              <p:nvPr/>
            </p:nvSpPr>
            <p:spPr bwMode="auto">
              <a:xfrm>
                <a:off x="452" y="838"/>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3" name="Rectangle 75"/>
              <p:cNvSpPr>
                <a:spLocks noChangeArrowheads="1"/>
              </p:cNvSpPr>
              <p:nvPr/>
            </p:nvSpPr>
            <p:spPr bwMode="auto">
              <a:xfrm>
                <a:off x="549"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4" name="Rectangle 76"/>
              <p:cNvSpPr>
                <a:spLocks noChangeArrowheads="1"/>
              </p:cNvSpPr>
              <p:nvPr/>
            </p:nvSpPr>
            <p:spPr bwMode="auto">
              <a:xfrm>
                <a:off x="909" y="741"/>
                <a:ext cx="9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5" name="Rectangle 77"/>
              <p:cNvSpPr>
                <a:spLocks noChangeArrowheads="1"/>
              </p:cNvSpPr>
              <p:nvPr/>
            </p:nvSpPr>
            <p:spPr bwMode="auto">
              <a:xfrm>
                <a:off x="965" y="741"/>
                <a:ext cx="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6" name="Rectangle 78"/>
              <p:cNvSpPr>
                <a:spLocks noChangeArrowheads="1"/>
              </p:cNvSpPr>
              <p:nvPr/>
            </p:nvSpPr>
            <p:spPr bwMode="auto">
              <a:xfrm>
                <a:off x="1002"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7" name="Rectangle 79"/>
              <p:cNvSpPr>
                <a:spLocks noChangeArrowheads="1"/>
              </p:cNvSpPr>
              <p:nvPr/>
            </p:nvSpPr>
            <p:spPr bwMode="auto">
              <a:xfrm>
                <a:off x="1018" y="741"/>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8" name="Rectangle 80"/>
              <p:cNvSpPr>
                <a:spLocks noChangeArrowheads="1"/>
              </p:cNvSpPr>
              <p:nvPr/>
            </p:nvSpPr>
            <p:spPr bwMode="auto">
              <a:xfrm>
                <a:off x="1131" y="741"/>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09" name="Rectangle 81"/>
              <p:cNvSpPr>
                <a:spLocks noChangeArrowheads="1"/>
              </p:cNvSpPr>
              <p:nvPr/>
            </p:nvSpPr>
            <p:spPr bwMode="auto">
              <a:xfrm>
                <a:off x="1150" y="741"/>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0" name="Rectangle 82"/>
              <p:cNvSpPr>
                <a:spLocks noChangeArrowheads="1"/>
              </p:cNvSpPr>
              <p:nvPr/>
            </p:nvSpPr>
            <p:spPr bwMode="auto">
              <a:xfrm>
                <a:off x="1181" y="72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1" name="Rectangle 83"/>
              <p:cNvSpPr>
                <a:spLocks noChangeArrowheads="1"/>
              </p:cNvSpPr>
              <p:nvPr/>
            </p:nvSpPr>
            <p:spPr bwMode="auto">
              <a:xfrm>
                <a:off x="1196" y="72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2" name="Rectangle 84"/>
              <p:cNvSpPr>
                <a:spLocks noChangeArrowheads="1"/>
              </p:cNvSpPr>
              <p:nvPr/>
            </p:nvSpPr>
            <p:spPr bwMode="auto">
              <a:xfrm>
                <a:off x="1219"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3" name="Rectangle 85"/>
              <p:cNvSpPr>
                <a:spLocks noChangeArrowheads="1"/>
              </p:cNvSpPr>
              <p:nvPr/>
            </p:nvSpPr>
            <p:spPr bwMode="auto">
              <a:xfrm>
                <a:off x="1236" y="741"/>
                <a:ext cx="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4" name="Rectangle 86"/>
              <p:cNvSpPr>
                <a:spLocks noChangeArrowheads="1"/>
              </p:cNvSpPr>
              <p:nvPr/>
            </p:nvSpPr>
            <p:spPr bwMode="auto">
              <a:xfrm>
                <a:off x="1282" y="780"/>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5" name="Rectangle 87"/>
              <p:cNvSpPr>
                <a:spLocks noChangeArrowheads="1"/>
              </p:cNvSpPr>
              <p:nvPr/>
            </p:nvSpPr>
            <p:spPr bwMode="auto">
              <a:xfrm>
                <a:off x="1305" y="741"/>
                <a:ext cx="1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PO</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6" name="Rectangle 88"/>
              <p:cNvSpPr>
                <a:spLocks noChangeArrowheads="1"/>
              </p:cNvSpPr>
              <p:nvPr/>
            </p:nvSpPr>
            <p:spPr bwMode="auto">
              <a:xfrm>
                <a:off x="1392" y="780"/>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7" name="Rectangle 89"/>
              <p:cNvSpPr>
                <a:spLocks noChangeArrowheads="1"/>
              </p:cNvSpPr>
              <p:nvPr/>
            </p:nvSpPr>
            <p:spPr bwMode="auto">
              <a:xfrm>
                <a:off x="1416"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8" name="Rectangle 90"/>
              <p:cNvSpPr>
                <a:spLocks noChangeArrowheads="1"/>
              </p:cNvSpPr>
              <p:nvPr/>
            </p:nvSpPr>
            <p:spPr bwMode="auto">
              <a:xfrm>
                <a:off x="909" y="838"/>
                <a:ext cx="2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with 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19" name="Rectangle 91"/>
              <p:cNvSpPr>
                <a:spLocks noChangeArrowheads="1"/>
              </p:cNvSpPr>
              <p:nvPr/>
            </p:nvSpPr>
            <p:spPr bwMode="auto">
              <a:xfrm>
                <a:off x="1113" y="838"/>
                <a:ext cx="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0" name="Rectangle 92"/>
              <p:cNvSpPr>
                <a:spLocks noChangeArrowheads="1"/>
              </p:cNvSpPr>
              <p:nvPr/>
            </p:nvSpPr>
            <p:spPr bwMode="auto">
              <a:xfrm>
                <a:off x="1150"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1" name="Rectangle 93"/>
              <p:cNvSpPr>
                <a:spLocks noChangeArrowheads="1"/>
              </p:cNvSpPr>
              <p:nvPr/>
            </p:nvSpPr>
            <p:spPr bwMode="auto">
              <a:xfrm>
                <a:off x="1167" y="838"/>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2" name="Rectangle 94"/>
              <p:cNvSpPr>
                <a:spLocks noChangeArrowheads="1"/>
              </p:cNvSpPr>
              <p:nvPr/>
            </p:nvSpPr>
            <p:spPr bwMode="auto">
              <a:xfrm>
                <a:off x="1280" y="838"/>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3" name="Rectangle 95"/>
              <p:cNvSpPr>
                <a:spLocks noChangeArrowheads="1"/>
              </p:cNvSpPr>
              <p:nvPr/>
            </p:nvSpPr>
            <p:spPr bwMode="auto">
              <a:xfrm>
                <a:off x="1298" y="838"/>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4" name="Rectangle 96"/>
              <p:cNvSpPr>
                <a:spLocks noChangeArrowheads="1"/>
              </p:cNvSpPr>
              <p:nvPr/>
            </p:nvSpPr>
            <p:spPr bwMode="auto">
              <a:xfrm>
                <a:off x="1329" y="82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5" name="Rectangle 97"/>
              <p:cNvSpPr>
                <a:spLocks noChangeArrowheads="1"/>
              </p:cNvSpPr>
              <p:nvPr/>
            </p:nvSpPr>
            <p:spPr bwMode="auto">
              <a:xfrm>
                <a:off x="1344" y="82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6" name="Rectangle 98"/>
              <p:cNvSpPr>
                <a:spLocks noChangeArrowheads="1"/>
              </p:cNvSpPr>
              <p:nvPr/>
            </p:nvSpPr>
            <p:spPr bwMode="auto">
              <a:xfrm>
                <a:off x="1368"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7" name="Rectangle 99"/>
              <p:cNvSpPr>
                <a:spLocks noChangeArrowheads="1"/>
              </p:cNvSpPr>
              <p:nvPr/>
            </p:nvSpPr>
            <p:spPr bwMode="auto">
              <a:xfrm>
                <a:off x="909" y="933"/>
                <a:ext cx="42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ascorbic acid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8" name="Rectangle 100"/>
              <p:cNvSpPr>
                <a:spLocks noChangeArrowheads="1"/>
              </p:cNvSpPr>
              <p:nvPr/>
            </p:nvSpPr>
            <p:spPr bwMode="auto">
              <a:xfrm>
                <a:off x="1292" y="93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29" name="Rectangle 101"/>
              <p:cNvSpPr>
                <a:spLocks noChangeArrowheads="1"/>
              </p:cNvSpPr>
              <p:nvPr/>
            </p:nvSpPr>
            <p:spPr bwMode="auto">
              <a:xfrm>
                <a:off x="1520" y="741"/>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0" name="Rectangle 102"/>
              <p:cNvSpPr>
                <a:spLocks noChangeArrowheads="1"/>
              </p:cNvSpPr>
              <p:nvPr/>
            </p:nvSpPr>
            <p:spPr bwMode="auto">
              <a:xfrm>
                <a:off x="1590" y="728"/>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1" name="Rectangle 103"/>
              <p:cNvSpPr>
                <a:spLocks noChangeArrowheads="1"/>
              </p:cNvSpPr>
              <p:nvPr/>
            </p:nvSpPr>
            <p:spPr bwMode="auto">
              <a:xfrm>
                <a:off x="1637" y="741"/>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2" name="Rectangle 104"/>
              <p:cNvSpPr>
                <a:spLocks noChangeArrowheads="1"/>
              </p:cNvSpPr>
              <p:nvPr/>
            </p:nvSpPr>
            <p:spPr bwMode="auto">
              <a:xfrm>
                <a:off x="1743" y="728"/>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3" name="Rectangle 105"/>
              <p:cNvSpPr>
                <a:spLocks noChangeArrowheads="1"/>
              </p:cNvSpPr>
              <p:nvPr/>
            </p:nvSpPr>
            <p:spPr bwMode="auto">
              <a:xfrm>
                <a:off x="1791"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4" name="Rectangle 106"/>
              <p:cNvSpPr>
                <a:spLocks noChangeArrowheads="1"/>
              </p:cNvSpPr>
              <p:nvPr/>
            </p:nvSpPr>
            <p:spPr bwMode="auto">
              <a:xfrm>
                <a:off x="1520" y="838"/>
                <a:ext cx="39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 MMA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5" name="Rectangle 107"/>
              <p:cNvSpPr>
                <a:spLocks noChangeArrowheads="1"/>
              </p:cNvSpPr>
              <p:nvPr/>
            </p:nvSpPr>
            <p:spPr bwMode="auto">
              <a:xfrm>
                <a:off x="1872"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6" name="Rectangle 108"/>
              <p:cNvSpPr>
                <a:spLocks noChangeArrowheads="1"/>
              </p:cNvSpPr>
              <p:nvPr/>
            </p:nvSpPr>
            <p:spPr bwMode="auto">
              <a:xfrm>
                <a:off x="2037" y="741"/>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31.4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7" name="Rectangle 109"/>
              <p:cNvSpPr>
                <a:spLocks noChangeArrowheads="1"/>
              </p:cNvSpPr>
              <p:nvPr/>
            </p:nvSpPr>
            <p:spPr bwMode="auto">
              <a:xfrm>
                <a:off x="2167"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8" name="Rectangle 110"/>
              <p:cNvSpPr>
                <a:spLocks noChangeArrowheads="1"/>
              </p:cNvSpPr>
              <p:nvPr/>
            </p:nvSpPr>
            <p:spPr bwMode="auto">
              <a:xfrm>
                <a:off x="2183" y="741"/>
                <a:ext cx="20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9" name="Rectangle 111"/>
              <p:cNvSpPr>
                <a:spLocks noChangeArrowheads="1"/>
              </p:cNvSpPr>
              <p:nvPr/>
            </p:nvSpPr>
            <p:spPr bwMode="auto">
              <a:xfrm>
                <a:off x="2344" y="72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0" name="Rectangle 112"/>
              <p:cNvSpPr>
                <a:spLocks noChangeArrowheads="1"/>
              </p:cNvSpPr>
              <p:nvPr/>
            </p:nvSpPr>
            <p:spPr bwMode="auto">
              <a:xfrm>
                <a:off x="2359" y="72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1" name="Rectangle 113"/>
              <p:cNvSpPr>
                <a:spLocks noChangeArrowheads="1"/>
              </p:cNvSpPr>
              <p:nvPr/>
            </p:nvSpPr>
            <p:spPr bwMode="auto">
              <a:xfrm>
                <a:off x="2382"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2" name="Rectangle 114"/>
              <p:cNvSpPr>
                <a:spLocks noChangeArrowheads="1"/>
              </p:cNvSpPr>
              <p:nvPr/>
            </p:nvSpPr>
            <p:spPr bwMode="auto">
              <a:xfrm>
                <a:off x="2037" y="838"/>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0.08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3" name="Rectangle 115"/>
              <p:cNvSpPr>
                <a:spLocks noChangeArrowheads="1"/>
              </p:cNvSpPr>
              <p:nvPr/>
            </p:nvSpPr>
            <p:spPr bwMode="auto">
              <a:xfrm>
                <a:off x="2183" y="838"/>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4" name="Rectangle 116"/>
              <p:cNvSpPr>
                <a:spLocks noChangeArrowheads="1"/>
              </p:cNvSpPr>
              <p:nvPr/>
            </p:nvSpPr>
            <p:spPr bwMode="auto">
              <a:xfrm>
                <a:off x="2219"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5" name="Rectangle 117"/>
              <p:cNvSpPr>
                <a:spLocks noChangeArrowheads="1"/>
              </p:cNvSpPr>
              <p:nvPr/>
            </p:nvSpPr>
            <p:spPr bwMode="auto">
              <a:xfrm>
                <a:off x="2236" y="838"/>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2.42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6" name="Rectangle 118"/>
              <p:cNvSpPr>
                <a:spLocks noChangeArrowheads="1"/>
              </p:cNvSpPr>
              <p:nvPr/>
            </p:nvSpPr>
            <p:spPr bwMode="auto">
              <a:xfrm>
                <a:off x="2037" y="933"/>
                <a:ext cx="22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7" name="Rectangle 119"/>
              <p:cNvSpPr>
                <a:spLocks noChangeArrowheads="1"/>
              </p:cNvSpPr>
              <p:nvPr/>
            </p:nvSpPr>
            <p:spPr bwMode="auto">
              <a:xfrm>
                <a:off x="2216" y="91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8" name="Rectangle 120"/>
              <p:cNvSpPr>
                <a:spLocks noChangeArrowheads="1"/>
              </p:cNvSpPr>
              <p:nvPr/>
            </p:nvSpPr>
            <p:spPr bwMode="auto">
              <a:xfrm>
                <a:off x="2231" y="91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49" name="Rectangle 121"/>
              <p:cNvSpPr>
                <a:spLocks noChangeArrowheads="1"/>
              </p:cNvSpPr>
              <p:nvPr/>
            </p:nvSpPr>
            <p:spPr bwMode="auto">
              <a:xfrm>
                <a:off x="2255" y="919"/>
                <a:ext cx="4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0" name="Rectangle 122"/>
              <p:cNvSpPr>
                <a:spLocks noChangeArrowheads="1"/>
              </p:cNvSpPr>
              <p:nvPr/>
            </p:nvSpPr>
            <p:spPr bwMode="auto">
              <a:xfrm>
                <a:off x="2571" y="741"/>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25.6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1" name="Rectangle 123"/>
              <p:cNvSpPr>
                <a:spLocks noChangeArrowheads="1"/>
              </p:cNvSpPr>
              <p:nvPr/>
            </p:nvSpPr>
            <p:spPr bwMode="auto">
              <a:xfrm>
                <a:off x="2717" y="741"/>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2" name="Rectangle 124"/>
              <p:cNvSpPr>
                <a:spLocks noChangeArrowheads="1"/>
              </p:cNvSpPr>
              <p:nvPr/>
            </p:nvSpPr>
            <p:spPr bwMode="auto">
              <a:xfrm>
                <a:off x="2810" y="741"/>
                <a:ext cx="7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k</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3" name="Rectangle 125"/>
              <p:cNvSpPr>
                <a:spLocks noChangeArrowheads="1"/>
              </p:cNvSpPr>
              <p:nvPr/>
            </p:nvSpPr>
            <p:spPr bwMode="auto">
              <a:xfrm>
                <a:off x="2843" y="741"/>
                <a:ext cx="7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4" name="Rectangle 126"/>
              <p:cNvSpPr>
                <a:spLocks noChangeArrowheads="1"/>
              </p:cNvSpPr>
              <p:nvPr/>
            </p:nvSpPr>
            <p:spPr bwMode="auto">
              <a:xfrm>
                <a:off x="2878" y="72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5" name="Rectangle 127"/>
              <p:cNvSpPr>
                <a:spLocks noChangeArrowheads="1"/>
              </p:cNvSpPr>
              <p:nvPr/>
            </p:nvSpPr>
            <p:spPr bwMode="auto">
              <a:xfrm>
                <a:off x="2893" y="72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6" name="Rectangle 128"/>
              <p:cNvSpPr>
                <a:spLocks noChangeArrowheads="1"/>
              </p:cNvSpPr>
              <p:nvPr/>
            </p:nvSpPr>
            <p:spPr bwMode="auto">
              <a:xfrm>
                <a:off x="2916"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7" name="Rectangle 129"/>
              <p:cNvSpPr>
                <a:spLocks noChangeArrowheads="1"/>
              </p:cNvSpPr>
              <p:nvPr/>
            </p:nvSpPr>
            <p:spPr bwMode="auto">
              <a:xfrm>
                <a:off x="2951" y="741"/>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8" name="Rectangle 130"/>
              <p:cNvSpPr>
                <a:spLocks noChangeArrowheads="1"/>
              </p:cNvSpPr>
              <p:nvPr/>
            </p:nvSpPr>
            <p:spPr bwMode="auto">
              <a:xfrm>
                <a:off x="2973" y="728"/>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59" name="Rectangle 131"/>
              <p:cNvSpPr>
                <a:spLocks noChangeArrowheads="1"/>
              </p:cNvSpPr>
              <p:nvPr/>
            </p:nvSpPr>
            <p:spPr bwMode="auto">
              <a:xfrm>
                <a:off x="2997" y="728"/>
                <a:ext cx="4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0" name="Rectangle 132"/>
              <p:cNvSpPr>
                <a:spLocks noChangeArrowheads="1"/>
              </p:cNvSpPr>
              <p:nvPr/>
            </p:nvSpPr>
            <p:spPr bwMode="auto">
              <a:xfrm>
                <a:off x="3134" y="741"/>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23.5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1" name="Rectangle 133"/>
              <p:cNvSpPr>
                <a:spLocks noChangeArrowheads="1"/>
              </p:cNvSpPr>
              <p:nvPr/>
            </p:nvSpPr>
            <p:spPr bwMode="auto">
              <a:xfrm>
                <a:off x="3263"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2" name="Rectangle 134"/>
              <p:cNvSpPr>
                <a:spLocks noChangeArrowheads="1"/>
              </p:cNvSpPr>
              <p:nvPr/>
            </p:nvSpPr>
            <p:spPr bwMode="auto">
              <a:xfrm>
                <a:off x="3280" y="741"/>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3" name="Rectangle 135"/>
              <p:cNvSpPr>
                <a:spLocks noChangeArrowheads="1"/>
              </p:cNvSpPr>
              <p:nvPr/>
            </p:nvSpPr>
            <p:spPr bwMode="auto">
              <a:xfrm>
                <a:off x="3373" y="741"/>
                <a:ext cx="7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k</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4" name="Rectangle 136"/>
              <p:cNvSpPr>
                <a:spLocks noChangeArrowheads="1"/>
              </p:cNvSpPr>
              <p:nvPr/>
            </p:nvSpPr>
            <p:spPr bwMode="auto">
              <a:xfrm>
                <a:off x="3406" y="741"/>
                <a:ext cx="7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5" name="Rectangle 137"/>
              <p:cNvSpPr>
                <a:spLocks noChangeArrowheads="1"/>
              </p:cNvSpPr>
              <p:nvPr/>
            </p:nvSpPr>
            <p:spPr bwMode="auto">
              <a:xfrm>
                <a:off x="3440" y="72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6" name="Rectangle 138"/>
              <p:cNvSpPr>
                <a:spLocks noChangeArrowheads="1"/>
              </p:cNvSpPr>
              <p:nvPr/>
            </p:nvSpPr>
            <p:spPr bwMode="auto">
              <a:xfrm>
                <a:off x="3455" y="72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7" name="Rectangle 139"/>
              <p:cNvSpPr>
                <a:spLocks noChangeArrowheads="1"/>
              </p:cNvSpPr>
              <p:nvPr/>
            </p:nvSpPr>
            <p:spPr bwMode="auto">
              <a:xfrm>
                <a:off x="3479"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8" name="Rectangle 140"/>
              <p:cNvSpPr>
                <a:spLocks noChangeArrowheads="1"/>
              </p:cNvSpPr>
              <p:nvPr/>
            </p:nvSpPr>
            <p:spPr bwMode="auto">
              <a:xfrm>
                <a:off x="3514" y="741"/>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69" name="Rectangle 141"/>
              <p:cNvSpPr>
                <a:spLocks noChangeArrowheads="1"/>
              </p:cNvSpPr>
              <p:nvPr/>
            </p:nvSpPr>
            <p:spPr bwMode="auto">
              <a:xfrm>
                <a:off x="3536" y="728"/>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0" name="Rectangle 142"/>
              <p:cNvSpPr>
                <a:spLocks noChangeArrowheads="1"/>
              </p:cNvSpPr>
              <p:nvPr/>
            </p:nvSpPr>
            <p:spPr bwMode="auto">
              <a:xfrm>
                <a:off x="3560"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1" name="Rectangle 143"/>
              <p:cNvSpPr>
                <a:spLocks noChangeArrowheads="1"/>
              </p:cNvSpPr>
              <p:nvPr/>
            </p:nvSpPr>
            <p:spPr bwMode="auto">
              <a:xfrm>
                <a:off x="3697" y="741"/>
                <a:ext cx="11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2" name="Rectangle 144"/>
              <p:cNvSpPr>
                <a:spLocks noChangeArrowheads="1"/>
              </p:cNvSpPr>
              <p:nvPr/>
            </p:nvSpPr>
            <p:spPr bwMode="auto">
              <a:xfrm>
                <a:off x="3770" y="741"/>
                <a:ext cx="9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3" name="Rectangle 145"/>
              <p:cNvSpPr>
                <a:spLocks noChangeArrowheads="1"/>
              </p:cNvSpPr>
              <p:nvPr/>
            </p:nvSpPr>
            <p:spPr bwMode="auto">
              <a:xfrm>
                <a:off x="3826"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4" name="Rectangle 146"/>
              <p:cNvSpPr>
                <a:spLocks noChangeArrowheads="1"/>
              </p:cNvSpPr>
              <p:nvPr/>
            </p:nvSpPr>
            <p:spPr bwMode="auto">
              <a:xfrm>
                <a:off x="3842" y="741"/>
                <a:ext cx="20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5" name="Rectangle 147"/>
              <p:cNvSpPr>
                <a:spLocks noChangeArrowheads="1"/>
              </p:cNvSpPr>
              <p:nvPr/>
            </p:nvSpPr>
            <p:spPr bwMode="auto">
              <a:xfrm>
                <a:off x="4003" y="72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6" name="Rectangle 148"/>
              <p:cNvSpPr>
                <a:spLocks noChangeArrowheads="1"/>
              </p:cNvSpPr>
              <p:nvPr/>
            </p:nvSpPr>
            <p:spPr bwMode="auto">
              <a:xfrm>
                <a:off x="4018" y="72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7" name="Rectangle 149"/>
              <p:cNvSpPr>
                <a:spLocks noChangeArrowheads="1"/>
              </p:cNvSpPr>
              <p:nvPr/>
            </p:nvSpPr>
            <p:spPr bwMode="auto">
              <a:xfrm>
                <a:off x="4042"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8" name="Rectangle 150"/>
              <p:cNvSpPr>
                <a:spLocks noChangeArrowheads="1"/>
              </p:cNvSpPr>
              <p:nvPr/>
            </p:nvSpPr>
            <p:spPr bwMode="auto">
              <a:xfrm>
                <a:off x="3697" y="838"/>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0.46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79" name="Rectangle 151"/>
              <p:cNvSpPr>
                <a:spLocks noChangeArrowheads="1"/>
              </p:cNvSpPr>
              <p:nvPr/>
            </p:nvSpPr>
            <p:spPr bwMode="auto">
              <a:xfrm>
                <a:off x="3842" y="838"/>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0" name="Rectangle 152"/>
              <p:cNvSpPr>
                <a:spLocks noChangeArrowheads="1"/>
              </p:cNvSpPr>
              <p:nvPr/>
            </p:nvSpPr>
            <p:spPr bwMode="auto">
              <a:xfrm>
                <a:off x="3878"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1" name="Rectangle 153"/>
              <p:cNvSpPr>
                <a:spLocks noChangeArrowheads="1"/>
              </p:cNvSpPr>
              <p:nvPr/>
            </p:nvSpPr>
            <p:spPr bwMode="auto">
              <a:xfrm>
                <a:off x="3895" y="838"/>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8.36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2" name="Rectangle 154"/>
              <p:cNvSpPr>
                <a:spLocks noChangeArrowheads="1"/>
              </p:cNvSpPr>
              <p:nvPr/>
            </p:nvSpPr>
            <p:spPr bwMode="auto">
              <a:xfrm>
                <a:off x="4025"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3" name="Rectangle 155"/>
              <p:cNvSpPr>
                <a:spLocks noChangeArrowheads="1"/>
              </p:cNvSpPr>
              <p:nvPr/>
            </p:nvSpPr>
            <p:spPr bwMode="auto">
              <a:xfrm>
                <a:off x="3697" y="933"/>
                <a:ext cx="22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4" name="Rectangle 156"/>
              <p:cNvSpPr>
                <a:spLocks noChangeArrowheads="1"/>
              </p:cNvSpPr>
              <p:nvPr/>
            </p:nvSpPr>
            <p:spPr bwMode="auto">
              <a:xfrm>
                <a:off x="3875" y="91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5" name="Rectangle 157"/>
              <p:cNvSpPr>
                <a:spLocks noChangeArrowheads="1"/>
              </p:cNvSpPr>
              <p:nvPr/>
            </p:nvSpPr>
            <p:spPr bwMode="auto">
              <a:xfrm>
                <a:off x="3890" y="91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6" name="Rectangle 158"/>
              <p:cNvSpPr>
                <a:spLocks noChangeArrowheads="1"/>
              </p:cNvSpPr>
              <p:nvPr/>
            </p:nvSpPr>
            <p:spPr bwMode="auto">
              <a:xfrm>
                <a:off x="3913" y="93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7" name="Rectangle 159"/>
              <p:cNvSpPr>
                <a:spLocks noChangeArrowheads="1"/>
              </p:cNvSpPr>
              <p:nvPr/>
            </p:nvSpPr>
            <p:spPr bwMode="auto">
              <a:xfrm>
                <a:off x="3931" y="93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8" name="Rectangle 160"/>
              <p:cNvSpPr>
                <a:spLocks noChangeArrowheads="1"/>
              </p:cNvSpPr>
              <p:nvPr/>
            </p:nvSpPr>
            <p:spPr bwMode="auto">
              <a:xfrm>
                <a:off x="4259" y="741"/>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69.7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89" name="Rectangle 161"/>
              <p:cNvSpPr>
                <a:spLocks noChangeArrowheads="1"/>
              </p:cNvSpPr>
              <p:nvPr/>
            </p:nvSpPr>
            <p:spPr bwMode="auto">
              <a:xfrm>
                <a:off x="4405" y="74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0" name="Rectangle 162"/>
              <p:cNvSpPr>
                <a:spLocks noChangeArrowheads="1"/>
              </p:cNvSpPr>
              <p:nvPr/>
            </p:nvSpPr>
            <p:spPr bwMode="auto">
              <a:xfrm>
                <a:off x="4441"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1" name="Rectangle 163"/>
              <p:cNvSpPr>
                <a:spLocks noChangeArrowheads="1"/>
              </p:cNvSpPr>
              <p:nvPr/>
            </p:nvSpPr>
            <p:spPr bwMode="auto">
              <a:xfrm>
                <a:off x="4259" y="838"/>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87.6%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2" name="Rectangle 164"/>
              <p:cNvSpPr>
                <a:spLocks noChangeArrowheads="1"/>
              </p:cNvSpPr>
              <p:nvPr/>
            </p:nvSpPr>
            <p:spPr bwMode="auto">
              <a:xfrm>
                <a:off x="4441"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3" name="Rectangle 165"/>
              <p:cNvSpPr>
                <a:spLocks noChangeArrowheads="1"/>
              </p:cNvSpPr>
              <p:nvPr/>
            </p:nvSpPr>
            <p:spPr bwMode="auto">
              <a:xfrm>
                <a:off x="4703" y="741"/>
                <a:ext cx="46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See text (3.4.)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4" name="Rectangle 166"/>
              <p:cNvSpPr>
                <a:spLocks noChangeArrowheads="1"/>
              </p:cNvSpPr>
              <p:nvPr/>
            </p:nvSpPr>
            <p:spPr bwMode="auto">
              <a:xfrm>
                <a:off x="5114" y="74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5" name="Rectangle 167"/>
              <p:cNvSpPr>
                <a:spLocks noChangeArrowheads="1"/>
              </p:cNvSpPr>
              <p:nvPr/>
            </p:nvSpPr>
            <p:spPr bwMode="auto">
              <a:xfrm>
                <a:off x="5345" y="741"/>
                <a:ext cx="1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This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6" name="Rectangle 168"/>
              <p:cNvSpPr>
                <a:spLocks noChangeArrowheads="1"/>
              </p:cNvSpPr>
              <p:nvPr/>
            </p:nvSpPr>
            <p:spPr bwMode="auto">
              <a:xfrm>
                <a:off x="5345" y="838"/>
                <a:ext cx="27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method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7" name="Rectangle 169"/>
              <p:cNvSpPr>
                <a:spLocks noChangeArrowheads="1"/>
              </p:cNvSpPr>
              <p:nvPr/>
            </p:nvSpPr>
            <p:spPr bwMode="auto">
              <a:xfrm>
                <a:off x="5580" y="83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98" name="Rectangle 170"/>
              <p:cNvSpPr>
                <a:spLocks noChangeArrowheads="1"/>
              </p:cNvSpPr>
              <p:nvPr/>
            </p:nvSpPr>
            <p:spPr bwMode="auto">
              <a:xfrm>
                <a:off x="40" y="724"/>
                <a:ext cx="37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9" name="Rectangle 171"/>
              <p:cNvSpPr>
                <a:spLocks noChangeArrowheads="1"/>
              </p:cNvSpPr>
              <p:nvPr/>
            </p:nvSpPr>
            <p:spPr bwMode="auto">
              <a:xfrm>
                <a:off x="412"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0" name="Rectangle 172"/>
              <p:cNvSpPr>
                <a:spLocks noChangeArrowheads="1"/>
              </p:cNvSpPr>
              <p:nvPr/>
            </p:nvSpPr>
            <p:spPr bwMode="auto">
              <a:xfrm>
                <a:off x="428" y="724"/>
                <a:ext cx="4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1" name="Rectangle 173"/>
              <p:cNvSpPr>
                <a:spLocks noChangeArrowheads="1"/>
              </p:cNvSpPr>
              <p:nvPr/>
            </p:nvSpPr>
            <p:spPr bwMode="auto">
              <a:xfrm>
                <a:off x="870"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2" name="Rectangle 174"/>
              <p:cNvSpPr>
                <a:spLocks noChangeArrowheads="1"/>
              </p:cNvSpPr>
              <p:nvPr/>
            </p:nvSpPr>
            <p:spPr bwMode="auto">
              <a:xfrm>
                <a:off x="886" y="724"/>
                <a:ext cx="59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3" name="Rectangle 175"/>
              <p:cNvSpPr>
                <a:spLocks noChangeArrowheads="1"/>
              </p:cNvSpPr>
              <p:nvPr/>
            </p:nvSpPr>
            <p:spPr bwMode="auto">
              <a:xfrm>
                <a:off x="1480"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4" name="Rectangle 176"/>
              <p:cNvSpPr>
                <a:spLocks noChangeArrowheads="1"/>
              </p:cNvSpPr>
              <p:nvPr/>
            </p:nvSpPr>
            <p:spPr bwMode="auto">
              <a:xfrm>
                <a:off x="1496" y="724"/>
                <a:ext cx="50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5" name="Rectangle 177"/>
              <p:cNvSpPr>
                <a:spLocks noChangeArrowheads="1"/>
              </p:cNvSpPr>
              <p:nvPr/>
            </p:nvSpPr>
            <p:spPr bwMode="auto">
              <a:xfrm>
                <a:off x="1998"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6" name="Rectangle 178"/>
              <p:cNvSpPr>
                <a:spLocks noChangeArrowheads="1"/>
              </p:cNvSpPr>
              <p:nvPr/>
            </p:nvSpPr>
            <p:spPr bwMode="auto">
              <a:xfrm>
                <a:off x="2014" y="724"/>
                <a:ext cx="518"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7" name="Rectangle 179"/>
              <p:cNvSpPr>
                <a:spLocks noChangeArrowheads="1"/>
              </p:cNvSpPr>
              <p:nvPr/>
            </p:nvSpPr>
            <p:spPr bwMode="auto">
              <a:xfrm>
                <a:off x="2532"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8" name="Rectangle 180"/>
              <p:cNvSpPr>
                <a:spLocks noChangeArrowheads="1"/>
              </p:cNvSpPr>
              <p:nvPr/>
            </p:nvSpPr>
            <p:spPr bwMode="auto">
              <a:xfrm>
                <a:off x="2548" y="724"/>
                <a:ext cx="54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9" name="Rectangle 181"/>
              <p:cNvSpPr>
                <a:spLocks noChangeArrowheads="1"/>
              </p:cNvSpPr>
              <p:nvPr/>
            </p:nvSpPr>
            <p:spPr bwMode="auto">
              <a:xfrm>
                <a:off x="3094"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0" name="Rectangle 182"/>
              <p:cNvSpPr>
                <a:spLocks noChangeArrowheads="1"/>
              </p:cNvSpPr>
              <p:nvPr/>
            </p:nvSpPr>
            <p:spPr bwMode="auto">
              <a:xfrm>
                <a:off x="3110" y="724"/>
                <a:ext cx="547"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1" name="Rectangle 183"/>
              <p:cNvSpPr>
                <a:spLocks noChangeArrowheads="1"/>
              </p:cNvSpPr>
              <p:nvPr/>
            </p:nvSpPr>
            <p:spPr bwMode="auto">
              <a:xfrm>
                <a:off x="3657"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2" name="Rectangle 184"/>
              <p:cNvSpPr>
                <a:spLocks noChangeArrowheads="1"/>
              </p:cNvSpPr>
              <p:nvPr/>
            </p:nvSpPr>
            <p:spPr bwMode="auto">
              <a:xfrm>
                <a:off x="3673" y="724"/>
                <a:ext cx="547"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3" name="Rectangle 185"/>
              <p:cNvSpPr>
                <a:spLocks noChangeArrowheads="1"/>
              </p:cNvSpPr>
              <p:nvPr/>
            </p:nvSpPr>
            <p:spPr bwMode="auto">
              <a:xfrm>
                <a:off x="4220"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4" name="Rectangle 186"/>
              <p:cNvSpPr>
                <a:spLocks noChangeArrowheads="1"/>
              </p:cNvSpPr>
              <p:nvPr/>
            </p:nvSpPr>
            <p:spPr bwMode="auto">
              <a:xfrm>
                <a:off x="4236" y="724"/>
                <a:ext cx="427"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5" name="Rectangle 187"/>
              <p:cNvSpPr>
                <a:spLocks noChangeArrowheads="1"/>
              </p:cNvSpPr>
              <p:nvPr/>
            </p:nvSpPr>
            <p:spPr bwMode="auto">
              <a:xfrm>
                <a:off x="4663"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6" name="Rectangle 188"/>
              <p:cNvSpPr>
                <a:spLocks noChangeArrowheads="1"/>
              </p:cNvSpPr>
              <p:nvPr/>
            </p:nvSpPr>
            <p:spPr bwMode="auto">
              <a:xfrm>
                <a:off x="4679" y="724"/>
                <a:ext cx="627"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7" name="Rectangle 189"/>
              <p:cNvSpPr>
                <a:spLocks noChangeArrowheads="1"/>
              </p:cNvSpPr>
              <p:nvPr/>
            </p:nvSpPr>
            <p:spPr bwMode="auto">
              <a:xfrm>
                <a:off x="5306" y="724"/>
                <a:ext cx="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8" name="Rectangle 190"/>
              <p:cNvSpPr>
                <a:spLocks noChangeArrowheads="1"/>
              </p:cNvSpPr>
              <p:nvPr/>
            </p:nvSpPr>
            <p:spPr bwMode="auto">
              <a:xfrm>
                <a:off x="5322" y="724"/>
                <a:ext cx="425"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9" name="Rectangle 191"/>
              <p:cNvSpPr>
                <a:spLocks noChangeArrowheads="1"/>
              </p:cNvSpPr>
              <p:nvPr/>
            </p:nvSpPr>
            <p:spPr bwMode="auto">
              <a:xfrm>
                <a:off x="80" y="1076"/>
                <a:ext cx="17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Coal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0" name="Rectangle 192"/>
              <p:cNvSpPr>
                <a:spLocks noChangeArrowheads="1"/>
              </p:cNvSpPr>
              <p:nvPr/>
            </p:nvSpPr>
            <p:spPr bwMode="auto">
              <a:xfrm>
                <a:off x="209"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1" name="Rectangle 193"/>
              <p:cNvSpPr>
                <a:spLocks noChangeArrowheads="1"/>
              </p:cNvSpPr>
              <p:nvPr/>
            </p:nvSpPr>
            <p:spPr bwMode="auto">
              <a:xfrm>
                <a:off x="452" y="1076"/>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HPLC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2" name="Rectangle 194"/>
              <p:cNvSpPr>
                <a:spLocks noChangeArrowheads="1"/>
              </p:cNvSpPr>
              <p:nvPr/>
            </p:nvSpPr>
            <p:spPr bwMode="auto">
              <a:xfrm>
                <a:off x="605" y="107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3" name="Rectangle 195"/>
              <p:cNvSpPr>
                <a:spLocks noChangeArrowheads="1"/>
              </p:cNvSpPr>
              <p:nvPr/>
            </p:nvSpPr>
            <p:spPr bwMode="auto">
              <a:xfrm>
                <a:off x="627" y="1076"/>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4" name="Rectangle 196"/>
              <p:cNvSpPr>
                <a:spLocks noChangeArrowheads="1"/>
              </p:cNvSpPr>
              <p:nvPr/>
            </p:nvSpPr>
            <p:spPr bwMode="auto">
              <a:xfrm>
                <a:off x="719" y="107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5" name="Rectangle 197"/>
              <p:cNvSpPr>
                <a:spLocks noChangeArrowheads="1"/>
              </p:cNvSpPr>
              <p:nvPr/>
            </p:nvSpPr>
            <p:spPr bwMode="auto">
              <a:xfrm>
                <a:off x="452" y="1173"/>
                <a:ext cx="14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AFS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6" name="Rectangle 198"/>
              <p:cNvSpPr>
                <a:spLocks noChangeArrowheads="1"/>
              </p:cNvSpPr>
              <p:nvPr/>
            </p:nvSpPr>
            <p:spPr bwMode="auto">
              <a:xfrm>
                <a:off x="562"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7" name="Rectangle 199"/>
              <p:cNvSpPr>
                <a:spLocks noChangeArrowheads="1"/>
              </p:cNvSpPr>
              <p:nvPr/>
            </p:nvSpPr>
            <p:spPr bwMode="auto">
              <a:xfrm>
                <a:off x="909" y="1076"/>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8" name="Rectangle 200"/>
              <p:cNvSpPr>
                <a:spLocks noChangeArrowheads="1"/>
              </p:cNvSpPr>
              <p:nvPr/>
            </p:nvSpPr>
            <p:spPr bwMode="auto">
              <a:xfrm>
                <a:off x="1002"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29" name="Rectangle 201"/>
              <p:cNvSpPr>
                <a:spLocks noChangeArrowheads="1"/>
              </p:cNvSpPr>
              <p:nvPr/>
            </p:nvSpPr>
            <p:spPr bwMode="auto">
              <a:xfrm>
                <a:off x="1018" y="1076"/>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30" name="Rectangle 202"/>
              <p:cNvSpPr>
                <a:spLocks noChangeArrowheads="1"/>
              </p:cNvSpPr>
              <p:nvPr/>
            </p:nvSpPr>
            <p:spPr bwMode="auto">
              <a:xfrm>
                <a:off x="1131" y="1076"/>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31" name="Rectangle 203"/>
              <p:cNvSpPr>
                <a:spLocks noChangeArrowheads="1"/>
              </p:cNvSpPr>
              <p:nvPr/>
            </p:nvSpPr>
            <p:spPr bwMode="auto">
              <a:xfrm>
                <a:off x="1150" y="1076"/>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32" name="Rectangle 204"/>
              <p:cNvSpPr>
                <a:spLocks noChangeArrowheads="1"/>
              </p:cNvSpPr>
              <p:nvPr/>
            </p:nvSpPr>
            <p:spPr bwMode="auto">
              <a:xfrm>
                <a:off x="1181" y="106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 name="Group 406"/>
            <p:cNvGrpSpPr>
              <a:grpSpLocks/>
            </p:cNvGrpSpPr>
            <p:nvPr/>
          </p:nvGrpSpPr>
          <p:grpSpPr bwMode="auto">
            <a:xfrm>
              <a:off x="127000" y="1687513"/>
              <a:ext cx="9013825" cy="1506538"/>
              <a:chOff x="80" y="1063"/>
              <a:chExt cx="5678" cy="949"/>
            </a:xfrm>
          </p:grpSpPr>
          <p:sp>
            <p:nvSpPr>
              <p:cNvPr id="5533" name="Rectangle 206"/>
              <p:cNvSpPr>
                <a:spLocks noChangeArrowheads="1"/>
              </p:cNvSpPr>
              <p:nvPr/>
            </p:nvSpPr>
            <p:spPr bwMode="auto">
              <a:xfrm>
                <a:off x="1196" y="106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4" name="Rectangle 207"/>
              <p:cNvSpPr>
                <a:spLocks noChangeArrowheads="1"/>
              </p:cNvSpPr>
              <p:nvPr/>
            </p:nvSpPr>
            <p:spPr bwMode="auto">
              <a:xfrm>
                <a:off x="1219"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5" name="Rectangle 208"/>
              <p:cNvSpPr>
                <a:spLocks noChangeArrowheads="1"/>
              </p:cNvSpPr>
              <p:nvPr/>
            </p:nvSpPr>
            <p:spPr bwMode="auto">
              <a:xfrm>
                <a:off x="1236" y="1076"/>
                <a:ext cx="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6" name="Rectangle 209"/>
              <p:cNvSpPr>
                <a:spLocks noChangeArrowheads="1"/>
              </p:cNvSpPr>
              <p:nvPr/>
            </p:nvSpPr>
            <p:spPr bwMode="auto">
              <a:xfrm>
                <a:off x="1282" y="1115"/>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7" name="Rectangle 210"/>
              <p:cNvSpPr>
                <a:spLocks noChangeArrowheads="1"/>
              </p:cNvSpPr>
              <p:nvPr/>
            </p:nvSpPr>
            <p:spPr bwMode="auto">
              <a:xfrm>
                <a:off x="1305" y="1076"/>
                <a:ext cx="1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PO</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8" name="Rectangle 211"/>
              <p:cNvSpPr>
                <a:spLocks noChangeArrowheads="1"/>
              </p:cNvSpPr>
              <p:nvPr/>
            </p:nvSpPr>
            <p:spPr bwMode="auto">
              <a:xfrm>
                <a:off x="1392" y="1115"/>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9" name="Rectangle 212"/>
              <p:cNvSpPr>
                <a:spLocks noChangeArrowheads="1"/>
              </p:cNvSpPr>
              <p:nvPr/>
            </p:nvSpPr>
            <p:spPr bwMode="auto">
              <a:xfrm>
                <a:off x="1416"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0" name="Rectangle 213"/>
              <p:cNvSpPr>
                <a:spLocks noChangeArrowheads="1"/>
              </p:cNvSpPr>
              <p:nvPr/>
            </p:nvSpPr>
            <p:spPr bwMode="auto">
              <a:xfrm>
                <a:off x="909" y="1173"/>
                <a:ext cx="2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with 0.1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1" name="Rectangle 214"/>
              <p:cNvSpPr>
                <a:spLocks noChangeArrowheads="1"/>
              </p:cNvSpPr>
              <p:nvPr/>
            </p:nvSpPr>
            <p:spPr bwMode="auto">
              <a:xfrm>
                <a:off x="1150"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2" name="Rectangle 215"/>
              <p:cNvSpPr>
                <a:spLocks noChangeArrowheads="1"/>
              </p:cNvSpPr>
              <p:nvPr/>
            </p:nvSpPr>
            <p:spPr bwMode="auto">
              <a:xfrm>
                <a:off x="1167" y="1173"/>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3" name="Rectangle 216"/>
              <p:cNvSpPr>
                <a:spLocks noChangeArrowheads="1"/>
              </p:cNvSpPr>
              <p:nvPr/>
            </p:nvSpPr>
            <p:spPr bwMode="auto">
              <a:xfrm>
                <a:off x="1280" y="1173"/>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4" name="Rectangle 217"/>
              <p:cNvSpPr>
                <a:spLocks noChangeArrowheads="1"/>
              </p:cNvSpPr>
              <p:nvPr/>
            </p:nvSpPr>
            <p:spPr bwMode="auto">
              <a:xfrm>
                <a:off x="1298" y="1173"/>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5" name="Rectangle 218"/>
              <p:cNvSpPr>
                <a:spLocks noChangeArrowheads="1"/>
              </p:cNvSpPr>
              <p:nvPr/>
            </p:nvSpPr>
            <p:spPr bwMode="auto">
              <a:xfrm>
                <a:off x="1329" y="115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6" name="Rectangle 219"/>
              <p:cNvSpPr>
                <a:spLocks noChangeArrowheads="1"/>
              </p:cNvSpPr>
              <p:nvPr/>
            </p:nvSpPr>
            <p:spPr bwMode="auto">
              <a:xfrm>
                <a:off x="1344" y="115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7" name="Rectangle 220"/>
              <p:cNvSpPr>
                <a:spLocks noChangeArrowheads="1"/>
              </p:cNvSpPr>
              <p:nvPr/>
            </p:nvSpPr>
            <p:spPr bwMode="auto">
              <a:xfrm>
                <a:off x="1368"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8" name="Rectangle 221"/>
              <p:cNvSpPr>
                <a:spLocks noChangeArrowheads="1"/>
              </p:cNvSpPr>
              <p:nvPr/>
            </p:nvSpPr>
            <p:spPr bwMode="auto">
              <a:xfrm>
                <a:off x="909" y="1268"/>
                <a:ext cx="42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ascorbic acid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49" name="Rectangle 222"/>
              <p:cNvSpPr>
                <a:spLocks noChangeArrowheads="1"/>
              </p:cNvSpPr>
              <p:nvPr/>
            </p:nvSpPr>
            <p:spPr bwMode="auto">
              <a:xfrm>
                <a:off x="1292" y="126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0" name="Rectangle 223"/>
              <p:cNvSpPr>
                <a:spLocks noChangeArrowheads="1"/>
              </p:cNvSpPr>
              <p:nvPr/>
            </p:nvSpPr>
            <p:spPr bwMode="auto">
              <a:xfrm>
                <a:off x="1520" y="1076"/>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1" name="Rectangle 224"/>
              <p:cNvSpPr>
                <a:spLocks noChangeArrowheads="1"/>
              </p:cNvSpPr>
              <p:nvPr/>
            </p:nvSpPr>
            <p:spPr bwMode="auto">
              <a:xfrm>
                <a:off x="1590" y="1063"/>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2" name="Rectangle 225"/>
              <p:cNvSpPr>
                <a:spLocks noChangeArrowheads="1"/>
              </p:cNvSpPr>
              <p:nvPr/>
            </p:nvSpPr>
            <p:spPr bwMode="auto">
              <a:xfrm>
                <a:off x="1637" y="1076"/>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3" name="Rectangle 226"/>
              <p:cNvSpPr>
                <a:spLocks noChangeArrowheads="1"/>
              </p:cNvSpPr>
              <p:nvPr/>
            </p:nvSpPr>
            <p:spPr bwMode="auto">
              <a:xfrm>
                <a:off x="1743" y="1063"/>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4" name="Rectangle 227"/>
              <p:cNvSpPr>
                <a:spLocks noChangeArrowheads="1"/>
              </p:cNvSpPr>
              <p:nvPr/>
            </p:nvSpPr>
            <p:spPr bwMode="auto">
              <a:xfrm>
                <a:off x="1792" y="1063"/>
                <a:ext cx="4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5" name="Rectangle 228"/>
              <p:cNvSpPr>
                <a:spLocks noChangeArrowheads="1"/>
              </p:cNvSpPr>
              <p:nvPr/>
            </p:nvSpPr>
            <p:spPr bwMode="auto">
              <a:xfrm>
                <a:off x="2037" y="1076"/>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6" name="Rectangle 229"/>
              <p:cNvSpPr>
                <a:spLocks noChangeArrowheads="1"/>
              </p:cNvSpPr>
              <p:nvPr/>
            </p:nvSpPr>
            <p:spPr bwMode="auto">
              <a:xfrm>
                <a:off x="2167"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7" name="Rectangle 230"/>
              <p:cNvSpPr>
                <a:spLocks noChangeArrowheads="1"/>
              </p:cNvSpPr>
              <p:nvPr/>
            </p:nvSpPr>
            <p:spPr bwMode="auto">
              <a:xfrm>
                <a:off x="2183" y="1076"/>
                <a:ext cx="22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8" name="Rectangle 231"/>
              <p:cNvSpPr>
                <a:spLocks noChangeArrowheads="1"/>
              </p:cNvSpPr>
              <p:nvPr/>
            </p:nvSpPr>
            <p:spPr bwMode="auto">
              <a:xfrm>
                <a:off x="2363" y="106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59" name="Rectangle 232"/>
              <p:cNvSpPr>
                <a:spLocks noChangeArrowheads="1"/>
              </p:cNvSpPr>
              <p:nvPr/>
            </p:nvSpPr>
            <p:spPr bwMode="auto">
              <a:xfrm>
                <a:off x="2378" y="106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0" name="Rectangle 233"/>
              <p:cNvSpPr>
                <a:spLocks noChangeArrowheads="1"/>
              </p:cNvSpPr>
              <p:nvPr/>
            </p:nvSpPr>
            <p:spPr bwMode="auto">
              <a:xfrm>
                <a:off x="2402" y="1076"/>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1" name="Rectangle 234"/>
              <p:cNvSpPr>
                <a:spLocks noChangeArrowheads="1"/>
              </p:cNvSpPr>
              <p:nvPr/>
            </p:nvSpPr>
            <p:spPr bwMode="auto">
              <a:xfrm>
                <a:off x="2437"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2" name="Rectangle 235"/>
              <p:cNvSpPr>
                <a:spLocks noChangeArrowheads="1"/>
              </p:cNvSpPr>
              <p:nvPr/>
            </p:nvSpPr>
            <p:spPr bwMode="auto">
              <a:xfrm>
                <a:off x="2454" y="107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3" name="Rectangle 236"/>
              <p:cNvSpPr>
                <a:spLocks noChangeArrowheads="1"/>
              </p:cNvSpPr>
              <p:nvPr/>
            </p:nvSpPr>
            <p:spPr bwMode="auto">
              <a:xfrm>
                <a:off x="2037" y="1159"/>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4" name="Rectangle 237"/>
              <p:cNvSpPr>
                <a:spLocks noChangeArrowheads="1"/>
              </p:cNvSpPr>
              <p:nvPr/>
            </p:nvSpPr>
            <p:spPr bwMode="auto">
              <a:xfrm>
                <a:off x="2060"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5" name="Rectangle 238"/>
              <p:cNvSpPr>
                <a:spLocks noChangeArrowheads="1"/>
              </p:cNvSpPr>
              <p:nvPr/>
            </p:nvSpPr>
            <p:spPr bwMode="auto">
              <a:xfrm>
                <a:off x="2077" y="1173"/>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6" name="Rectangle 239"/>
              <p:cNvSpPr>
                <a:spLocks noChangeArrowheads="1"/>
              </p:cNvSpPr>
              <p:nvPr/>
            </p:nvSpPr>
            <p:spPr bwMode="auto">
              <a:xfrm>
                <a:off x="2113"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7" name="Rectangle 240"/>
              <p:cNvSpPr>
                <a:spLocks noChangeArrowheads="1"/>
              </p:cNvSpPr>
              <p:nvPr/>
            </p:nvSpPr>
            <p:spPr bwMode="auto">
              <a:xfrm>
                <a:off x="2130" y="1173"/>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0.52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8" name="Rectangle 241"/>
              <p:cNvSpPr>
                <a:spLocks noChangeArrowheads="1"/>
              </p:cNvSpPr>
              <p:nvPr/>
            </p:nvSpPr>
            <p:spPr bwMode="auto">
              <a:xfrm>
                <a:off x="2275" y="1173"/>
                <a:ext cx="9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69" name="Rectangle 242"/>
              <p:cNvSpPr>
                <a:spLocks noChangeArrowheads="1"/>
              </p:cNvSpPr>
              <p:nvPr/>
            </p:nvSpPr>
            <p:spPr bwMode="auto">
              <a:xfrm>
                <a:off x="2325" y="1173"/>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0" name="Rectangle 243"/>
              <p:cNvSpPr>
                <a:spLocks noChangeArrowheads="1"/>
              </p:cNvSpPr>
              <p:nvPr/>
            </p:nvSpPr>
            <p:spPr bwMode="auto">
              <a:xfrm>
                <a:off x="2453" y="115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1" name="Rectangle 244"/>
              <p:cNvSpPr>
                <a:spLocks noChangeArrowheads="1"/>
              </p:cNvSpPr>
              <p:nvPr/>
            </p:nvSpPr>
            <p:spPr bwMode="auto">
              <a:xfrm>
                <a:off x="2037" y="125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2" name="Rectangle 245"/>
              <p:cNvSpPr>
                <a:spLocks noChangeArrowheads="1"/>
              </p:cNvSpPr>
              <p:nvPr/>
            </p:nvSpPr>
            <p:spPr bwMode="auto">
              <a:xfrm>
                <a:off x="2061" y="126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3" name="Rectangle 246"/>
              <p:cNvSpPr>
                <a:spLocks noChangeArrowheads="1"/>
              </p:cNvSpPr>
              <p:nvPr/>
            </p:nvSpPr>
            <p:spPr bwMode="auto">
              <a:xfrm>
                <a:off x="2571" y="107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4" name="Rectangle 247"/>
              <p:cNvSpPr>
                <a:spLocks noChangeArrowheads="1"/>
              </p:cNvSpPr>
              <p:nvPr/>
            </p:nvSpPr>
            <p:spPr bwMode="auto">
              <a:xfrm>
                <a:off x="2594"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5" name="Rectangle 248"/>
              <p:cNvSpPr>
                <a:spLocks noChangeArrowheads="1"/>
              </p:cNvSpPr>
              <p:nvPr/>
            </p:nvSpPr>
            <p:spPr bwMode="auto">
              <a:xfrm>
                <a:off x="3134" y="107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6" name="Rectangle 249"/>
              <p:cNvSpPr>
                <a:spLocks noChangeArrowheads="1"/>
              </p:cNvSpPr>
              <p:nvPr/>
            </p:nvSpPr>
            <p:spPr bwMode="auto">
              <a:xfrm>
                <a:off x="3157"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7" name="Rectangle 250"/>
              <p:cNvSpPr>
                <a:spLocks noChangeArrowheads="1"/>
              </p:cNvSpPr>
              <p:nvPr/>
            </p:nvSpPr>
            <p:spPr bwMode="auto">
              <a:xfrm>
                <a:off x="3697" y="1076"/>
                <a:ext cx="3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0.02 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8" name="Rectangle 251"/>
              <p:cNvSpPr>
                <a:spLocks noChangeArrowheads="1"/>
              </p:cNvSpPr>
              <p:nvPr/>
            </p:nvSpPr>
            <p:spPr bwMode="auto">
              <a:xfrm>
                <a:off x="4022" y="106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79" name="Rectangle 252"/>
              <p:cNvSpPr>
                <a:spLocks noChangeArrowheads="1"/>
              </p:cNvSpPr>
              <p:nvPr/>
            </p:nvSpPr>
            <p:spPr bwMode="auto">
              <a:xfrm>
                <a:off x="4037" y="106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0" name="Rectangle 253"/>
              <p:cNvSpPr>
                <a:spLocks noChangeArrowheads="1"/>
              </p:cNvSpPr>
              <p:nvPr/>
            </p:nvSpPr>
            <p:spPr bwMode="auto">
              <a:xfrm>
                <a:off x="4061" y="1076"/>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1" name="Rectangle 254"/>
              <p:cNvSpPr>
                <a:spLocks noChangeArrowheads="1"/>
              </p:cNvSpPr>
              <p:nvPr/>
            </p:nvSpPr>
            <p:spPr bwMode="auto">
              <a:xfrm>
                <a:off x="3697" y="1173"/>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0.66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2" name="Rectangle 255"/>
              <p:cNvSpPr>
                <a:spLocks noChangeArrowheads="1"/>
              </p:cNvSpPr>
              <p:nvPr/>
            </p:nvSpPr>
            <p:spPr bwMode="auto">
              <a:xfrm>
                <a:off x="3842" y="1173"/>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3" name="Rectangle 256"/>
              <p:cNvSpPr>
                <a:spLocks noChangeArrowheads="1"/>
              </p:cNvSpPr>
              <p:nvPr/>
            </p:nvSpPr>
            <p:spPr bwMode="auto">
              <a:xfrm>
                <a:off x="3878"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4" name="Rectangle 257"/>
              <p:cNvSpPr>
                <a:spLocks noChangeArrowheads="1"/>
              </p:cNvSpPr>
              <p:nvPr/>
            </p:nvSpPr>
            <p:spPr bwMode="auto">
              <a:xfrm>
                <a:off x="3895" y="1173"/>
                <a:ext cx="2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28.66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5" name="Rectangle 258"/>
              <p:cNvSpPr>
                <a:spLocks noChangeArrowheads="1"/>
              </p:cNvSpPr>
              <p:nvPr/>
            </p:nvSpPr>
            <p:spPr bwMode="auto">
              <a:xfrm>
                <a:off x="3697" y="1268"/>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6" name="Rectangle 259"/>
              <p:cNvSpPr>
                <a:spLocks noChangeArrowheads="1"/>
              </p:cNvSpPr>
              <p:nvPr/>
            </p:nvSpPr>
            <p:spPr bwMode="auto">
              <a:xfrm>
                <a:off x="3824" y="125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7" name="Rectangle 260"/>
              <p:cNvSpPr>
                <a:spLocks noChangeArrowheads="1"/>
              </p:cNvSpPr>
              <p:nvPr/>
            </p:nvSpPr>
            <p:spPr bwMode="auto">
              <a:xfrm>
                <a:off x="3839" y="125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8" name="Rectangle 261"/>
              <p:cNvSpPr>
                <a:spLocks noChangeArrowheads="1"/>
              </p:cNvSpPr>
              <p:nvPr/>
            </p:nvSpPr>
            <p:spPr bwMode="auto">
              <a:xfrm>
                <a:off x="3863" y="126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89" name="Rectangle 262"/>
              <p:cNvSpPr>
                <a:spLocks noChangeArrowheads="1"/>
              </p:cNvSpPr>
              <p:nvPr/>
            </p:nvSpPr>
            <p:spPr bwMode="auto">
              <a:xfrm>
                <a:off x="4259" y="1076"/>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61.9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0" name="Rectangle 263"/>
              <p:cNvSpPr>
                <a:spLocks noChangeArrowheads="1"/>
              </p:cNvSpPr>
              <p:nvPr/>
            </p:nvSpPr>
            <p:spPr bwMode="auto">
              <a:xfrm>
                <a:off x="4405" y="1076"/>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1" name="Rectangle 264"/>
              <p:cNvSpPr>
                <a:spLocks noChangeArrowheads="1"/>
              </p:cNvSpPr>
              <p:nvPr/>
            </p:nvSpPr>
            <p:spPr bwMode="auto">
              <a:xfrm>
                <a:off x="4441"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2" name="Rectangle 265"/>
              <p:cNvSpPr>
                <a:spLocks noChangeArrowheads="1"/>
              </p:cNvSpPr>
              <p:nvPr/>
            </p:nvSpPr>
            <p:spPr bwMode="auto">
              <a:xfrm>
                <a:off x="4259" y="1173"/>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98.8%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3" name="Rectangle 266"/>
              <p:cNvSpPr>
                <a:spLocks noChangeArrowheads="1"/>
              </p:cNvSpPr>
              <p:nvPr/>
            </p:nvSpPr>
            <p:spPr bwMode="auto">
              <a:xfrm>
                <a:off x="4441"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4" name="Rectangle 267"/>
              <p:cNvSpPr>
                <a:spLocks noChangeArrowheads="1"/>
              </p:cNvSpPr>
              <p:nvPr/>
            </p:nvSpPr>
            <p:spPr bwMode="auto">
              <a:xfrm>
                <a:off x="4703" y="1076"/>
                <a:ext cx="40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102.5% (for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5" name="Rectangle 268"/>
              <p:cNvSpPr>
                <a:spLocks noChangeArrowheads="1"/>
              </p:cNvSpPr>
              <p:nvPr/>
            </p:nvSpPr>
            <p:spPr bwMode="auto">
              <a:xfrm>
                <a:off x="4703" y="1173"/>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0.49</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6" name="Rectangle 269"/>
              <p:cNvSpPr>
                <a:spLocks noChangeArrowheads="1"/>
              </p:cNvSpPr>
              <p:nvPr/>
            </p:nvSpPr>
            <p:spPr bwMode="auto">
              <a:xfrm>
                <a:off x="4832"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7" name="Rectangle 270"/>
              <p:cNvSpPr>
                <a:spLocks noChangeArrowheads="1"/>
              </p:cNvSpPr>
              <p:nvPr/>
            </p:nvSpPr>
            <p:spPr bwMode="auto">
              <a:xfrm>
                <a:off x="4848" y="1173"/>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8" name="Rectangle 271"/>
              <p:cNvSpPr>
                <a:spLocks noChangeArrowheads="1"/>
              </p:cNvSpPr>
              <p:nvPr/>
            </p:nvSpPr>
            <p:spPr bwMode="auto">
              <a:xfrm>
                <a:off x="4976" y="115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99" name="Rectangle 272"/>
              <p:cNvSpPr>
                <a:spLocks noChangeArrowheads="1"/>
              </p:cNvSpPr>
              <p:nvPr/>
            </p:nvSpPr>
            <p:spPr bwMode="auto">
              <a:xfrm>
                <a:off x="4991" y="115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0" name="Rectangle 273"/>
              <p:cNvSpPr>
                <a:spLocks noChangeArrowheads="1"/>
              </p:cNvSpPr>
              <p:nvPr/>
            </p:nvSpPr>
            <p:spPr bwMode="auto">
              <a:xfrm>
                <a:off x="5014"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1" name="Rectangle 274"/>
              <p:cNvSpPr>
                <a:spLocks noChangeArrowheads="1"/>
              </p:cNvSpPr>
              <p:nvPr/>
            </p:nvSpPr>
            <p:spPr bwMode="auto">
              <a:xfrm>
                <a:off x="5031" y="1173"/>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2" name="Rectangle 275"/>
              <p:cNvSpPr>
                <a:spLocks noChangeArrowheads="1"/>
              </p:cNvSpPr>
              <p:nvPr/>
            </p:nvSpPr>
            <p:spPr bwMode="auto">
              <a:xfrm>
                <a:off x="5102" y="1159"/>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3" name="Rectangle 276"/>
              <p:cNvSpPr>
                <a:spLocks noChangeArrowheads="1"/>
              </p:cNvSpPr>
              <p:nvPr/>
            </p:nvSpPr>
            <p:spPr bwMode="auto">
              <a:xfrm>
                <a:off x="5150" y="1173"/>
                <a:ext cx="8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4" name="Rectangle 277"/>
              <p:cNvSpPr>
                <a:spLocks noChangeArrowheads="1"/>
              </p:cNvSpPr>
              <p:nvPr/>
            </p:nvSpPr>
            <p:spPr bwMode="auto">
              <a:xfrm>
                <a:off x="5190" y="117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5" name="Rectangle 278"/>
              <p:cNvSpPr>
                <a:spLocks noChangeArrowheads="1"/>
              </p:cNvSpPr>
              <p:nvPr/>
            </p:nvSpPr>
            <p:spPr bwMode="auto">
              <a:xfrm>
                <a:off x="4703" y="1268"/>
                <a:ext cx="37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96.5% (for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6" name="Rectangle 279"/>
              <p:cNvSpPr>
                <a:spLocks noChangeArrowheads="1"/>
              </p:cNvSpPr>
              <p:nvPr/>
            </p:nvSpPr>
            <p:spPr bwMode="auto">
              <a:xfrm>
                <a:off x="4703" y="1364"/>
                <a:ext cx="2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27.88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7" name="Rectangle 280"/>
              <p:cNvSpPr>
                <a:spLocks noChangeArrowheads="1"/>
              </p:cNvSpPr>
              <p:nvPr/>
            </p:nvSpPr>
            <p:spPr bwMode="auto">
              <a:xfrm>
                <a:off x="4869" y="136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8" name="Rectangle 281"/>
              <p:cNvSpPr>
                <a:spLocks noChangeArrowheads="1"/>
              </p:cNvSpPr>
              <p:nvPr/>
            </p:nvSpPr>
            <p:spPr bwMode="auto">
              <a:xfrm>
                <a:off x="4885" y="1364"/>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09" name="Rectangle 282"/>
              <p:cNvSpPr>
                <a:spLocks noChangeArrowheads="1"/>
              </p:cNvSpPr>
              <p:nvPr/>
            </p:nvSpPr>
            <p:spPr bwMode="auto">
              <a:xfrm>
                <a:off x="5013" y="1350"/>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0" name="Rectangle 283"/>
              <p:cNvSpPr>
                <a:spLocks noChangeArrowheads="1"/>
              </p:cNvSpPr>
              <p:nvPr/>
            </p:nvSpPr>
            <p:spPr bwMode="auto">
              <a:xfrm>
                <a:off x="5028" y="1350"/>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1" name="Rectangle 284"/>
              <p:cNvSpPr>
                <a:spLocks noChangeArrowheads="1"/>
              </p:cNvSpPr>
              <p:nvPr/>
            </p:nvSpPr>
            <p:spPr bwMode="auto">
              <a:xfrm>
                <a:off x="5051" y="136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2" name="Rectangle 285"/>
              <p:cNvSpPr>
                <a:spLocks noChangeArrowheads="1"/>
              </p:cNvSpPr>
              <p:nvPr/>
            </p:nvSpPr>
            <p:spPr bwMode="auto">
              <a:xfrm>
                <a:off x="5068" y="1364"/>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3" name="Rectangle 286"/>
              <p:cNvSpPr>
                <a:spLocks noChangeArrowheads="1"/>
              </p:cNvSpPr>
              <p:nvPr/>
            </p:nvSpPr>
            <p:spPr bwMode="auto">
              <a:xfrm>
                <a:off x="5139" y="1350"/>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4" name="Rectangle 287"/>
              <p:cNvSpPr>
                <a:spLocks noChangeArrowheads="1"/>
              </p:cNvSpPr>
              <p:nvPr/>
            </p:nvSpPr>
            <p:spPr bwMode="auto">
              <a:xfrm>
                <a:off x="5187" y="136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5" name="Rectangle 288"/>
              <p:cNvSpPr>
                <a:spLocks noChangeArrowheads="1"/>
              </p:cNvSpPr>
              <p:nvPr/>
            </p:nvSpPr>
            <p:spPr bwMode="auto">
              <a:xfrm>
                <a:off x="5210" y="136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6" name="Rectangle 289"/>
              <p:cNvSpPr>
                <a:spLocks noChangeArrowheads="1"/>
              </p:cNvSpPr>
              <p:nvPr/>
            </p:nvSpPr>
            <p:spPr bwMode="auto">
              <a:xfrm>
                <a:off x="5345" y="1076"/>
                <a:ext cx="31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Sun et 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7" name="Rectangle 290"/>
              <p:cNvSpPr>
                <a:spLocks noChangeArrowheads="1"/>
              </p:cNvSpPr>
              <p:nvPr/>
            </p:nvSpPr>
            <p:spPr bwMode="auto">
              <a:xfrm>
                <a:off x="5620" y="106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8" name="Rectangle 291"/>
              <p:cNvSpPr>
                <a:spLocks noChangeArrowheads="1"/>
              </p:cNvSpPr>
              <p:nvPr/>
            </p:nvSpPr>
            <p:spPr bwMode="auto">
              <a:xfrm>
                <a:off x="5635" y="1063"/>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17</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19" name="Rectangle 292"/>
              <p:cNvSpPr>
                <a:spLocks noChangeArrowheads="1"/>
              </p:cNvSpPr>
              <p:nvPr/>
            </p:nvSpPr>
            <p:spPr bwMode="auto">
              <a:xfrm>
                <a:off x="5682" y="106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0" name="Rectangle 293"/>
              <p:cNvSpPr>
                <a:spLocks noChangeArrowheads="1"/>
              </p:cNvSpPr>
              <p:nvPr/>
            </p:nvSpPr>
            <p:spPr bwMode="auto">
              <a:xfrm>
                <a:off x="5697" y="107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1" name="Rectangle 294"/>
              <p:cNvSpPr>
                <a:spLocks noChangeArrowheads="1"/>
              </p:cNvSpPr>
              <p:nvPr/>
            </p:nvSpPr>
            <p:spPr bwMode="auto">
              <a:xfrm>
                <a:off x="80" y="1460"/>
                <a:ext cx="31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Edible oil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2" name="Rectangle 295"/>
              <p:cNvSpPr>
                <a:spLocks noChangeArrowheads="1"/>
              </p:cNvSpPr>
              <p:nvPr/>
            </p:nvSpPr>
            <p:spPr bwMode="auto">
              <a:xfrm>
                <a:off x="351"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3" name="Rectangle 296"/>
              <p:cNvSpPr>
                <a:spLocks noChangeArrowheads="1"/>
              </p:cNvSpPr>
              <p:nvPr/>
            </p:nvSpPr>
            <p:spPr bwMode="auto">
              <a:xfrm>
                <a:off x="452" y="1460"/>
                <a:ext cx="9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4" name="Rectangle 297"/>
              <p:cNvSpPr>
                <a:spLocks noChangeArrowheads="1"/>
              </p:cNvSpPr>
              <p:nvPr/>
            </p:nvSpPr>
            <p:spPr bwMode="auto">
              <a:xfrm>
                <a:off x="509" y="146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5" name="Rectangle 298"/>
              <p:cNvSpPr>
                <a:spLocks noChangeArrowheads="1"/>
              </p:cNvSpPr>
              <p:nvPr/>
            </p:nvSpPr>
            <p:spPr bwMode="auto">
              <a:xfrm>
                <a:off x="531" y="1460"/>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6" name="Rectangle 299"/>
              <p:cNvSpPr>
                <a:spLocks noChangeArrowheads="1"/>
              </p:cNvSpPr>
              <p:nvPr/>
            </p:nvSpPr>
            <p:spPr bwMode="auto">
              <a:xfrm>
                <a:off x="627" y="146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7" name="Rectangle 300"/>
              <p:cNvSpPr>
                <a:spLocks noChangeArrowheads="1"/>
              </p:cNvSpPr>
              <p:nvPr/>
            </p:nvSpPr>
            <p:spPr bwMode="auto">
              <a:xfrm>
                <a:off x="649" y="1460"/>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8" name="Rectangle 301"/>
              <p:cNvSpPr>
                <a:spLocks noChangeArrowheads="1"/>
              </p:cNvSpPr>
              <p:nvPr/>
            </p:nvSpPr>
            <p:spPr bwMode="auto">
              <a:xfrm>
                <a:off x="745"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29" name="Rectangle 302"/>
              <p:cNvSpPr>
                <a:spLocks noChangeArrowheads="1"/>
              </p:cNvSpPr>
              <p:nvPr/>
            </p:nvSpPr>
            <p:spPr bwMode="auto">
              <a:xfrm>
                <a:off x="909" y="1460"/>
                <a:ext cx="4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0.5% v/v HNO</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0" name="Rectangle 303"/>
              <p:cNvSpPr>
                <a:spLocks noChangeArrowheads="1"/>
              </p:cNvSpPr>
              <p:nvPr/>
            </p:nvSpPr>
            <p:spPr bwMode="auto">
              <a:xfrm>
                <a:off x="1323" y="149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1" name="Rectangle 304"/>
              <p:cNvSpPr>
                <a:spLocks noChangeArrowheads="1"/>
              </p:cNvSpPr>
              <p:nvPr/>
            </p:nvSpPr>
            <p:spPr bwMode="auto">
              <a:xfrm>
                <a:off x="1347"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2" name="Rectangle 305"/>
              <p:cNvSpPr>
                <a:spLocks noChangeArrowheads="1"/>
              </p:cNvSpPr>
              <p:nvPr/>
            </p:nvSpPr>
            <p:spPr bwMode="auto">
              <a:xfrm>
                <a:off x="1363" y="1460"/>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3" name="Rectangle 306"/>
              <p:cNvSpPr>
                <a:spLocks noChangeArrowheads="1"/>
              </p:cNvSpPr>
              <p:nvPr/>
            </p:nvSpPr>
            <p:spPr bwMode="auto">
              <a:xfrm>
                <a:off x="909" y="1557"/>
                <a:ext cx="29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80% v/v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4" name="Rectangle 307"/>
              <p:cNvSpPr>
                <a:spLocks noChangeArrowheads="1"/>
              </p:cNvSpPr>
              <p:nvPr/>
            </p:nvSpPr>
            <p:spPr bwMode="auto">
              <a:xfrm>
                <a:off x="909" y="1652"/>
                <a:ext cx="33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methanol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5" name="Rectangle 308"/>
              <p:cNvSpPr>
                <a:spLocks noChangeArrowheads="1"/>
              </p:cNvSpPr>
              <p:nvPr/>
            </p:nvSpPr>
            <p:spPr bwMode="auto">
              <a:xfrm>
                <a:off x="1196"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6" name="Rectangle 309"/>
              <p:cNvSpPr>
                <a:spLocks noChangeArrowheads="1"/>
              </p:cNvSpPr>
              <p:nvPr/>
            </p:nvSpPr>
            <p:spPr bwMode="auto">
              <a:xfrm>
                <a:off x="1520" y="1460"/>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7" name="Rectangle 310"/>
              <p:cNvSpPr>
                <a:spLocks noChangeArrowheads="1"/>
              </p:cNvSpPr>
              <p:nvPr/>
            </p:nvSpPr>
            <p:spPr bwMode="auto">
              <a:xfrm>
                <a:off x="1590" y="1447"/>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8" name="Rectangle 311"/>
              <p:cNvSpPr>
                <a:spLocks noChangeArrowheads="1"/>
              </p:cNvSpPr>
              <p:nvPr/>
            </p:nvSpPr>
            <p:spPr bwMode="auto">
              <a:xfrm>
                <a:off x="1637" y="1460"/>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39" name="Rectangle 312"/>
              <p:cNvSpPr>
                <a:spLocks noChangeArrowheads="1"/>
              </p:cNvSpPr>
              <p:nvPr/>
            </p:nvSpPr>
            <p:spPr bwMode="auto">
              <a:xfrm>
                <a:off x="1743" y="1447"/>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0" name="Rectangle 313"/>
              <p:cNvSpPr>
                <a:spLocks noChangeArrowheads="1"/>
              </p:cNvSpPr>
              <p:nvPr/>
            </p:nvSpPr>
            <p:spPr bwMode="auto">
              <a:xfrm>
                <a:off x="1791"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1" name="Rectangle 314"/>
              <p:cNvSpPr>
                <a:spLocks noChangeArrowheads="1"/>
              </p:cNvSpPr>
              <p:nvPr/>
            </p:nvSpPr>
            <p:spPr bwMode="auto">
              <a:xfrm>
                <a:off x="1520" y="1557"/>
                <a:ext cx="43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 MMA,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2" name="Rectangle 315"/>
              <p:cNvSpPr>
                <a:spLocks noChangeArrowheads="1"/>
              </p:cNvSpPr>
              <p:nvPr/>
            </p:nvSpPr>
            <p:spPr bwMode="auto">
              <a:xfrm>
                <a:off x="1520" y="1652"/>
                <a:ext cx="24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AC, AB</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3" name="Rectangle 316"/>
              <p:cNvSpPr>
                <a:spLocks noChangeArrowheads="1"/>
              </p:cNvSpPr>
              <p:nvPr/>
            </p:nvSpPr>
            <p:spPr bwMode="auto">
              <a:xfrm>
                <a:off x="1718"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4" name="Rectangle 317"/>
              <p:cNvSpPr>
                <a:spLocks noChangeArrowheads="1"/>
              </p:cNvSpPr>
              <p:nvPr/>
            </p:nvSpPr>
            <p:spPr bwMode="auto">
              <a:xfrm>
                <a:off x="2037" y="1460"/>
                <a:ext cx="4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0.024 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5" name="Rectangle 318"/>
              <p:cNvSpPr>
                <a:spLocks noChangeArrowheads="1"/>
              </p:cNvSpPr>
              <p:nvPr/>
            </p:nvSpPr>
            <p:spPr bwMode="auto">
              <a:xfrm>
                <a:off x="2401"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6" name="Rectangle 319"/>
              <p:cNvSpPr>
                <a:spLocks noChangeArrowheads="1"/>
              </p:cNvSpPr>
              <p:nvPr/>
            </p:nvSpPr>
            <p:spPr bwMode="auto">
              <a:xfrm>
                <a:off x="2416" y="144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7" name="Rectangle 320"/>
              <p:cNvSpPr>
                <a:spLocks noChangeArrowheads="1"/>
              </p:cNvSpPr>
              <p:nvPr/>
            </p:nvSpPr>
            <p:spPr bwMode="auto">
              <a:xfrm>
                <a:off x="2440"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8" name="Rectangle 321"/>
              <p:cNvSpPr>
                <a:spLocks noChangeArrowheads="1"/>
              </p:cNvSpPr>
              <p:nvPr/>
            </p:nvSpPr>
            <p:spPr bwMode="auto">
              <a:xfrm>
                <a:off x="2037"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1.62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49" name="Rectangle 322"/>
              <p:cNvSpPr>
                <a:spLocks noChangeArrowheads="1"/>
              </p:cNvSpPr>
              <p:nvPr/>
            </p:nvSpPr>
            <p:spPr bwMode="auto">
              <a:xfrm>
                <a:off x="2183" y="1557"/>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0" name="Rectangle 323"/>
              <p:cNvSpPr>
                <a:spLocks noChangeArrowheads="1"/>
              </p:cNvSpPr>
              <p:nvPr/>
            </p:nvSpPr>
            <p:spPr bwMode="auto">
              <a:xfrm>
                <a:off x="2219" y="155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1" name="Rectangle 324"/>
              <p:cNvSpPr>
                <a:spLocks noChangeArrowheads="1"/>
              </p:cNvSpPr>
              <p:nvPr/>
            </p:nvSpPr>
            <p:spPr bwMode="auto">
              <a:xfrm>
                <a:off x="2236"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2.60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2" name="Rectangle 325"/>
              <p:cNvSpPr>
                <a:spLocks noChangeArrowheads="1"/>
              </p:cNvSpPr>
              <p:nvPr/>
            </p:nvSpPr>
            <p:spPr bwMode="auto">
              <a:xfrm>
                <a:off x="2037" y="1652"/>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3" name="Rectangle 326"/>
              <p:cNvSpPr>
                <a:spLocks noChangeArrowheads="1"/>
              </p:cNvSpPr>
              <p:nvPr/>
            </p:nvSpPr>
            <p:spPr bwMode="auto">
              <a:xfrm>
                <a:off x="2163" y="163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4" name="Rectangle 327"/>
              <p:cNvSpPr>
                <a:spLocks noChangeArrowheads="1"/>
              </p:cNvSpPr>
              <p:nvPr/>
            </p:nvSpPr>
            <p:spPr bwMode="auto">
              <a:xfrm>
                <a:off x="2178" y="163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5" name="Rectangle 328"/>
              <p:cNvSpPr>
                <a:spLocks noChangeArrowheads="1"/>
              </p:cNvSpPr>
              <p:nvPr/>
            </p:nvSpPr>
            <p:spPr bwMode="auto">
              <a:xfrm>
                <a:off x="2202"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6" name="Rectangle 329"/>
              <p:cNvSpPr>
                <a:spLocks noChangeArrowheads="1"/>
              </p:cNvSpPr>
              <p:nvPr/>
            </p:nvSpPr>
            <p:spPr bwMode="auto">
              <a:xfrm>
                <a:off x="2571" y="1460"/>
                <a:ext cx="9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7" name="Rectangle 330"/>
              <p:cNvSpPr>
                <a:spLocks noChangeArrowheads="1"/>
              </p:cNvSpPr>
              <p:nvPr/>
            </p:nvSpPr>
            <p:spPr bwMode="auto">
              <a:xfrm>
                <a:off x="2627" y="1460"/>
                <a:ext cx="31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 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8" name="Rectangle 331"/>
              <p:cNvSpPr>
                <a:spLocks noChangeArrowheads="1"/>
              </p:cNvSpPr>
              <p:nvPr/>
            </p:nvSpPr>
            <p:spPr bwMode="auto">
              <a:xfrm>
                <a:off x="2897"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59" name="Rectangle 332"/>
              <p:cNvSpPr>
                <a:spLocks noChangeArrowheads="1"/>
              </p:cNvSpPr>
              <p:nvPr/>
            </p:nvSpPr>
            <p:spPr bwMode="auto">
              <a:xfrm>
                <a:off x="2912" y="144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0" name="Rectangle 333"/>
              <p:cNvSpPr>
                <a:spLocks noChangeArrowheads="1"/>
              </p:cNvSpPr>
              <p:nvPr/>
            </p:nvSpPr>
            <p:spPr bwMode="auto">
              <a:xfrm>
                <a:off x="2936"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1" name="Rectangle 334"/>
              <p:cNvSpPr>
                <a:spLocks noChangeArrowheads="1"/>
              </p:cNvSpPr>
              <p:nvPr/>
            </p:nvSpPr>
            <p:spPr bwMode="auto">
              <a:xfrm>
                <a:off x="2571" y="1557"/>
                <a:ext cx="20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0.19.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2" name="Rectangle 335"/>
              <p:cNvSpPr>
                <a:spLocks noChangeArrowheads="1"/>
              </p:cNvSpPr>
              <p:nvPr/>
            </p:nvSpPr>
            <p:spPr bwMode="auto">
              <a:xfrm>
                <a:off x="2735" y="1557"/>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3" name="Rectangle 336"/>
              <p:cNvSpPr>
                <a:spLocks noChangeArrowheads="1"/>
              </p:cNvSpPr>
              <p:nvPr/>
            </p:nvSpPr>
            <p:spPr bwMode="auto">
              <a:xfrm>
                <a:off x="2771" y="155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4" name="Rectangle 337"/>
              <p:cNvSpPr>
                <a:spLocks noChangeArrowheads="1"/>
              </p:cNvSpPr>
              <p:nvPr/>
            </p:nvSpPr>
            <p:spPr bwMode="auto">
              <a:xfrm>
                <a:off x="2788"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2.17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5" name="Rectangle 338"/>
              <p:cNvSpPr>
                <a:spLocks noChangeArrowheads="1"/>
              </p:cNvSpPr>
              <p:nvPr/>
            </p:nvSpPr>
            <p:spPr bwMode="auto">
              <a:xfrm>
                <a:off x="2571" y="1652"/>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6" name="Rectangle 339"/>
              <p:cNvSpPr>
                <a:spLocks noChangeArrowheads="1"/>
              </p:cNvSpPr>
              <p:nvPr/>
            </p:nvSpPr>
            <p:spPr bwMode="auto">
              <a:xfrm>
                <a:off x="2697" y="163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7" name="Rectangle 340"/>
              <p:cNvSpPr>
                <a:spLocks noChangeArrowheads="1"/>
              </p:cNvSpPr>
              <p:nvPr/>
            </p:nvSpPr>
            <p:spPr bwMode="auto">
              <a:xfrm>
                <a:off x="2712" y="163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8" name="Rectangle 341"/>
              <p:cNvSpPr>
                <a:spLocks noChangeArrowheads="1"/>
              </p:cNvSpPr>
              <p:nvPr/>
            </p:nvSpPr>
            <p:spPr bwMode="auto">
              <a:xfrm>
                <a:off x="2735"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69" name="Rectangle 342"/>
              <p:cNvSpPr>
                <a:spLocks noChangeArrowheads="1"/>
              </p:cNvSpPr>
              <p:nvPr/>
            </p:nvSpPr>
            <p:spPr bwMode="auto">
              <a:xfrm>
                <a:off x="3134" y="1460"/>
                <a:ext cx="4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0.008 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0" name="Rectangle 343"/>
              <p:cNvSpPr>
                <a:spLocks noChangeArrowheads="1"/>
              </p:cNvSpPr>
              <p:nvPr/>
            </p:nvSpPr>
            <p:spPr bwMode="auto">
              <a:xfrm>
                <a:off x="3497"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1" name="Rectangle 344"/>
              <p:cNvSpPr>
                <a:spLocks noChangeArrowheads="1"/>
              </p:cNvSpPr>
              <p:nvPr/>
            </p:nvSpPr>
            <p:spPr bwMode="auto">
              <a:xfrm>
                <a:off x="3512" y="144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2" name="Rectangle 345"/>
              <p:cNvSpPr>
                <a:spLocks noChangeArrowheads="1"/>
              </p:cNvSpPr>
              <p:nvPr/>
            </p:nvSpPr>
            <p:spPr bwMode="auto">
              <a:xfrm>
                <a:off x="3536"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3" name="Rectangle 346"/>
              <p:cNvSpPr>
                <a:spLocks noChangeArrowheads="1"/>
              </p:cNvSpPr>
              <p:nvPr/>
            </p:nvSpPr>
            <p:spPr bwMode="auto">
              <a:xfrm>
                <a:off x="3134"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0.21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4" name="Rectangle 347"/>
              <p:cNvSpPr>
                <a:spLocks noChangeArrowheads="1"/>
              </p:cNvSpPr>
              <p:nvPr/>
            </p:nvSpPr>
            <p:spPr bwMode="auto">
              <a:xfrm>
                <a:off x="3280" y="1557"/>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5" name="Rectangle 348"/>
              <p:cNvSpPr>
                <a:spLocks noChangeArrowheads="1"/>
              </p:cNvSpPr>
              <p:nvPr/>
            </p:nvSpPr>
            <p:spPr bwMode="auto">
              <a:xfrm>
                <a:off x="3316" y="155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6" name="Rectangle 349"/>
              <p:cNvSpPr>
                <a:spLocks noChangeArrowheads="1"/>
              </p:cNvSpPr>
              <p:nvPr/>
            </p:nvSpPr>
            <p:spPr bwMode="auto">
              <a:xfrm>
                <a:off x="3332"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2.17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7" name="Rectangle 350"/>
              <p:cNvSpPr>
                <a:spLocks noChangeArrowheads="1"/>
              </p:cNvSpPr>
              <p:nvPr/>
            </p:nvSpPr>
            <p:spPr bwMode="auto">
              <a:xfrm>
                <a:off x="3134" y="1652"/>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8" name="Rectangle 351"/>
              <p:cNvSpPr>
                <a:spLocks noChangeArrowheads="1"/>
              </p:cNvSpPr>
              <p:nvPr/>
            </p:nvSpPr>
            <p:spPr bwMode="auto">
              <a:xfrm>
                <a:off x="3259" y="163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79" name="Rectangle 352"/>
              <p:cNvSpPr>
                <a:spLocks noChangeArrowheads="1"/>
              </p:cNvSpPr>
              <p:nvPr/>
            </p:nvSpPr>
            <p:spPr bwMode="auto">
              <a:xfrm>
                <a:off x="3274" y="163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0" name="Rectangle 353"/>
              <p:cNvSpPr>
                <a:spLocks noChangeArrowheads="1"/>
              </p:cNvSpPr>
              <p:nvPr/>
            </p:nvSpPr>
            <p:spPr bwMode="auto">
              <a:xfrm>
                <a:off x="3298"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1" name="Rectangle 354"/>
              <p:cNvSpPr>
                <a:spLocks noChangeArrowheads="1"/>
              </p:cNvSpPr>
              <p:nvPr/>
            </p:nvSpPr>
            <p:spPr bwMode="auto">
              <a:xfrm>
                <a:off x="3697" y="1460"/>
                <a:ext cx="4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0.013 ng·mL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2" name="Rectangle 355"/>
              <p:cNvSpPr>
                <a:spLocks noChangeArrowheads="1"/>
              </p:cNvSpPr>
              <p:nvPr/>
            </p:nvSpPr>
            <p:spPr bwMode="auto">
              <a:xfrm>
                <a:off x="4060"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3" name="Rectangle 356"/>
              <p:cNvSpPr>
                <a:spLocks noChangeArrowheads="1"/>
              </p:cNvSpPr>
              <p:nvPr/>
            </p:nvSpPr>
            <p:spPr bwMode="auto">
              <a:xfrm>
                <a:off x="4075" y="144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4" name="Rectangle 357"/>
              <p:cNvSpPr>
                <a:spLocks noChangeArrowheads="1"/>
              </p:cNvSpPr>
              <p:nvPr/>
            </p:nvSpPr>
            <p:spPr bwMode="auto">
              <a:xfrm>
                <a:off x="4099"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5" name="Rectangle 358"/>
              <p:cNvSpPr>
                <a:spLocks noChangeArrowheads="1"/>
              </p:cNvSpPr>
              <p:nvPr/>
            </p:nvSpPr>
            <p:spPr bwMode="auto">
              <a:xfrm>
                <a:off x="3697" y="1557"/>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0.94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6" name="Rectangle 359"/>
              <p:cNvSpPr>
                <a:spLocks noChangeArrowheads="1"/>
              </p:cNvSpPr>
              <p:nvPr/>
            </p:nvSpPr>
            <p:spPr bwMode="auto">
              <a:xfrm>
                <a:off x="3842" y="1557"/>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7" name="Rectangle 360"/>
              <p:cNvSpPr>
                <a:spLocks noChangeArrowheads="1"/>
              </p:cNvSpPr>
              <p:nvPr/>
            </p:nvSpPr>
            <p:spPr bwMode="auto">
              <a:xfrm>
                <a:off x="3878" y="155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8" name="Rectangle 361"/>
              <p:cNvSpPr>
                <a:spLocks noChangeArrowheads="1"/>
              </p:cNvSpPr>
              <p:nvPr/>
            </p:nvSpPr>
            <p:spPr bwMode="auto">
              <a:xfrm>
                <a:off x="3895" y="1557"/>
                <a:ext cx="29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105 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89" name="Rectangle 362"/>
              <p:cNvSpPr>
                <a:spLocks noChangeArrowheads="1"/>
              </p:cNvSpPr>
              <p:nvPr/>
            </p:nvSpPr>
            <p:spPr bwMode="auto">
              <a:xfrm>
                <a:off x="4149" y="154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0" name="Rectangle 363"/>
              <p:cNvSpPr>
                <a:spLocks noChangeArrowheads="1"/>
              </p:cNvSpPr>
              <p:nvPr/>
            </p:nvSpPr>
            <p:spPr bwMode="auto">
              <a:xfrm>
                <a:off x="3697" y="163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1" name="Rectangle 364"/>
              <p:cNvSpPr>
                <a:spLocks noChangeArrowheads="1"/>
              </p:cNvSpPr>
              <p:nvPr/>
            </p:nvSpPr>
            <p:spPr bwMode="auto">
              <a:xfrm>
                <a:off x="3720" y="165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2" name="Rectangle 365"/>
              <p:cNvSpPr>
                <a:spLocks noChangeArrowheads="1"/>
              </p:cNvSpPr>
              <p:nvPr/>
            </p:nvSpPr>
            <p:spPr bwMode="auto">
              <a:xfrm>
                <a:off x="4259" y="1460"/>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92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3" name="Rectangle 366"/>
              <p:cNvSpPr>
                <a:spLocks noChangeArrowheads="1"/>
              </p:cNvSpPr>
              <p:nvPr/>
            </p:nvSpPr>
            <p:spPr bwMode="auto">
              <a:xfrm>
                <a:off x="4350"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4" name="Rectangle 367"/>
              <p:cNvSpPr>
                <a:spLocks noChangeArrowheads="1"/>
              </p:cNvSpPr>
              <p:nvPr/>
            </p:nvSpPr>
            <p:spPr bwMode="auto">
              <a:xfrm>
                <a:off x="4386"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5" name="Rectangle 368"/>
              <p:cNvSpPr>
                <a:spLocks noChangeArrowheads="1"/>
              </p:cNvSpPr>
              <p:nvPr/>
            </p:nvSpPr>
            <p:spPr bwMode="auto">
              <a:xfrm>
                <a:off x="4402" y="1460"/>
                <a:ext cx="16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6" name="Rectangle 369"/>
              <p:cNvSpPr>
                <a:spLocks noChangeArrowheads="1"/>
              </p:cNvSpPr>
              <p:nvPr/>
            </p:nvSpPr>
            <p:spPr bwMode="auto">
              <a:xfrm>
                <a:off x="4530"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7" name="Rectangle 370"/>
              <p:cNvSpPr>
                <a:spLocks noChangeArrowheads="1"/>
              </p:cNvSpPr>
              <p:nvPr/>
            </p:nvSpPr>
            <p:spPr bwMode="auto">
              <a:xfrm>
                <a:off x="4703" y="1460"/>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8" name="Rectangle 371"/>
              <p:cNvSpPr>
                <a:spLocks noChangeArrowheads="1"/>
              </p:cNvSpPr>
              <p:nvPr/>
            </p:nvSpPr>
            <p:spPr bwMode="auto">
              <a:xfrm>
                <a:off x="4793" y="146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99" name="Rectangle 372"/>
              <p:cNvSpPr>
                <a:spLocks noChangeArrowheads="1"/>
              </p:cNvSpPr>
              <p:nvPr/>
            </p:nvSpPr>
            <p:spPr bwMode="auto">
              <a:xfrm>
                <a:off x="4829"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0" name="Rectangle 373"/>
              <p:cNvSpPr>
                <a:spLocks noChangeArrowheads="1"/>
              </p:cNvSpPr>
              <p:nvPr/>
            </p:nvSpPr>
            <p:spPr bwMode="auto">
              <a:xfrm>
                <a:off x="4846" y="1460"/>
                <a:ext cx="20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1" name="Rectangle 374"/>
              <p:cNvSpPr>
                <a:spLocks noChangeArrowheads="1"/>
              </p:cNvSpPr>
              <p:nvPr/>
            </p:nvSpPr>
            <p:spPr bwMode="auto">
              <a:xfrm>
                <a:off x="5010"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2" name="Rectangle 375"/>
              <p:cNvSpPr>
                <a:spLocks noChangeArrowheads="1"/>
              </p:cNvSpPr>
              <p:nvPr/>
            </p:nvSpPr>
            <p:spPr bwMode="auto">
              <a:xfrm>
                <a:off x="5345" y="1460"/>
                <a:ext cx="3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Chu et 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3" name="Rectangle 376"/>
              <p:cNvSpPr>
                <a:spLocks noChangeArrowheads="1"/>
              </p:cNvSpPr>
              <p:nvPr/>
            </p:nvSpPr>
            <p:spPr bwMode="auto">
              <a:xfrm>
                <a:off x="5625"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4" name="Rectangle 377"/>
              <p:cNvSpPr>
                <a:spLocks noChangeArrowheads="1"/>
              </p:cNvSpPr>
              <p:nvPr/>
            </p:nvSpPr>
            <p:spPr bwMode="auto">
              <a:xfrm>
                <a:off x="5640" y="1447"/>
                <a:ext cx="4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dirty="0" smtClean="0">
                    <a:ln>
                      <a:noFill/>
                    </a:ln>
                    <a:solidFill>
                      <a:srgbClr val="000000"/>
                    </a:solidFill>
                    <a:effectLst/>
                    <a:latin typeface="Calibri" pitchFamily="34" charset="0"/>
                    <a:cs typeface="Arial" pitchFamily="34" charset="0"/>
                  </a:rPr>
                  <a:t>18</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05" name="Rectangle 378"/>
              <p:cNvSpPr>
                <a:spLocks noChangeArrowheads="1"/>
              </p:cNvSpPr>
              <p:nvPr/>
            </p:nvSpPr>
            <p:spPr bwMode="auto">
              <a:xfrm>
                <a:off x="5688" y="144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6" name="Rectangle 379"/>
              <p:cNvSpPr>
                <a:spLocks noChangeArrowheads="1"/>
              </p:cNvSpPr>
              <p:nvPr/>
            </p:nvSpPr>
            <p:spPr bwMode="auto">
              <a:xfrm>
                <a:off x="5703" y="146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7" name="Rectangle 380"/>
              <p:cNvSpPr>
                <a:spLocks noChangeArrowheads="1"/>
              </p:cNvSpPr>
              <p:nvPr/>
            </p:nvSpPr>
            <p:spPr bwMode="auto">
              <a:xfrm>
                <a:off x="80" y="1795"/>
                <a:ext cx="14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Soil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8" name="Rectangle 381"/>
              <p:cNvSpPr>
                <a:spLocks noChangeArrowheads="1"/>
              </p:cNvSpPr>
              <p:nvPr/>
            </p:nvSpPr>
            <p:spPr bwMode="auto">
              <a:xfrm>
                <a:off x="185"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09" name="Rectangle 382"/>
              <p:cNvSpPr>
                <a:spLocks noChangeArrowheads="1"/>
              </p:cNvSpPr>
              <p:nvPr/>
            </p:nvSpPr>
            <p:spPr bwMode="auto">
              <a:xfrm>
                <a:off x="452" y="1795"/>
                <a:ext cx="1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0" name="Rectangle 383"/>
              <p:cNvSpPr>
                <a:spLocks noChangeArrowheads="1"/>
              </p:cNvSpPr>
              <p:nvPr/>
            </p:nvSpPr>
            <p:spPr bwMode="auto">
              <a:xfrm>
                <a:off x="521"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1" name="Rectangle 384"/>
              <p:cNvSpPr>
                <a:spLocks noChangeArrowheads="1"/>
              </p:cNvSpPr>
              <p:nvPr/>
            </p:nvSpPr>
            <p:spPr bwMode="auto">
              <a:xfrm>
                <a:off x="543" y="1795"/>
                <a:ext cx="12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UV</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2" name="Rectangle 385"/>
              <p:cNvSpPr>
                <a:spLocks noChangeArrowheads="1"/>
              </p:cNvSpPr>
              <p:nvPr/>
            </p:nvSpPr>
            <p:spPr bwMode="auto">
              <a:xfrm>
                <a:off x="632"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3" name="Rectangle 386"/>
              <p:cNvSpPr>
                <a:spLocks noChangeArrowheads="1"/>
              </p:cNvSpPr>
              <p:nvPr/>
            </p:nvSpPr>
            <p:spPr bwMode="auto">
              <a:xfrm>
                <a:off x="654" y="1795"/>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4" name="Rectangle 387"/>
              <p:cNvSpPr>
                <a:spLocks noChangeArrowheads="1"/>
              </p:cNvSpPr>
              <p:nvPr/>
            </p:nvSpPr>
            <p:spPr bwMode="auto">
              <a:xfrm>
                <a:off x="746"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5" name="Rectangle 388"/>
              <p:cNvSpPr>
                <a:spLocks noChangeArrowheads="1"/>
              </p:cNvSpPr>
              <p:nvPr/>
            </p:nvSpPr>
            <p:spPr bwMode="auto">
              <a:xfrm>
                <a:off x="452" y="1892"/>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6" name="Rectangle 389"/>
              <p:cNvSpPr>
                <a:spLocks noChangeArrowheads="1"/>
              </p:cNvSpPr>
              <p:nvPr/>
            </p:nvSpPr>
            <p:spPr bwMode="auto">
              <a:xfrm>
                <a:off x="547" y="1892"/>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7" name="Rectangle 390"/>
              <p:cNvSpPr>
                <a:spLocks noChangeArrowheads="1"/>
              </p:cNvSpPr>
              <p:nvPr/>
            </p:nvSpPr>
            <p:spPr bwMode="auto">
              <a:xfrm>
                <a:off x="569" y="1892"/>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8" name="Rectangle 391"/>
              <p:cNvSpPr>
                <a:spLocks noChangeArrowheads="1"/>
              </p:cNvSpPr>
              <p:nvPr/>
            </p:nvSpPr>
            <p:spPr bwMode="auto">
              <a:xfrm>
                <a:off x="666"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19" name="Rectangle 392"/>
              <p:cNvSpPr>
                <a:spLocks noChangeArrowheads="1"/>
              </p:cNvSpPr>
              <p:nvPr/>
            </p:nvSpPr>
            <p:spPr bwMode="auto">
              <a:xfrm>
                <a:off x="909" y="1795"/>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0" name="Rectangle 393"/>
              <p:cNvSpPr>
                <a:spLocks noChangeArrowheads="1"/>
              </p:cNvSpPr>
              <p:nvPr/>
            </p:nvSpPr>
            <p:spPr bwMode="auto">
              <a:xfrm>
                <a:off x="1002"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1" name="Rectangle 394"/>
              <p:cNvSpPr>
                <a:spLocks noChangeArrowheads="1"/>
              </p:cNvSpPr>
              <p:nvPr/>
            </p:nvSpPr>
            <p:spPr bwMode="auto">
              <a:xfrm>
                <a:off x="1018" y="1795"/>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2" name="Rectangle 395"/>
              <p:cNvSpPr>
                <a:spLocks noChangeArrowheads="1"/>
              </p:cNvSpPr>
              <p:nvPr/>
            </p:nvSpPr>
            <p:spPr bwMode="auto">
              <a:xfrm>
                <a:off x="1131" y="1795"/>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3" name="Rectangle 396"/>
              <p:cNvSpPr>
                <a:spLocks noChangeArrowheads="1"/>
              </p:cNvSpPr>
              <p:nvPr/>
            </p:nvSpPr>
            <p:spPr bwMode="auto">
              <a:xfrm>
                <a:off x="1150" y="1795"/>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4" name="Rectangle 397"/>
              <p:cNvSpPr>
                <a:spLocks noChangeArrowheads="1"/>
              </p:cNvSpPr>
              <p:nvPr/>
            </p:nvSpPr>
            <p:spPr bwMode="auto">
              <a:xfrm>
                <a:off x="1181" y="178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5" name="Rectangle 398"/>
              <p:cNvSpPr>
                <a:spLocks noChangeArrowheads="1"/>
              </p:cNvSpPr>
              <p:nvPr/>
            </p:nvSpPr>
            <p:spPr bwMode="auto">
              <a:xfrm>
                <a:off x="1196" y="178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6" name="Rectangle 399"/>
              <p:cNvSpPr>
                <a:spLocks noChangeArrowheads="1"/>
              </p:cNvSpPr>
              <p:nvPr/>
            </p:nvSpPr>
            <p:spPr bwMode="auto">
              <a:xfrm>
                <a:off x="1219"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7" name="Rectangle 400"/>
              <p:cNvSpPr>
                <a:spLocks noChangeArrowheads="1"/>
              </p:cNvSpPr>
              <p:nvPr/>
            </p:nvSpPr>
            <p:spPr bwMode="auto">
              <a:xfrm>
                <a:off x="1236" y="1795"/>
                <a:ext cx="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8" name="Rectangle 401"/>
              <p:cNvSpPr>
                <a:spLocks noChangeArrowheads="1"/>
              </p:cNvSpPr>
              <p:nvPr/>
            </p:nvSpPr>
            <p:spPr bwMode="auto">
              <a:xfrm>
                <a:off x="1282" y="183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29" name="Rectangle 402"/>
              <p:cNvSpPr>
                <a:spLocks noChangeArrowheads="1"/>
              </p:cNvSpPr>
              <p:nvPr/>
            </p:nvSpPr>
            <p:spPr bwMode="auto">
              <a:xfrm>
                <a:off x="1305" y="1795"/>
                <a:ext cx="1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PO</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0" name="Rectangle 403"/>
              <p:cNvSpPr>
                <a:spLocks noChangeArrowheads="1"/>
              </p:cNvSpPr>
              <p:nvPr/>
            </p:nvSpPr>
            <p:spPr bwMode="auto">
              <a:xfrm>
                <a:off x="1392" y="183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1" name="Rectangle 404"/>
              <p:cNvSpPr>
                <a:spLocks noChangeArrowheads="1"/>
              </p:cNvSpPr>
              <p:nvPr/>
            </p:nvSpPr>
            <p:spPr bwMode="auto">
              <a:xfrm>
                <a:off x="1416"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32" name="Rectangle 405"/>
              <p:cNvSpPr>
                <a:spLocks noChangeArrowheads="1"/>
              </p:cNvSpPr>
              <p:nvPr/>
            </p:nvSpPr>
            <p:spPr bwMode="auto">
              <a:xfrm>
                <a:off x="909" y="1892"/>
                <a:ext cx="2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with 0.1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8" name="Group 607"/>
            <p:cNvGrpSpPr>
              <a:grpSpLocks/>
            </p:cNvGrpSpPr>
            <p:nvPr/>
          </p:nvGrpSpPr>
          <p:grpSpPr bwMode="auto">
            <a:xfrm>
              <a:off x="127000" y="2828925"/>
              <a:ext cx="8953500" cy="1274763"/>
              <a:chOff x="80" y="1782"/>
              <a:chExt cx="5640" cy="803"/>
            </a:xfrm>
          </p:grpSpPr>
          <p:sp>
            <p:nvSpPr>
              <p:cNvPr id="5333" name="Rectangle 407"/>
              <p:cNvSpPr>
                <a:spLocks noChangeArrowheads="1"/>
              </p:cNvSpPr>
              <p:nvPr/>
            </p:nvSpPr>
            <p:spPr bwMode="auto">
              <a:xfrm>
                <a:off x="1150"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4" name="Rectangle 408"/>
              <p:cNvSpPr>
                <a:spLocks noChangeArrowheads="1"/>
              </p:cNvSpPr>
              <p:nvPr/>
            </p:nvSpPr>
            <p:spPr bwMode="auto">
              <a:xfrm>
                <a:off x="1167" y="1892"/>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5" name="Rectangle 409"/>
              <p:cNvSpPr>
                <a:spLocks noChangeArrowheads="1"/>
              </p:cNvSpPr>
              <p:nvPr/>
            </p:nvSpPr>
            <p:spPr bwMode="auto">
              <a:xfrm>
                <a:off x="1280" y="1892"/>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6" name="Rectangle 410"/>
              <p:cNvSpPr>
                <a:spLocks noChangeArrowheads="1"/>
              </p:cNvSpPr>
              <p:nvPr/>
            </p:nvSpPr>
            <p:spPr bwMode="auto">
              <a:xfrm>
                <a:off x="1298" y="1892"/>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7" name="Rectangle 411"/>
              <p:cNvSpPr>
                <a:spLocks noChangeArrowheads="1"/>
              </p:cNvSpPr>
              <p:nvPr/>
            </p:nvSpPr>
            <p:spPr bwMode="auto">
              <a:xfrm>
                <a:off x="1329" y="187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8" name="Rectangle 412"/>
              <p:cNvSpPr>
                <a:spLocks noChangeArrowheads="1"/>
              </p:cNvSpPr>
              <p:nvPr/>
            </p:nvSpPr>
            <p:spPr bwMode="auto">
              <a:xfrm>
                <a:off x="1344" y="187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9" name="Rectangle 413"/>
              <p:cNvSpPr>
                <a:spLocks noChangeArrowheads="1"/>
              </p:cNvSpPr>
              <p:nvPr/>
            </p:nvSpPr>
            <p:spPr bwMode="auto">
              <a:xfrm>
                <a:off x="1368"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0" name="Rectangle 414"/>
              <p:cNvSpPr>
                <a:spLocks noChangeArrowheads="1"/>
              </p:cNvSpPr>
              <p:nvPr/>
            </p:nvSpPr>
            <p:spPr bwMode="auto">
              <a:xfrm>
                <a:off x="909" y="1988"/>
                <a:ext cx="42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ascorbic acid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1" name="Rectangle 415"/>
              <p:cNvSpPr>
                <a:spLocks noChangeArrowheads="1"/>
              </p:cNvSpPr>
              <p:nvPr/>
            </p:nvSpPr>
            <p:spPr bwMode="auto">
              <a:xfrm>
                <a:off x="1292" y="198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2" name="Rectangle 416"/>
              <p:cNvSpPr>
                <a:spLocks noChangeArrowheads="1"/>
              </p:cNvSpPr>
              <p:nvPr/>
            </p:nvSpPr>
            <p:spPr bwMode="auto">
              <a:xfrm>
                <a:off x="1520" y="1795"/>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3" name="Rectangle 417"/>
              <p:cNvSpPr>
                <a:spLocks noChangeArrowheads="1"/>
              </p:cNvSpPr>
              <p:nvPr/>
            </p:nvSpPr>
            <p:spPr bwMode="auto">
              <a:xfrm>
                <a:off x="1590" y="1782"/>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4" name="Rectangle 418"/>
              <p:cNvSpPr>
                <a:spLocks noChangeArrowheads="1"/>
              </p:cNvSpPr>
              <p:nvPr/>
            </p:nvSpPr>
            <p:spPr bwMode="auto">
              <a:xfrm>
                <a:off x="1637" y="1795"/>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5" name="Rectangle 419"/>
              <p:cNvSpPr>
                <a:spLocks noChangeArrowheads="1"/>
              </p:cNvSpPr>
              <p:nvPr/>
            </p:nvSpPr>
            <p:spPr bwMode="auto">
              <a:xfrm>
                <a:off x="1743" y="1782"/>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6" name="Rectangle 420"/>
              <p:cNvSpPr>
                <a:spLocks noChangeArrowheads="1"/>
              </p:cNvSpPr>
              <p:nvPr/>
            </p:nvSpPr>
            <p:spPr bwMode="auto">
              <a:xfrm>
                <a:off x="1791" y="1795"/>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7" name="Rectangle 421"/>
              <p:cNvSpPr>
                <a:spLocks noChangeArrowheads="1"/>
              </p:cNvSpPr>
              <p:nvPr/>
            </p:nvSpPr>
            <p:spPr bwMode="auto">
              <a:xfrm>
                <a:off x="1520" y="1892"/>
                <a:ext cx="39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 MMA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8" name="Rectangle 422"/>
              <p:cNvSpPr>
                <a:spLocks noChangeArrowheads="1"/>
              </p:cNvSpPr>
              <p:nvPr/>
            </p:nvSpPr>
            <p:spPr bwMode="auto">
              <a:xfrm>
                <a:off x="1872"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49" name="Rectangle 423"/>
              <p:cNvSpPr>
                <a:spLocks noChangeArrowheads="1"/>
              </p:cNvSpPr>
              <p:nvPr/>
            </p:nvSpPr>
            <p:spPr bwMode="auto">
              <a:xfrm>
                <a:off x="2037" y="1795"/>
                <a:ext cx="31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0.03 µg·L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0" name="Rectangle 424"/>
              <p:cNvSpPr>
                <a:spLocks noChangeArrowheads="1"/>
              </p:cNvSpPr>
              <p:nvPr/>
            </p:nvSpPr>
            <p:spPr bwMode="auto">
              <a:xfrm>
                <a:off x="2307" y="178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1" name="Rectangle 425"/>
              <p:cNvSpPr>
                <a:spLocks noChangeArrowheads="1"/>
              </p:cNvSpPr>
              <p:nvPr/>
            </p:nvSpPr>
            <p:spPr bwMode="auto">
              <a:xfrm>
                <a:off x="2322" y="178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2" name="Rectangle 426"/>
              <p:cNvSpPr>
                <a:spLocks noChangeArrowheads="1"/>
              </p:cNvSpPr>
              <p:nvPr/>
            </p:nvSpPr>
            <p:spPr bwMode="auto">
              <a:xfrm>
                <a:off x="2346" y="1795"/>
                <a:ext cx="20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  0.5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53" name="Rectangle 427"/>
              <p:cNvSpPr>
                <a:spLocks noChangeArrowheads="1"/>
              </p:cNvSpPr>
              <p:nvPr/>
            </p:nvSpPr>
            <p:spPr bwMode="auto">
              <a:xfrm>
                <a:off x="2037" y="1892"/>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4" name="Rectangle 428"/>
              <p:cNvSpPr>
                <a:spLocks noChangeArrowheads="1"/>
              </p:cNvSpPr>
              <p:nvPr/>
            </p:nvSpPr>
            <p:spPr bwMode="auto">
              <a:xfrm>
                <a:off x="2073"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5" name="Rectangle 429"/>
              <p:cNvSpPr>
                <a:spLocks noChangeArrowheads="1"/>
              </p:cNvSpPr>
              <p:nvPr/>
            </p:nvSpPr>
            <p:spPr bwMode="auto">
              <a:xfrm>
                <a:off x="2090" y="1892"/>
                <a:ext cx="37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10.2 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6" name="Rectangle 430"/>
              <p:cNvSpPr>
                <a:spLocks noChangeArrowheads="1"/>
              </p:cNvSpPr>
              <p:nvPr/>
            </p:nvSpPr>
            <p:spPr bwMode="auto">
              <a:xfrm>
                <a:off x="2415" y="187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7" name="Rectangle 431"/>
              <p:cNvSpPr>
                <a:spLocks noChangeArrowheads="1"/>
              </p:cNvSpPr>
              <p:nvPr/>
            </p:nvSpPr>
            <p:spPr bwMode="auto">
              <a:xfrm>
                <a:off x="2430" y="187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8" name="Rectangle 432"/>
              <p:cNvSpPr>
                <a:spLocks noChangeArrowheads="1"/>
              </p:cNvSpPr>
              <p:nvPr/>
            </p:nvSpPr>
            <p:spPr bwMode="auto">
              <a:xfrm>
                <a:off x="2454"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59" name="Rectangle 433"/>
              <p:cNvSpPr>
                <a:spLocks noChangeArrowheads="1"/>
              </p:cNvSpPr>
              <p:nvPr/>
            </p:nvSpPr>
            <p:spPr bwMode="auto">
              <a:xfrm>
                <a:off x="2571" y="1795"/>
                <a:ext cx="31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0.06 µg·L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0" name="Rectangle 434"/>
              <p:cNvSpPr>
                <a:spLocks noChangeArrowheads="1"/>
              </p:cNvSpPr>
              <p:nvPr/>
            </p:nvSpPr>
            <p:spPr bwMode="auto">
              <a:xfrm>
                <a:off x="2841" y="178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1" name="Rectangle 435"/>
              <p:cNvSpPr>
                <a:spLocks noChangeArrowheads="1"/>
              </p:cNvSpPr>
              <p:nvPr/>
            </p:nvSpPr>
            <p:spPr bwMode="auto">
              <a:xfrm>
                <a:off x="2856" y="178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2" name="Rectangle 436"/>
              <p:cNvSpPr>
                <a:spLocks noChangeArrowheads="1"/>
              </p:cNvSpPr>
              <p:nvPr/>
            </p:nvSpPr>
            <p:spPr bwMode="auto">
              <a:xfrm>
                <a:off x="2879" y="1795"/>
                <a:ext cx="14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3" name="Rectangle 437"/>
              <p:cNvSpPr>
                <a:spLocks noChangeArrowheads="1"/>
              </p:cNvSpPr>
              <p:nvPr/>
            </p:nvSpPr>
            <p:spPr bwMode="auto">
              <a:xfrm>
                <a:off x="2981"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4" name="Rectangle 438"/>
              <p:cNvSpPr>
                <a:spLocks noChangeArrowheads="1"/>
              </p:cNvSpPr>
              <p:nvPr/>
            </p:nvSpPr>
            <p:spPr bwMode="auto">
              <a:xfrm>
                <a:off x="3003" y="1782"/>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5" name="Rectangle 439"/>
              <p:cNvSpPr>
                <a:spLocks noChangeArrowheads="1"/>
              </p:cNvSpPr>
              <p:nvPr/>
            </p:nvSpPr>
            <p:spPr bwMode="auto">
              <a:xfrm>
                <a:off x="3026"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6" name="Rectangle 440"/>
              <p:cNvSpPr>
                <a:spLocks noChangeArrowheads="1"/>
              </p:cNvSpPr>
              <p:nvPr/>
            </p:nvSpPr>
            <p:spPr bwMode="auto">
              <a:xfrm>
                <a:off x="2571" y="1892"/>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7" name="Rectangle 441"/>
              <p:cNvSpPr>
                <a:spLocks noChangeArrowheads="1"/>
              </p:cNvSpPr>
              <p:nvPr/>
            </p:nvSpPr>
            <p:spPr bwMode="auto">
              <a:xfrm>
                <a:off x="2607"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8" name="Rectangle 442"/>
              <p:cNvSpPr>
                <a:spLocks noChangeArrowheads="1"/>
              </p:cNvSpPr>
              <p:nvPr/>
            </p:nvSpPr>
            <p:spPr bwMode="auto">
              <a:xfrm>
                <a:off x="2624" y="1892"/>
                <a:ext cx="4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11.26 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69" name="Rectangle 443"/>
              <p:cNvSpPr>
                <a:spLocks noChangeArrowheads="1"/>
              </p:cNvSpPr>
              <p:nvPr/>
            </p:nvSpPr>
            <p:spPr bwMode="auto">
              <a:xfrm>
                <a:off x="2986" y="187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0" name="Rectangle 444"/>
              <p:cNvSpPr>
                <a:spLocks noChangeArrowheads="1"/>
              </p:cNvSpPr>
              <p:nvPr/>
            </p:nvSpPr>
            <p:spPr bwMode="auto">
              <a:xfrm>
                <a:off x="3000" y="187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1" name="Rectangle 445"/>
              <p:cNvSpPr>
                <a:spLocks noChangeArrowheads="1"/>
              </p:cNvSpPr>
              <p:nvPr/>
            </p:nvSpPr>
            <p:spPr bwMode="auto">
              <a:xfrm>
                <a:off x="3025"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2" name="Rectangle 446"/>
              <p:cNvSpPr>
                <a:spLocks noChangeArrowheads="1"/>
              </p:cNvSpPr>
              <p:nvPr/>
            </p:nvSpPr>
            <p:spPr bwMode="auto">
              <a:xfrm>
                <a:off x="3134" y="1795"/>
                <a:ext cx="31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0.10 µg·L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3" name="Rectangle 447"/>
              <p:cNvSpPr>
                <a:spLocks noChangeArrowheads="1"/>
              </p:cNvSpPr>
              <p:nvPr/>
            </p:nvSpPr>
            <p:spPr bwMode="auto">
              <a:xfrm>
                <a:off x="3403" y="178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4" name="Rectangle 448"/>
              <p:cNvSpPr>
                <a:spLocks noChangeArrowheads="1"/>
              </p:cNvSpPr>
              <p:nvPr/>
            </p:nvSpPr>
            <p:spPr bwMode="auto">
              <a:xfrm>
                <a:off x="3418" y="178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5" name="Rectangle 449"/>
              <p:cNvSpPr>
                <a:spLocks noChangeArrowheads="1"/>
              </p:cNvSpPr>
              <p:nvPr/>
            </p:nvSpPr>
            <p:spPr bwMode="auto">
              <a:xfrm>
                <a:off x="3442" y="1795"/>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6" name="Rectangle 450"/>
              <p:cNvSpPr>
                <a:spLocks noChangeArrowheads="1"/>
              </p:cNvSpPr>
              <p:nvPr/>
            </p:nvSpPr>
            <p:spPr bwMode="auto">
              <a:xfrm>
                <a:off x="3477" y="1795"/>
                <a:ext cx="10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7" name="Rectangle 451"/>
              <p:cNvSpPr>
                <a:spLocks noChangeArrowheads="1"/>
              </p:cNvSpPr>
              <p:nvPr/>
            </p:nvSpPr>
            <p:spPr bwMode="auto">
              <a:xfrm>
                <a:off x="3544"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8" name="Rectangle 452"/>
              <p:cNvSpPr>
                <a:spLocks noChangeArrowheads="1"/>
              </p:cNvSpPr>
              <p:nvPr/>
            </p:nvSpPr>
            <p:spPr bwMode="auto">
              <a:xfrm>
                <a:off x="3566" y="1782"/>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79" name="Rectangle 453"/>
              <p:cNvSpPr>
                <a:spLocks noChangeArrowheads="1"/>
              </p:cNvSpPr>
              <p:nvPr/>
            </p:nvSpPr>
            <p:spPr bwMode="auto">
              <a:xfrm>
                <a:off x="3589"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0" name="Rectangle 454"/>
              <p:cNvSpPr>
                <a:spLocks noChangeArrowheads="1"/>
              </p:cNvSpPr>
              <p:nvPr/>
            </p:nvSpPr>
            <p:spPr bwMode="auto">
              <a:xfrm>
                <a:off x="3134" y="1892"/>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1" name="Rectangle 455"/>
              <p:cNvSpPr>
                <a:spLocks noChangeArrowheads="1"/>
              </p:cNvSpPr>
              <p:nvPr/>
            </p:nvSpPr>
            <p:spPr bwMode="auto">
              <a:xfrm>
                <a:off x="3170"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2" name="Rectangle 456"/>
              <p:cNvSpPr>
                <a:spLocks noChangeArrowheads="1"/>
              </p:cNvSpPr>
              <p:nvPr/>
            </p:nvSpPr>
            <p:spPr bwMode="auto">
              <a:xfrm>
                <a:off x="3187" y="1892"/>
                <a:ext cx="4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17.61 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3" name="Rectangle 457"/>
              <p:cNvSpPr>
                <a:spLocks noChangeArrowheads="1"/>
              </p:cNvSpPr>
              <p:nvPr/>
            </p:nvSpPr>
            <p:spPr bwMode="auto">
              <a:xfrm>
                <a:off x="3548" y="187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4" name="Rectangle 458"/>
              <p:cNvSpPr>
                <a:spLocks noChangeArrowheads="1"/>
              </p:cNvSpPr>
              <p:nvPr/>
            </p:nvSpPr>
            <p:spPr bwMode="auto">
              <a:xfrm>
                <a:off x="3563" y="187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5" name="Rectangle 459"/>
              <p:cNvSpPr>
                <a:spLocks noChangeArrowheads="1"/>
              </p:cNvSpPr>
              <p:nvPr/>
            </p:nvSpPr>
            <p:spPr bwMode="auto">
              <a:xfrm>
                <a:off x="3588"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6" name="Rectangle 460"/>
              <p:cNvSpPr>
                <a:spLocks noChangeArrowheads="1"/>
              </p:cNvSpPr>
              <p:nvPr/>
            </p:nvSpPr>
            <p:spPr bwMode="auto">
              <a:xfrm>
                <a:off x="3697" y="1795"/>
                <a:ext cx="31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0.12 µg·L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7" name="Rectangle 461"/>
              <p:cNvSpPr>
                <a:spLocks noChangeArrowheads="1"/>
              </p:cNvSpPr>
              <p:nvPr/>
            </p:nvSpPr>
            <p:spPr bwMode="auto">
              <a:xfrm>
                <a:off x="3966" y="178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8" name="Rectangle 462"/>
              <p:cNvSpPr>
                <a:spLocks noChangeArrowheads="1"/>
              </p:cNvSpPr>
              <p:nvPr/>
            </p:nvSpPr>
            <p:spPr bwMode="auto">
              <a:xfrm>
                <a:off x="3981" y="178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89" name="Rectangle 463"/>
              <p:cNvSpPr>
                <a:spLocks noChangeArrowheads="1"/>
              </p:cNvSpPr>
              <p:nvPr/>
            </p:nvSpPr>
            <p:spPr bwMode="auto">
              <a:xfrm>
                <a:off x="4005" y="1795"/>
                <a:ext cx="18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7.0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0" name="Rectangle 464"/>
              <p:cNvSpPr>
                <a:spLocks noChangeArrowheads="1"/>
              </p:cNvSpPr>
              <p:nvPr/>
            </p:nvSpPr>
            <p:spPr bwMode="auto">
              <a:xfrm>
                <a:off x="3697" y="1892"/>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1" name="Rectangle 465"/>
              <p:cNvSpPr>
                <a:spLocks noChangeArrowheads="1"/>
              </p:cNvSpPr>
              <p:nvPr/>
            </p:nvSpPr>
            <p:spPr bwMode="auto">
              <a:xfrm>
                <a:off x="3733"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2" name="Rectangle 466"/>
              <p:cNvSpPr>
                <a:spLocks noChangeArrowheads="1"/>
              </p:cNvSpPr>
              <p:nvPr/>
            </p:nvSpPr>
            <p:spPr bwMode="auto">
              <a:xfrm>
                <a:off x="3749" y="1892"/>
                <a:ext cx="35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411 mg·kg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3" name="Rectangle 467"/>
              <p:cNvSpPr>
                <a:spLocks noChangeArrowheads="1"/>
              </p:cNvSpPr>
              <p:nvPr/>
            </p:nvSpPr>
            <p:spPr bwMode="auto">
              <a:xfrm>
                <a:off x="4056" y="187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4" name="Rectangle 468"/>
              <p:cNvSpPr>
                <a:spLocks noChangeArrowheads="1"/>
              </p:cNvSpPr>
              <p:nvPr/>
            </p:nvSpPr>
            <p:spPr bwMode="auto">
              <a:xfrm>
                <a:off x="4071" y="187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5" name="Rectangle 469"/>
              <p:cNvSpPr>
                <a:spLocks noChangeArrowheads="1"/>
              </p:cNvSpPr>
              <p:nvPr/>
            </p:nvSpPr>
            <p:spPr bwMode="auto">
              <a:xfrm>
                <a:off x="4095" y="1892"/>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6" name="Rectangle 470"/>
              <p:cNvSpPr>
                <a:spLocks noChangeArrowheads="1"/>
              </p:cNvSpPr>
              <p:nvPr/>
            </p:nvSpPr>
            <p:spPr bwMode="auto">
              <a:xfrm>
                <a:off x="4259" y="1795"/>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56.5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7" name="Rectangle 471"/>
              <p:cNvSpPr>
                <a:spLocks noChangeArrowheads="1"/>
              </p:cNvSpPr>
              <p:nvPr/>
            </p:nvSpPr>
            <p:spPr bwMode="auto">
              <a:xfrm>
                <a:off x="4405" y="1795"/>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8" name="Rectangle 472"/>
              <p:cNvSpPr>
                <a:spLocks noChangeArrowheads="1"/>
              </p:cNvSpPr>
              <p:nvPr/>
            </p:nvSpPr>
            <p:spPr bwMode="auto">
              <a:xfrm>
                <a:off x="4441"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99" name="Rectangle 473"/>
              <p:cNvSpPr>
                <a:spLocks noChangeArrowheads="1"/>
              </p:cNvSpPr>
              <p:nvPr/>
            </p:nvSpPr>
            <p:spPr bwMode="auto">
              <a:xfrm>
                <a:off x="4458" y="1795"/>
                <a:ext cx="20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0" name="Rectangle 474"/>
              <p:cNvSpPr>
                <a:spLocks noChangeArrowheads="1"/>
              </p:cNvSpPr>
              <p:nvPr/>
            </p:nvSpPr>
            <p:spPr bwMode="auto">
              <a:xfrm>
                <a:off x="4622"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1" name="Rectangle 475"/>
              <p:cNvSpPr>
                <a:spLocks noChangeArrowheads="1"/>
              </p:cNvSpPr>
              <p:nvPr/>
            </p:nvSpPr>
            <p:spPr bwMode="auto">
              <a:xfrm>
                <a:off x="4703" y="1795"/>
                <a:ext cx="33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98.9%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2" name="Rectangle 476"/>
              <p:cNvSpPr>
                <a:spLocks noChangeArrowheads="1"/>
              </p:cNvSpPr>
              <p:nvPr/>
            </p:nvSpPr>
            <p:spPr bwMode="auto">
              <a:xfrm>
                <a:off x="4994" y="1782"/>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3" name="Rectangle 477"/>
              <p:cNvSpPr>
                <a:spLocks noChangeArrowheads="1"/>
              </p:cNvSpPr>
              <p:nvPr/>
            </p:nvSpPr>
            <p:spPr bwMode="auto">
              <a:xfrm>
                <a:off x="5042"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4" name="Rectangle 478"/>
              <p:cNvSpPr>
                <a:spLocks noChangeArrowheads="1"/>
              </p:cNvSpPr>
              <p:nvPr/>
            </p:nvSpPr>
            <p:spPr bwMode="auto">
              <a:xfrm>
                <a:off x="5064" y="179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5" name="Rectangle 479"/>
              <p:cNvSpPr>
                <a:spLocks noChangeArrowheads="1"/>
              </p:cNvSpPr>
              <p:nvPr/>
            </p:nvSpPr>
            <p:spPr bwMode="auto">
              <a:xfrm>
                <a:off x="5345" y="1795"/>
                <a:ext cx="2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Garcia</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06" name="Rectangle 480"/>
              <p:cNvSpPr>
                <a:spLocks noChangeArrowheads="1"/>
              </p:cNvSpPr>
              <p:nvPr/>
            </p:nvSpPr>
            <p:spPr bwMode="auto">
              <a:xfrm>
                <a:off x="5534" y="1795"/>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7" name="Rectangle 481"/>
              <p:cNvSpPr>
                <a:spLocks noChangeArrowheads="1"/>
              </p:cNvSpPr>
              <p:nvPr/>
            </p:nvSpPr>
            <p:spPr bwMode="auto">
              <a:xfrm>
                <a:off x="5345" y="1892"/>
                <a:ext cx="37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Manyes et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8" name="Rectangle 482"/>
              <p:cNvSpPr>
                <a:spLocks noChangeArrowheads="1"/>
              </p:cNvSpPr>
              <p:nvPr/>
            </p:nvSpPr>
            <p:spPr bwMode="auto">
              <a:xfrm>
                <a:off x="5345" y="1988"/>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09" name="Rectangle 483"/>
              <p:cNvSpPr>
                <a:spLocks noChangeArrowheads="1"/>
              </p:cNvSpPr>
              <p:nvPr/>
            </p:nvSpPr>
            <p:spPr bwMode="auto">
              <a:xfrm>
                <a:off x="5416" y="197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0" name="Rectangle 484"/>
              <p:cNvSpPr>
                <a:spLocks noChangeArrowheads="1"/>
              </p:cNvSpPr>
              <p:nvPr/>
            </p:nvSpPr>
            <p:spPr bwMode="auto">
              <a:xfrm>
                <a:off x="5430" y="1974"/>
                <a:ext cx="4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600" dirty="0" smtClean="0">
                    <a:solidFill>
                      <a:srgbClr val="000000"/>
                    </a:solidFill>
                    <a:latin typeface="Calibri" pitchFamily="34" charset="0"/>
                  </a:rPr>
                  <a:t>27</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11" name="Rectangle 485"/>
              <p:cNvSpPr>
                <a:spLocks noChangeArrowheads="1"/>
              </p:cNvSpPr>
              <p:nvPr/>
            </p:nvSpPr>
            <p:spPr bwMode="auto">
              <a:xfrm>
                <a:off x="5478" y="197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2" name="Rectangle 486"/>
              <p:cNvSpPr>
                <a:spLocks noChangeArrowheads="1"/>
              </p:cNvSpPr>
              <p:nvPr/>
            </p:nvSpPr>
            <p:spPr bwMode="auto">
              <a:xfrm>
                <a:off x="5493" y="198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3" name="Rectangle 487"/>
              <p:cNvSpPr>
                <a:spLocks noChangeArrowheads="1"/>
              </p:cNvSpPr>
              <p:nvPr/>
            </p:nvSpPr>
            <p:spPr bwMode="auto">
              <a:xfrm>
                <a:off x="80" y="2130"/>
                <a:ext cx="27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Human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4" name="Rectangle 488"/>
              <p:cNvSpPr>
                <a:spLocks noChangeArrowheads="1"/>
              </p:cNvSpPr>
              <p:nvPr/>
            </p:nvSpPr>
            <p:spPr bwMode="auto">
              <a:xfrm>
                <a:off x="80" y="2227"/>
                <a:ext cx="15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hair</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5" name="Rectangle 489"/>
              <p:cNvSpPr>
                <a:spLocks noChangeArrowheads="1"/>
              </p:cNvSpPr>
              <p:nvPr/>
            </p:nvSpPr>
            <p:spPr bwMode="auto">
              <a:xfrm>
                <a:off x="196"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6" name="Rectangle 490"/>
              <p:cNvSpPr>
                <a:spLocks noChangeArrowheads="1"/>
              </p:cNvSpPr>
              <p:nvPr/>
            </p:nvSpPr>
            <p:spPr bwMode="auto">
              <a:xfrm>
                <a:off x="452" y="2130"/>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HPLC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7" name="Rectangle 491"/>
              <p:cNvSpPr>
                <a:spLocks noChangeArrowheads="1"/>
              </p:cNvSpPr>
              <p:nvPr/>
            </p:nvSpPr>
            <p:spPr bwMode="auto">
              <a:xfrm>
                <a:off x="605" y="213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8" name="Rectangle 492"/>
              <p:cNvSpPr>
                <a:spLocks noChangeArrowheads="1"/>
              </p:cNvSpPr>
              <p:nvPr/>
            </p:nvSpPr>
            <p:spPr bwMode="auto">
              <a:xfrm>
                <a:off x="627" y="2130"/>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19" name="Rectangle 493"/>
              <p:cNvSpPr>
                <a:spLocks noChangeArrowheads="1"/>
              </p:cNvSpPr>
              <p:nvPr/>
            </p:nvSpPr>
            <p:spPr bwMode="auto">
              <a:xfrm>
                <a:off x="722" y="213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0" name="Rectangle 494"/>
              <p:cNvSpPr>
                <a:spLocks noChangeArrowheads="1"/>
              </p:cNvSpPr>
              <p:nvPr/>
            </p:nvSpPr>
            <p:spPr bwMode="auto">
              <a:xfrm>
                <a:off x="452" y="2227"/>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1" name="Rectangle 495"/>
              <p:cNvSpPr>
                <a:spLocks noChangeArrowheads="1"/>
              </p:cNvSpPr>
              <p:nvPr/>
            </p:nvSpPr>
            <p:spPr bwMode="auto">
              <a:xfrm>
                <a:off x="549"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2" name="Rectangle 496"/>
              <p:cNvSpPr>
                <a:spLocks noChangeArrowheads="1"/>
              </p:cNvSpPr>
              <p:nvPr/>
            </p:nvSpPr>
            <p:spPr bwMode="auto">
              <a:xfrm>
                <a:off x="909" y="2130"/>
                <a:ext cx="34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Hot water</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3" name="Rectangle 497"/>
              <p:cNvSpPr>
                <a:spLocks noChangeArrowheads="1"/>
              </p:cNvSpPr>
              <p:nvPr/>
            </p:nvSpPr>
            <p:spPr bwMode="auto">
              <a:xfrm>
                <a:off x="1209"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4" name="Rectangle 498"/>
              <p:cNvSpPr>
                <a:spLocks noChangeArrowheads="1"/>
              </p:cNvSpPr>
              <p:nvPr/>
            </p:nvSpPr>
            <p:spPr bwMode="auto">
              <a:xfrm>
                <a:off x="1520" y="2130"/>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5" name="Rectangle 499"/>
              <p:cNvSpPr>
                <a:spLocks noChangeArrowheads="1"/>
              </p:cNvSpPr>
              <p:nvPr/>
            </p:nvSpPr>
            <p:spPr bwMode="auto">
              <a:xfrm>
                <a:off x="1590" y="2117"/>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6" name="Rectangle 500"/>
              <p:cNvSpPr>
                <a:spLocks noChangeArrowheads="1"/>
              </p:cNvSpPr>
              <p:nvPr/>
            </p:nvSpPr>
            <p:spPr bwMode="auto">
              <a:xfrm>
                <a:off x="1637" y="2130"/>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7" name="Rectangle 501"/>
              <p:cNvSpPr>
                <a:spLocks noChangeArrowheads="1"/>
              </p:cNvSpPr>
              <p:nvPr/>
            </p:nvSpPr>
            <p:spPr bwMode="auto">
              <a:xfrm>
                <a:off x="1743" y="2117"/>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8" name="Rectangle 502"/>
              <p:cNvSpPr>
                <a:spLocks noChangeArrowheads="1"/>
              </p:cNvSpPr>
              <p:nvPr/>
            </p:nvSpPr>
            <p:spPr bwMode="auto">
              <a:xfrm>
                <a:off x="1791" y="213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9" name="Rectangle 503"/>
              <p:cNvSpPr>
                <a:spLocks noChangeArrowheads="1"/>
              </p:cNvSpPr>
              <p:nvPr/>
            </p:nvSpPr>
            <p:spPr bwMode="auto">
              <a:xfrm>
                <a:off x="1520" y="2227"/>
                <a:ext cx="39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 MMA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0" name="Rectangle 504"/>
              <p:cNvSpPr>
                <a:spLocks noChangeArrowheads="1"/>
              </p:cNvSpPr>
              <p:nvPr/>
            </p:nvSpPr>
            <p:spPr bwMode="auto">
              <a:xfrm>
                <a:off x="1872"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1" name="Rectangle 505"/>
              <p:cNvSpPr>
                <a:spLocks noChangeArrowheads="1"/>
              </p:cNvSpPr>
              <p:nvPr/>
            </p:nvSpPr>
            <p:spPr bwMode="auto">
              <a:xfrm>
                <a:off x="2037" y="213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2" name="Rectangle 506"/>
              <p:cNvSpPr>
                <a:spLocks noChangeArrowheads="1"/>
              </p:cNvSpPr>
              <p:nvPr/>
            </p:nvSpPr>
            <p:spPr bwMode="auto">
              <a:xfrm>
                <a:off x="2130"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3" name="Rectangle 507"/>
              <p:cNvSpPr>
                <a:spLocks noChangeArrowheads="1"/>
              </p:cNvSpPr>
              <p:nvPr/>
            </p:nvSpPr>
            <p:spPr bwMode="auto">
              <a:xfrm>
                <a:off x="2146" y="213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4" name="Rectangle 508"/>
              <p:cNvSpPr>
                <a:spLocks noChangeArrowheads="1"/>
              </p:cNvSpPr>
              <p:nvPr/>
            </p:nvSpPr>
            <p:spPr bwMode="auto">
              <a:xfrm>
                <a:off x="2272" y="211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5" name="Rectangle 509"/>
              <p:cNvSpPr>
                <a:spLocks noChangeArrowheads="1"/>
              </p:cNvSpPr>
              <p:nvPr/>
            </p:nvSpPr>
            <p:spPr bwMode="auto">
              <a:xfrm>
                <a:off x="2287"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6" name="Rectangle 510"/>
              <p:cNvSpPr>
                <a:spLocks noChangeArrowheads="1"/>
              </p:cNvSpPr>
              <p:nvPr/>
            </p:nvSpPr>
            <p:spPr bwMode="auto">
              <a:xfrm>
                <a:off x="2310" y="2130"/>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94.2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7" name="Rectangle 511"/>
              <p:cNvSpPr>
                <a:spLocks noChangeArrowheads="1"/>
              </p:cNvSpPr>
              <p:nvPr/>
            </p:nvSpPr>
            <p:spPr bwMode="auto">
              <a:xfrm>
                <a:off x="2037" y="2227"/>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8" name="Rectangle 512"/>
              <p:cNvSpPr>
                <a:spLocks noChangeArrowheads="1"/>
              </p:cNvSpPr>
              <p:nvPr/>
            </p:nvSpPr>
            <p:spPr bwMode="auto">
              <a:xfrm>
                <a:off x="2163" y="221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39" name="Rectangle 513"/>
              <p:cNvSpPr>
                <a:spLocks noChangeArrowheads="1"/>
              </p:cNvSpPr>
              <p:nvPr/>
            </p:nvSpPr>
            <p:spPr bwMode="auto">
              <a:xfrm>
                <a:off x="2178" y="221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0" name="Rectangle 514"/>
              <p:cNvSpPr>
                <a:spLocks noChangeArrowheads="1"/>
              </p:cNvSpPr>
              <p:nvPr/>
            </p:nvSpPr>
            <p:spPr bwMode="auto">
              <a:xfrm>
                <a:off x="2202"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1" name="Rectangle 515"/>
              <p:cNvSpPr>
                <a:spLocks noChangeArrowheads="1"/>
              </p:cNvSpPr>
              <p:nvPr/>
            </p:nvSpPr>
            <p:spPr bwMode="auto">
              <a:xfrm>
                <a:off x="2218"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2" name="Rectangle 516"/>
              <p:cNvSpPr>
                <a:spLocks noChangeArrowheads="1"/>
              </p:cNvSpPr>
              <p:nvPr/>
            </p:nvSpPr>
            <p:spPr bwMode="auto">
              <a:xfrm>
                <a:off x="2571" y="213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3" name="Rectangle 517"/>
              <p:cNvSpPr>
                <a:spLocks noChangeArrowheads="1"/>
              </p:cNvSpPr>
              <p:nvPr/>
            </p:nvSpPr>
            <p:spPr bwMode="auto">
              <a:xfrm>
                <a:off x="2663"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4" name="Rectangle 518"/>
              <p:cNvSpPr>
                <a:spLocks noChangeArrowheads="1"/>
              </p:cNvSpPr>
              <p:nvPr/>
            </p:nvSpPr>
            <p:spPr bwMode="auto">
              <a:xfrm>
                <a:off x="2680" y="213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5" name="Rectangle 519"/>
              <p:cNvSpPr>
                <a:spLocks noChangeArrowheads="1"/>
              </p:cNvSpPr>
              <p:nvPr/>
            </p:nvSpPr>
            <p:spPr bwMode="auto">
              <a:xfrm>
                <a:off x="2806" y="211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6" name="Rectangle 520"/>
              <p:cNvSpPr>
                <a:spLocks noChangeArrowheads="1"/>
              </p:cNvSpPr>
              <p:nvPr/>
            </p:nvSpPr>
            <p:spPr bwMode="auto">
              <a:xfrm>
                <a:off x="2821"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7" name="Rectangle 521"/>
              <p:cNvSpPr>
                <a:spLocks noChangeArrowheads="1"/>
              </p:cNvSpPr>
              <p:nvPr/>
            </p:nvSpPr>
            <p:spPr bwMode="auto">
              <a:xfrm>
                <a:off x="2844" y="213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8" name="Rectangle 522"/>
              <p:cNvSpPr>
                <a:spLocks noChangeArrowheads="1"/>
              </p:cNvSpPr>
              <p:nvPr/>
            </p:nvSpPr>
            <p:spPr bwMode="auto">
              <a:xfrm>
                <a:off x="2879" y="213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49" name="Rectangle 523"/>
              <p:cNvSpPr>
                <a:spLocks noChangeArrowheads="1"/>
              </p:cNvSpPr>
              <p:nvPr/>
            </p:nvSpPr>
            <p:spPr bwMode="auto">
              <a:xfrm>
                <a:off x="2901"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b</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0" name="Rectangle 524"/>
              <p:cNvSpPr>
                <a:spLocks noChangeArrowheads="1"/>
              </p:cNvSpPr>
              <p:nvPr/>
            </p:nvSpPr>
            <p:spPr bwMode="auto">
              <a:xfrm>
                <a:off x="2927"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1" name="Rectangle 525"/>
              <p:cNvSpPr>
                <a:spLocks noChangeArrowheads="1"/>
              </p:cNvSpPr>
              <p:nvPr/>
            </p:nvSpPr>
            <p:spPr bwMode="auto">
              <a:xfrm>
                <a:off x="3134" y="213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2" name="Rectangle 526"/>
              <p:cNvSpPr>
                <a:spLocks noChangeArrowheads="1"/>
              </p:cNvSpPr>
              <p:nvPr/>
            </p:nvSpPr>
            <p:spPr bwMode="auto">
              <a:xfrm>
                <a:off x="3226"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3" name="Rectangle 527"/>
              <p:cNvSpPr>
                <a:spLocks noChangeArrowheads="1"/>
              </p:cNvSpPr>
              <p:nvPr/>
            </p:nvSpPr>
            <p:spPr bwMode="auto">
              <a:xfrm>
                <a:off x="3243" y="213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4" name="Rectangle 528"/>
              <p:cNvSpPr>
                <a:spLocks noChangeArrowheads="1"/>
              </p:cNvSpPr>
              <p:nvPr/>
            </p:nvSpPr>
            <p:spPr bwMode="auto">
              <a:xfrm>
                <a:off x="3368" y="211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5" name="Rectangle 529"/>
              <p:cNvSpPr>
                <a:spLocks noChangeArrowheads="1"/>
              </p:cNvSpPr>
              <p:nvPr/>
            </p:nvSpPr>
            <p:spPr bwMode="auto">
              <a:xfrm>
                <a:off x="3383"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6" name="Rectangle 530"/>
              <p:cNvSpPr>
                <a:spLocks noChangeArrowheads="1"/>
              </p:cNvSpPr>
              <p:nvPr/>
            </p:nvSpPr>
            <p:spPr bwMode="auto">
              <a:xfrm>
                <a:off x="3407" y="213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7" name="Rectangle 531"/>
              <p:cNvSpPr>
                <a:spLocks noChangeArrowheads="1"/>
              </p:cNvSpPr>
              <p:nvPr/>
            </p:nvSpPr>
            <p:spPr bwMode="auto">
              <a:xfrm>
                <a:off x="3442" y="213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8" name="Rectangle 532"/>
              <p:cNvSpPr>
                <a:spLocks noChangeArrowheads="1"/>
              </p:cNvSpPr>
              <p:nvPr/>
            </p:nvSpPr>
            <p:spPr bwMode="auto">
              <a:xfrm>
                <a:off x="3464"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b</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59" name="Rectangle 533"/>
              <p:cNvSpPr>
                <a:spLocks noChangeArrowheads="1"/>
              </p:cNvSpPr>
              <p:nvPr/>
            </p:nvSpPr>
            <p:spPr bwMode="auto">
              <a:xfrm>
                <a:off x="3489"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0" name="Rectangle 534"/>
              <p:cNvSpPr>
                <a:spLocks noChangeArrowheads="1"/>
              </p:cNvSpPr>
              <p:nvPr/>
            </p:nvSpPr>
            <p:spPr bwMode="auto">
              <a:xfrm>
                <a:off x="3697" y="213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1" name="Rectangle 535"/>
              <p:cNvSpPr>
                <a:spLocks noChangeArrowheads="1"/>
              </p:cNvSpPr>
              <p:nvPr/>
            </p:nvSpPr>
            <p:spPr bwMode="auto">
              <a:xfrm>
                <a:off x="3789"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2" name="Rectangle 536"/>
              <p:cNvSpPr>
                <a:spLocks noChangeArrowheads="1"/>
              </p:cNvSpPr>
              <p:nvPr/>
            </p:nvSpPr>
            <p:spPr bwMode="auto">
              <a:xfrm>
                <a:off x="3806" y="213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3" name="Rectangle 537"/>
              <p:cNvSpPr>
                <a:spLocks noChangeArrowheads="1"/>
              </p:cNvSpPr>
              <p:nvPr/>
            </p:nvSpPr>
            <p:spPr bwMode="auto">
              <a:xfrm>
                <a:off x="3931" y="2117"/>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4" name="Rectangle 538"/>
              <p:cNvSpPr>
                <a:spLocks noChangeArrowheads="1"/>
              </p:cNvSpPr>
              <p:nvPr/>
            </p:nvSpPr>
            <p:spPr bwMode="auto">
              <a:xfrm>
                <a:off x="3946" y="2117"/>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5" name="Rectangle 539"/>
              <p:cNvSpPr>
                <a:spLocks noChangeArrowheads="1"/>
              </p:cNvSpPr>
              <p:nvPr/>
            </p:nvSpPr>
            <p:spPr bwMode="auto">
              <a:xfrm>
                <a:off x="3970" y="2130"/>
                <a:ext cx="2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130.6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6" name="Rectangle 540"/>
              <p:cNvSpPr>
                <a:spLocks noChangeArrowheads="1"/>
              </p:cNvSpPr>
              <p:nvPr/>
            </p:nvSpPr>
            <p:spPr bwMode="auto">
              <a:xfrm>
                <a:off x="3697" y="2227"/>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7" name="Rectangle 541"/>
              <p:cNvSpPr>
                <a:spLocks noChangeArrowheads="1"/>
              </p:cNvSpPr>
              <p:nvPr/>
            </p:nvSpPr>
            <p:spPr bwMode="auto">
              <a:xfrm>
                <a:off x="3822" y="221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8" name="Rectangle 542"/>
              <p:cNvSpPr>
                <a:spLocks noChangeArrowheads="1"/>
              </p:cNvSpPr>
              <p:nvPr/>
            </p:nvSpPr>
            <p:spPr bwMode="auto">
              <a:xfrm>
                <a:off x="3837" y="221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69" name="Rectangle 543"/>
              <p:cNvSpPr>
                <a:spLocks noChangeArrowheads="1"/>
              </p:cNvSpPr>
              <p:nvPr/>
            </p:nvSpPr>
            <p:spPr bwMode="auto">
              <a:xfrm>
                <a:off x="3861"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0" name="Rectangle 544"/>
              <p:cNvSpPr>
                <a:spLocks noChangeArrowheads="1"/>
              </p:cNvSpPr>
              <p:nvPr/>
            </p:nvSpPr>
            <p:spPr bwMode="auto">
              <a:xfrm>
                <a:off x="4259" y="2130"/>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94.2%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1" name="Rectangle 545"/>
              <p:cNvSpPr>
                <a:spLocks noChangeArrowheads="1"/>
              </p:cNvSpPr>
              <p:nvPr/>
            </p:nvSpPr>
            <p:spPr bwMode="auto">
              <a:xfrm>
                <a:off x="4441"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2" name="Rectangle 546"/>
              <p:cNvSpPr>
                <a:spLocks noChangeArrowheads="1"/>
              </p:cNvSpPr>
              <p:nvPr/>
            </p:nvSpPr>
            <p:spPr bwMode="auto">
              <a:xfrm>
                <a:off x="4703" y="213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3" name="Rectangle 547"/>
              <p:cNvSpPr>
                <a:spLocks noChangeArrowheads="1"/>
              </p:cNvSpPr>
              <p:nvPr/>
            </p:nvSpPr>
            <p:spPr bwMode="auto">
              <a:xfrm>
                <a:off x="4726" y="213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4" name="Rectangle 548"/>
              <p:cNvSpPr>
                <a:spLocks noChangeArrowheads="1"/>
              </p:cNvSpPr>
              <p:nvPr/>
            </p:nvSpPr>
            <p:spPr bwMode="auto">
              <a:xfrm>
                <a:off x="5345" y="2130"/>
                <a:ext cx="3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Pineriro</a:t>
                </a: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 et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75" name="Rectangle 549"/>
              <p:cNvSpPr>
                <a:spLocks noChangeArrowheads="1"/>
              </p:cNvSpPr>
              <p:nvPr/>
            </p:nvSpPr>
            <p:spPr bwMode="auto">
              <a:xfrm>
                <a:off x="5345" y="2227"/>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6" name="Rectangle 550"/>
              <p:cNvSpPr>
                <a:spLocks noChangeArrowheads="1"/>
              </p:cNvSpPr>
              <p:nvPr/>
            </p:nvSpPr>
            <p:spPr bwMode="auto">
              <a:xfrm>
                <a:off x="5416" y="221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7" name="Rectangle 551"/>
              <p:cNvSpPr>
                <a:spLocks noChangeArrowheads="1"/>
              </p:cNvSpPr>
              <p:nvPr/>
            </p:nvSpPr>
            <p:spPr bwMode="auto">
              <a:xfrm>
                <a:off x="5430" y="2213"/>
                <a:ext cx="4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600" dirty="0" smtClean="0">
                    <a:solidFill>
                      <a:srgbClr val="000000"/>
                    </a:solidFill>
                    <a:latin typeface="Calibri" pitchFamily="34" charset="0"/>
                  </a:rPr>
                  <a:t>38</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78" name="Rectangle 552"/>
              <p:cNvSpPr>
                <a:spLocks noChangeArrowheads="1"/>
              </p:cNvSpPr>
              <p:nvPr/>
            </p:nvSpPr>
            <p:spPr bwMode="auto">
              <a:xfrm>
                <a:off x="5478" y="221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79" name="Rectangle 553"/>
              <p:cNvSpPr>
                <a:spLocks noChangeArrowheads="1"/>
              </p:cNvSpPr>
              <p:nvPr/>
            </p:nvSpPr>
            <p:spPr bwMode="auto">
              <a:xfrm>
                <a:off x="5493" y="222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0" name="Rectangle 554"/>
              <p:cNvSpPr>
                <a:spLocks noChangeArrowheads="1"/>
              </p:cNvSpPr>
              <p:nvPr/>
            </p:nvSpPr>
            <p:spPr bwMode="auto">
              <a:xfrm>
                <a:off x="80" y="2370"/>
                <a:ext cx="21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Garlic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1" name="Rectangle 555"/>
              <p:cNvSpPr>
                <a:spLocks noChangeArrowheads="1"/>
              </p:cNvSpPr>
              <p:nvPr/>
            </p:nvSpPr>
            <p:spPr bwMode="auto">
              <a:xfrm>
                <a:off x="251"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2" name="Rectangle 556"/>
              <p:cNvSpPr>
                <a:spLocks noChangeArrowheads="1"/>
              </p:cNvSpPr>
              <p:nvPr/>
            </p:nvSpPr>
            <p:spPr bwMode="auto">
              <a:xfrm>
                <a:off x="452" y="2370"/>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3" name="Rectangle 557"/>
              <p:cNvSpPr>
                <a:spLocks noChangeArrowheads="1"/>
              </p:cNvSpPr>
              <p:nvPr/>
            </p:nvSpPr>
            <p:spPr bwMode="auto">
              <a:xfrm>
                <a:off x="543" y="237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4" name="Rectangle 558"/>
              <p:cNvSpPr>
                <a:spLocks noChangeArrowheads="1"/>
              </p:cNvSpPr>
              <p:nvPr/>
            </p:nvSpPr>
            <p:spPr bwMode="auto">
              <a:xfrm>
                <a:off x="565" y="2370"/>
                <a:ext cx="14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AFS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5" name="Rectangle 559"/>
              <p:cNvSpPr>
                <a:spLocks noChangeArrowheads="1"/>
              </p:cNvSpPr>
              <p:nvPr/>
            </p:nvSpPr>
            <p:spPr bwMode="auto">
              <a:xfrm>
                <a:off x="676"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6" name="Rectangle 560"/>
              <p:cNvSpPr>
                <a:spLocks noChangeArrowheads="1"/>
              </p:cNvSpPr>
              <p:nvPr/>
            </p:nvSpPr>
            <p:spPr bwMode="auto">
              <a:xfrm>
                <a:off x="909" y="237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7" name="Rectangle 561"/>
              <p:cNvSpPr>
                <a:spLocks noChangeArrowheads="1"/>
              </p:cNvSpPr>
              <p:nvPr/>
            </p:nvSpPr>
            <p:spPr bwMode="auto">
              <a:xfrm>
                <a:off x="1002"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8" name="Rectangle 562"/>
              <p:cNvSpPr>
                <a:spLocks noChangeArrowheads="1"/>
              </p:cNvSpPr>
              <p:nvPr/>
            </p:nvSpPr>
            <p:spPr bwMode="auto">
              <a:xfrm>
                <a:off x="1018" y="2370"/>
                <a:ext cx="1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89" name="Rectangle 563"/>
              <p:cNvSpPr>
                <a:spLocks noChangeArrowheads="1"/>
              </p:cNvSpPr>
              <p:nvPr/>
            </p:nvSpPr>
            <p:spPr bwMode="auto">
              <a:xfrm>
                <a:off x="1131" y="2370"/>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0" name="Rectangle 564"/>
              <p:cNvSpPr>
                <a:spLocks noChangeArrowheads="1"/>
              </p:cNvSpPr>
              <p:nvPr/>
            </p:nvSpPr>
            <p:spPr bwMode="auto">
              <a:xfrm>
                <a:off x="1150" y="2370"/>
                <a:ext cx="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1" name="Rectangle 565"/>
              <p:cNvSpPr>
                <a:spLocks noChangeArrowheads="1"/>
              </p:cNvSpPr>
              <p:nvPr/>
            </p:nvSpPr>
            <p:spPr bwMode="auto">
              <a:xfrm>
                <a:off x="1181" y="235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2" name="Rectangle 566"/>
              <p:cNvSpPr>
                <a:spLocks noChangeArrowheads="1"/>
              </p:cNvSpPr>
              <p:nvPr/>
            </p:nvSpPr>
            <p:spPr bwMode="auto">
              <a:xfrm>
                <a:off x="1196" y="235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3" name="Rectangle 567"/>
              <p:cNvSpPr>
                <a:spLocks noChangeArrowheads="1"/>
              </p:cNvSpPr>
              <p:nvPr/>
            </p:nvSpPr>
            <p:spPr bwMode="auto">
              <a:xfrm>
                <a:off x="1219"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4" name="Rectangle 568"/>
              <p:cNvSpPr>
                <a:spLocks noChangeArrowheads="1"/>
              </p:cNvSpPr>
              <p:nvPr/>
            </p:nvSpPr>
            <p:spPr bwMode="auto">
              <a:xfrm>
                <a:off x="1236" y="2370"/>
                <a:ext cx="8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5" name="Rectangle 569"/>
              <p:cNvSpPr>
                <a:spLocks noChangeArrowheads="1"/>
              </p:cNvSpPr>
              <p:nvPr/>
            </p:nvSpPr>
            <p:spPr bwMode="auto">
              <a:xfrm>
                <a:off x="1282" y="240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6" name="Rectangle 570"/>
              <p:cNvSpPr>
                <a:spLocks noChangeArrowheads="1"/>
              </p:cNvSpPr>
              <p:nvPr/>
            </p:nvSpPr>
            <p:spPr bwMode="auto">
              <a:xfrm>
                <a:off x="1306" y="2370"/>
                <a:ext cx="12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SO</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7" name="Rectangle 571"/>
              <p:cNvSpPr>
                <a:spLocks noChangeArrowheads="1"/>
              </p:cNvSpPr>
              <p:nvPr/>
            </p:nvSpPr>
            <p:spPr bwMode="auto">
              <a:xfrm>
                <a:off x="1388" y="240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8" name="Rectangle 572"/>
              <p:cNvSpPr>
                <a:spLocks noChangeArrowheads="1"/>
              </p:cNvSpPr>
              <p:nvPr/>
            </p:nvSpPr>
            <p:spPr bwMode="auto">
              <a:xfrm>
                <a:off x="1412"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99" name="Rectangle 573"/>
              <p:cNvSpPr>
                <a:spLocks noChangeArrowheads="1"/>
              </p:cNvSpPr>
              <p:nvPr/>
            </p:nvSpPr>
            <p:spPr bwMode="auto">
              <a:xfrm>
                <a:off x="1520" y="2370"/>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0" name="Rectangle 574"/>
              <p:cNvSpPr>
                <a:spLocks noChangeArrowheads="1"/>
              </p:cNvSpPr>
              <p:nvPr/>
            </p:nvSpPr>
            <p:spPr bwMode="auto">
              <a:xfrm>
                <a:off x="1590" y="2356"/>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1" name="Rectangle 575"/>
              <p:cNvSpPr>
                <a:spLocks noChangeArrowheads="1"/>
              </p:cNvSpPr>
              <p:nvPr/>
            </p:nvSpPr>
            <p:spPr bwMode="auto">
              <a:xfrm>
                <a:off x="1637" y="2370"/>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2" name="Rectangle 576"/>
              <p:cNvSpPr>
                <a:spLocks noChangeArrowheads="1"/>
              </p:cNvSpPr>
              <p:nvPr/>
            </p:nvSpPr>
            <p:spPr bwMode="auto">
              <a:xfrm>
                <a:off x="1743" y="2356"/>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3" name="Rectangle 577"/>
              <p:cNvSpPr>
                <a:spLocks noChangeArrowheads="1"/>
              </p:cNvSpPr>
              <p:nvPr/>
            </p:nvSpPr>
            <p:spPr bwMode="auto">
              <a:xfrm>
                <a:off x="1792"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4" name="Rectangle 578"/>
              <p:cNvSpPr>
                <a:spLocks noChangeArrowheads="1"/>
              </p:cNvSpPr>
              <p:nvPr/>
            </p:nvSpPr>
            <p:spPr bwMode="auto">
              <a:xfrm>
                <a:off x="2037" y="237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5" name="Rectangle 579"/>
              <p:cNvSpPr>
                <a:spLocks noChangeArrowheads="1"/>
              </p:cNvSpPr>
              <p:nvPr/>
            </p:nvSpPr>
            <p:spPr bwMode="auto">
              <a:xfrm>
                <a:off x="2130"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6" name="Rectangle 580"/>
              <p:cNvSpPr>
                <a:spLocks noChangeArrowheads="1"/>
              </p:cNvSpPr>
              <p:nvPr/>
            </p:nvSpPr>
            <p:spPr bwMode="auto">
              <a:xfrm>
                <a:off x="2146" y="237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7" name="Rectangle 581"/>
              <p:cNvSpPr>
                <a:spLocks noChangeArrowheads="1"/>
              </p:cNvSpPr>
              <p:nvPr/>
            </p:nvSpPr>
            <p:spPr bwMode="auto">
              <a:xfrm>
                <a:off x="2272" y="235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8" name="Rectangle 582"/>
              <p:cNvSpPr>
                <a:spLocks noChangeArrowheads="1"/>
              </p:cNvSpPr>
              <p:nvPr/>
            </p:nvSpPr>
            <p:spPr bwMode="auto">
              <a:xfrm>
                <a:off x="2287" y="235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09" name="Rectangle 583"/>
              <p:cNvSpPr>
                <a:spLocks noChangeArrowheads="1"/>
              </p:cNvSpPr>
              <p:nvPr/>
            </p:nvSpPr>
            <p:spPr bwMode="auto">
              <a:xfrm>
                <a:off x="2310" y="2370"/>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17.1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0" name="Rectangle 584"/>
              <p:cNvSpPr>
                <a:spLocks noChangeArrowheads="1"/>
              </p:cNvSpPr>
              <p:nvPr/>
            </p:nvSpPr>
            <p:spPr bwMode="auto">
              <a:xfrm>
                <a:off x="2037" y="2465"/>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1" name="Rectangle 585"/>
              <p:cNvSpPr>
                <a:spLocks noChangeArrowheads="1"/>
              </p:cNvSpPr>
              <p:nvPr/>
            </p:nvSpPr>
            <p:spPr bwMode="auto">
              <a:xfrm>
                <a:off x="2073"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2" name="Rectangle 586"/>
              <p:cNvSpPr>
                <a:spLocks noChangeArrowheads="1"/>
              </p:cNvSpPr>
              <p:nvPr/>
            </p:nvSpPr>
            <p:spPr bwMode="auto">
              <a:xfrm>
                <a:off x="2090" y="2465"/>
                <a:ext cx="31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22.1 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3" name="Rectangle 587"/>
              <p:cNvSpPr>
                <a:spLocks noChangeArrowheads="1"/>
              </p:cNvSpPr>
              <p:nvPr/>
            </p:nvSpPr>
            <p:spPr bwMode="auto">
              <a:xfrm>
                <a:off x="2361" y="245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4" name="Rectangle 588"/>
              <p:cNvSpPr>
                <a:spLocks noChangeArrowheads="1"/>
              </p:cNvSpPr>
              <p:nvPr/>
            </p:nvSpPr>
            <p:spPr bwMode="auto">
              <a:xfrm>
                <a:off x="2376" y="245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5" name="Rectangle 589"/>
              <p:cNvSpPr>
                <a:spLocks noChangeArrowheads="1"/>
              </p:cNvSpPr>
              <p:nvPr/>
            </p:nvSpPr>
            <p:spPr bwMode="auto">
              <a:xfrm>
                <a:off x="2401"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6" name="Rectangle 590"/>
              <p:cNvSpPr>
                <a:spLocks noChangeArrowheads="1"/>
              </p:cNvSpPr>
              <p:nvPr/>
            </p:nvSpPr>
            <p:spPr bwMode="auto">
              <a:xfrm>
                <a:off x="2571" y="237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7" name="Rectangle 591"/>
              <p:cNvSpPr>
                <a:spLocks noChangeArrowheads="1"/>
              </p:cNvSpPr>
              <p:nvPr/>
            </p:nvSpPr>
            <p:spPr bwMode="auto">
              <a:xfrm>
                <a:off x="2594"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8" name="Rectangle 592"/>
              <p:cNvSpPr>
                <a:spLocks noChangeArrowheads="1"/>
              </p:cNvSpPr>
              <p:nvPr/>
            </p:nvSpPr>
            <p:spPr bwMode="auto">
              <a:xfrm>
                <a:off x="3134" y="2370"/>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19" name="Rectangle 593"/>
              <p:cNvSpPr>
                <a:spLocks noChangeArrowheads="1"/>
              </p:cNvSpPr>
              <p:nvPr/>
            </p:nvSpPr>
            <p:spPr bwMode="auto">
              <a:xfrm>
                <a:off x="3157"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0" name="Rectangle 594"/>
              <p:cNvSpPr>
                <a:spLocks noChangeArrowheads="1"/>
              </p:cNvSpPr>
              <p:nvPr/>
            </p:nvSpPr>
            <p:spPr bwMode="auto">
              <a:xfrm>
                <a:off x="3697" y="2370"/>
                <a:ext cx="13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1" name="Rectangle 595"/>
              <p:cNvSpPr>
                <a:spLocks noChangeArrowheads="1"/>
              </p:cNvSpPr>
              <p:nvPr/>
            </p:nvSpPr>
            <p:spPr bwMode="auto">
              <a:xfrm>
                <a:off x="3789"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2" name="Rectangle 596"/>
              <p:cNvSpPr>
                <a:spLocks noChangeArrowheads="1"/>
              </p:cNvSpPr>
              <p:nvPr/>
            </p:nvSpPr>
            <p:spPr bwMode="auto">
              <a:xfrm>
                <a:off x="3806" y="2370"/>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3" name="Rectangle 597"/>
              <p:cNvSpPr>
                <a:spLocks noChangeArrowheads="1"/>
              </p:cNvSpPr>
              <p:nvPr/>
            </p:nvSpPr>
            <p:spPr bwMode="auto">
              <a:xfrm>
                <a:off x="3931" y="235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4" name="Rectangle 598"/>
              <p:cNvSpPr>
                <a:spLocks noChangeArrowheads="1"/>
              </p:cNvSpPr>
              <p:nvPr/>
            </p:nvSpPr>
            <p:spPr bwMode="auto">
              <a:xfrm>
                <a:off x="3946" y="235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5" name="Rectangle 599"/>
              <p:cNvSpPr>
                <a:spLocks noChangeArrowheads="1"/>
              </p:cNvSpPr>
              <p:nvPr/>
            </p:nvSpPr>
            <p:spPr bwMode="auto">
              <a:xfrm>
                <a:off x="3970" y="2370"/>
                <a:ext cx="22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54.7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6" name="Rectangle 600"/>
              <p:cNvSpPr>
                <a:spLocks noChangeArrowheads="1"/>
              </p:cNvSpPr>
              <p:nvPr/>
            </p:nvSpPr>
            <p:spPr bwMode="auto">
              <a:xfrm>
                <a:off x="3697" y="2465"/>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7" name="Rectangle 601"/>
              <p:cNvSpPr>
                <a:spLocks noChangeArrowheads="1"/>
              </p:cNvSpPr>
              <p:nvPr/>
            </p:nvSpPr>
            <p:spPr bwMode="auto">
              <a:xfrm>
                <a:off x="3733"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8" name="Rectangle 602"/>
              <p:cNvSpPr>
                <a:spLocks noChangeArrowheads="1"/>
              </p:cNvSpPr>
              <p:nvPr/>
            </p:nvSpPr>
            <p:spPr bwMode="auto">
              <a:xfrm>
                <a:off x="3749" y="2465"/>
                <a:ext cx="31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67.6 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29" name="Rectangle 603"/>
              <p:cNvSpPr>
                <a:spLocks noChangeArrowheads="1"/>
              </p:cNvSpPr>
              <p:nvPr/>
            </p:nvSpPr>
            <p:spPr bwMode="auto">
              <a:xfrm>
                <a:off x="4021" y="245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0" name="Rectangle 604"/>
              <p:cNvSpPr>
                <a:spLocks noChangeArrowheads="1"/>
              </p:cNvSpPr>
              <p:nvPr/>
            </p:nvSpPr>
            <p:spPr bwMode="auto">
              <a:xfrm>
                <a:off x="4036" y="245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1" name="Rectangle 605"/>
              <p:cNvSpPr>
                <a:spLocks noChangeArrowheads="1"/>
              </p:cNvSpPr>
              <p:nvPr/>
            </p:nvSpPr>
            <p:spPr bwMode="auto">
              <a:xfrm>
                <a:off x="4060"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32" name="Rectangle 606"/>
              <p:cNvSpPr>
                <a:spLocks noChangeArrowheads="1"/>
              </p:cNvSpPr>
              <p:nvPr/>
            </p:nvSpPr>
            <p:spPr bwMode="auto">
              <a:xfrm>
                <a:off x="4259" y="2370"/>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98.1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9" name="Group 808"/>
            <p:cNvGrpSpPr>
              <a:grpSpLocks/>
            </p:cNvGrpSpPr>
            <p:nvPr/>
          </p:nvGrpSpPr>
          <p:grpSpPr bwMode="auto">
            <a:xfrm>
              <a:off x="127000" y="3762375"/>
              <a:ext cx="8951912" cy="1711325"/>
              <a:chOff x="80" y="2370"/>
              <a:chExt cx="5639" cy="1078"/>
            </a:xfrm>
          </p:grpSpPr>
          <p:sp>
            <p:nvSpPr>
              <p:cNvPr id="5133" name="Rectangle 608"/>
              <p:cNvSpPr>
                <a:spLocks noChangeArrowheads="1"/>
              </p:cNvSpPr>
              <p:nvPr/>
            </p:nvSpPr>
            <p:spPr bwMode="auto">
              <a:xfrm>
                <a:off x="4405" y="2370"/>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4" name="Rectangle 609"/>
              <p:cNvSpPr>
                <a:spLocks noChangeArrowheads="1"/>
              </p:cNvSpPr>
              <p:nvPr/>
            </p:nvSpPr>
            <p:spPr bwMode="auto">
              <a:xfrm>
                <a:off x="4441" y="2370"/>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5" name="Rectangle 610"/>
              <p:cNvSpPr>
                <a:spLocks noChangeArrowheads="1"/>
              </p:cNvSpPr>
              <p:nvPr/>
            </p:nvSpPr>
            <p:spPr bwMode="auto">
              <a:xfrm>
                <a:off x="4259" y="2465"/>
                <a:ext cx="2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101.7%</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6" name="Rectangle 611"/>
              <p:cNvSpPr>
                <a:spLocks noChangeArrowheads="1"/>
              </p:cNvSpPr>
              <p:nvPr/>
            </p:nvSpPr>
            <p:spPr bwMode="auto">
              <a:xfrm>
                <a:off x="4479"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7" name="Rectangle 612"/>
              <p:cNvSpPr>
                <a:spLocks noChangeArrowheads="1"/>
              </p:cNvSpPr>
              <p:nvPr/>
            </p:nvSpPr>
            <p:spPr bwMode="auto">
              <a:xfrm>
                <a:off x="4703" y="2370"/>
                <a:ext cx="37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98.9% (for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8" name="Rectangle 613"/>
              <p:cNvSpPr>
                <a:spLocks noChangeArrowheads="1"/>
              </p:cNvSpPr>
              <p:nvPr/>
            </p:nvSpPr>
            <p:spPr bwMode="auto">
              <a:xfrm>
                <a:off x="4703" y="2465"/>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17.5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9" name="Rectangle 614"/>
              <p:cNvSpPr>
                <a:spLocks noChangeArrowheads="1"/>
              </p:cNvSpPr>
              <p:nvPr/>
            </p:nvSpPr>
            <p:spPr bwMode="auto">
              <a:xfrm>
                <a:off x="4832"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0" name="Rectangle 615"/>
              <p:cNvSpPr>
                <a:spLocks noChangeArrowheads="1"/>
              </p:cNvSpPr>
              <p:nvPr/>
            </p:nvSpPr>
            <p:spPr bwMode="auto">
              <a:xfrm>
                <a:off x="4848" y="2465"/>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1" name="Rectangle 616"/>
              <p:cNvSpPr>
                <a:spLocks noChangeArrowheads="1"/>
              </p:cNvSpPr>
              <p:nvPr/>
            </p:nvSpPr>
            <p:spPr bwMode="auto">
              <a:xfrm>
                <a:off x="4974" y="245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2" name="Rectangle 617"/>
              <p:cNvSpPr>
                <a:spLocks noChangeArrowheads="1"/>
              </p:cNvSpPr>
              <p:nvPr/>
            </p:nvSpPr>
            <p:spPr bwMode="auto">
              <a:xfrm>
                <a:off x="4989" y="2452"/>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3" name="Rectangle 618"/>
              <p:cNvSpPr>
                <a:spLocks noChangeArrowheads="1"/>
              </p:cNvSpPr>
              <p:nvPr/>
            </p:nvSpPr>
            <p:spPr bwMode="auto">
              <a:xfrm>
                <a:off x="5013"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4" name="Rectangle 619"/>
              <p:cNvSpPr>
                <a:spLocks noChangeArrowheads="1"/>
              </p:cNvSpPr>
              <p:nvPr/>
            </p:nvSpPr>
            <p:spPr bwMode="auto">
              <a:xfrm>
                <a:off x="5029" y="2465"/>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5" name="Rectangle 620"/>
              <p:cNvSpPr>
                <a:spLocks noChangeArrowheads="1"/>
              </p:cNvSpPr>
              <p:nvPr/>
            </p:nvSpPr>
            <p:spPr bwMode="auto">
              <a:xfrm>
                <a:off x="5100" y="2452"/>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6" name="Rectangle 621"/>
              <p:cNvSpPr>
                <a:spLocks noChangeArrowheads="1"/>
              </p:cNvSpPr>
              <p:nvPr/>
            </p:nvSpPr>
            <p:spPr bwMode="auto">
              <a:xfrm>
                <a:off x="5148" y="2465"/>
                <a:ext cx="9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7" name="Rectangle 622"/>
              <p:cNvSpPr>
                <a:spLocks noChangeArrowheads="1"/>
              </p:cNvSpPr>
              <p:nvPr/>
            </p:nvSpPr>
            <p:spPr bwMode="auto">
              <a:xfrm>
                <a:off x="4703" y="2562"/>
                <a:ext cx="37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98.9% (for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8" name="Rectangle 623"/>
              <p:cNvSpPr>
                <a:spLocks noChangeArrowheads="1"/>
              </p:cNvSpPr>
              <p:nvPr/>
            </p:nvSpPr>
            <p:spPr bwMode="auto">
              <a:xfrm>
                <a:off x="4703" y="2658"/>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56.3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49" name="Rectangle 624"/>
              <p:cNvSpPr>
                <a:spLocks noChangeArrowheads="1"/>
              </p:cNvSpPr>
              <p:nvPr/>
            </p:nvSpPr>
            <p:spPr bwMode="auto">
              <a:xfrm>
                <a:off x="4832" y="265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0" name="Rectangle 625"/>
              <p:cNvSpPr>
                <a:spLocks noChangeArrowheads="1"/>
              </p:cNvSpPr>
              <p:nvPr/>
            </p:nvSpPr>
            <p:spPr bwMode="auto">
              <a:xfrm>
                <a:off x="4848" y="2658"/>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1" name="Rectangle 626"/>
              <p:cNvSpPr>
                <a:spLocks noChangeArrowheads="1"/>
              </p:cNvSpPr>
              <p:nvPr/>
            </p:nvSpPr>
            <p:spPr bwMode="auto">
              <a:xfrm>
                <a:off x="4974" y="264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2" name="Rectangle 627"/>
              <p:cNvSpPr>
                <a:spLocks noChangeArrowheads="1"/>
              </p:cNvSpPr>
              <p:nvPr/>
            </p:nvSpPr>
            <p:spPr bwMode="auto">
              <a:xfrm>
                <a:off x="4989" y="264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3" name="Rectangle 628"/>
              <p:cNvSpPr>
                <a:spLocks noChangeArrowheads="1"/>
              </p:cNvSpPr>
              <p:nvPr/>
            </p:nvSpPr>
            <p:spPr bwMode="auto">
              <a:xfrm>
                <a:off x="5013" y="265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4" name="Rectangle 629"/>
              <p:cNvSpPr>
                <a:spLocks noChangeArrowheads="1"/>
              </p:cNvSpPr>
              <p:nvPr/>
            </p:nvSpPr>
            <p:spPr bwMode="auto">
              <a:xfrm>
                <a:off x="5029" y="2658"/>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5" name="Rectangle 630"/>
              <p:cNvSpPr>
                <a:spLocks noChangeArrowheads="1"/>
              </p:cNvSpPr>
              <p:nvPr/>
            </p:nvSpPr>
            <p:spPr bwMode="auto">
              <a:xfrm>
                <a:off x="5100" y="2644"/>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6" name="Rectangle 631"/>
              <p:cNvSpPr>
                <a:spLocks noChangeArrowheads="1"/>
              </p:cNvSpPr>
              <p:nvPr/>
            </p:nvSpPr>
            <p:spPr bwMode="auto">
              <a:xfrm>
                <a:off x="5148" y="2658"/>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7" name="Rectangle 632"/>
              <p:cNvSpPr>
                <a:spLocks noChangeArrowheads="1"/>
              </p:cNvSpPr>
              <p:nvPr/>
            </p:nvSpPr>
            <p:spPr bwMode="auto">
              <a:xfrm>
                <a:off x="5171" y="265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58" name="Rectangle 633"/>
              <p:cNvSpPr>
                <a:spLocks noChangeArrowheads="1"/>
              </p:cNvSpPr>
              <p:nvPr/>
            </p:nvSpPr>
            <p:spPr bwMode="auto">
              <a:xfrm>
                <a:off x="5345" y="2370"/>
                <a:ext cx="37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Ferreira et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59" name="Rectangle 634"/>
              <p:cNvSpPr>
                <a:spLocks noChangeArrowheads="1"/>
              </p:cNvSpPr>
              <p:nvPr/>
            </p:nvSpPr>
            <p:spPr bwMode="auto">
              <a:xfrm>
                <a:off x="5345" y="2465"/>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0" name="Rectangle 635"/>
              <p:cNvSpPr>
                <a:spLocks noChangeArrowheads="1"/>
              </p:cNvSpPr>
              <p:nvPr/>
            </p:nvSpPr>
            <p:spPr bwMode="auto">
              <a:xfrm>
                <a:off x="5416" y="245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1" name="Rectangle 636"/>
              <p:cNvSpPr>
                <a:spLocks noChangeArrowheads="1"/>
              </p:cNvSpPr>
              <p:nvPr/>
            </p:nvSpPr>
            <p:spPr bwMode="auto">
              <a:xfrm>
                <a:off x="5430" y="2452"/>
                <a:ext cx="4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600" dirty="0" smtClean="0">
                    <a:solidFill>
                      <a:srgbClr val="000000"/>
                    </a:solidFill>
                    <a:latin typeface="Calibri" pitchFamily="34" charset="0"/>
                  </a:rPr>
                  <a:t>39</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62" name="Rectangle 637"/>
              <p:cNvSpPr>
                <a:spLocks noChangeArrowheads="1"/>
              </p:cNvSpPr>
              <p:nvPr/>
            </p:nvSpPr>
            <p:spPr bwMode="auto">
              <a:xfrm>
                <a:off x="5478" y="2452"/>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3" name="Rectangle 638"/>
              <p:cNvSpPr>
                <a:spLocks noChangeArrowheads="1"/>
              </p:cNvSpPr>
              <p:nvPr/>
            </p:nvSpPr>
            <p:spPr bwMode="auto">
              <a:xfrm>
                <a:off x="5493" y="2465"/>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64" name="Rectangle 639"/>
              <p:cNvSpPr>
                <a:spLocks noChangeArrowheads="1"/>
              </p:cNvSpPr>
              <p:nvPr/>
            </p:nvSpPr>
            <p:spPr bwMode="auto">
              <a:xfrm>
                <a:off x="80" y="2754"/>
                <a:ext cx="16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Rice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5" name="Rectangle 640"/>
              <p:cNvSpPr>
                <a:spLocks noChangeArrowheads="1"/>
              </p:cNvSpPr>
              <p:nvPr/>
            </p:nvSpPr>
            <p:spPr bwMode="auto">
              <a:xfrm>
                <a:off x="204"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6" name="Rectangle 641"/>
              <p:cNvSpPr>
                <a:spLocks noChangeArrowheads="1"/>
              </p:cNvSpPr>
              <p:nvPr/>
            </p:nvSpPr>
            <p:spPr bwMode="auto">
              <a:xfrm>
                <a:off x="452" y="2754"/>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HPLC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7" name="Rectangle 642"/>
              <p:cNvSpPr>
                <a:spLocks noChangeArrowheads="1"/>
              </p:cNvSpPr>
              <p:nvPr/>
            </p:nvSpPr>
            <p:spPr bwMode="auto">
              <a:xfrm>
                <a:off x="605"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8" name="Rectangle 643"/>
              <p:cNvSpPr>
                <a:spLocks noChangeArrowheads="1"/>
              </p:cNvSpPr>
              <p:nvPr/>
            </p:nvSpPr>
            <p:spPr bwMode="auto">
              <a:xfrm>
                <a:off x="627" y="2754"/>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69" name="Rectangle 644"/>
              <p:cNvSpPr>
                <a:spLocks noChangeArrowheads="1"/>
              </p:cNvSpPr>
              <p:nvPr/>
            </p:nvSpPr>
            <p:spPr bwMode="auto">
              <a:xfrm>
                <a:off x="722"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0" name="Rectangle 645"/>
              <p:cNvSpPr>
                <a:spLocks noChangeArrowheads="1"/>
              </p:cNvSpPr>
              <p:nvPr/>
            </p:nvSpPr>
            <p:spPr bwMode="auto">
              <a:xfrm>
                <a:off x="452" y="2849"/>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1" name="Rectangle 646"/>
              <p:cNvSpPr>
                <a:spLocks noChangeArrowheads="1"/>
              </p:cNvSpPr>
              <p:nvPr/>
            </p:nvSpPr>
            <p:spPr bwMode="auto">
              <a:xfrm>
                <a:off x="549"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2" name="Rectangle 647"/>
              <p:cNvSpPr>
                <a:spLocks noChangeArrowheads="1"/>
              </p:cNvSpPr>
              <p:nvPr/>
            </p:nvSpPr>
            <p:spPr bwMode="auto">
              <a:xfrm>
                <a:off x="909" y="2754"/>
                <a:ext cx="55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 v/v nitric acid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3" name="Rectangle 648"/>
              <p:cNvSpPr>
                <a:spLocks noChangeArrowheads="1"/>
              </p:cNvSpPr>
              <p:nvPr/>
            </p:nvSpPr>
            <p:spPr bwMode="auto">
              <a:xfrm>
                <a:off x="1417"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4" name="Rectangle 649"/>
              <p:cNvSpPr>
                <a:spLocks noChangeArrowheads="1"/>
              </p:cNvSpPr>
              <p:nvPr/>
            </p:nvSpPr>
            <p:spPr bwMode="auto">
              <a:xfrm>
                <a:off x="1520" y="2754"/>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5" name="Rectangle 650"/>
              <p:cNvSpPr>
                <a:spLocks noChangeArrowheads="1"/>
              </p:cNvSpPr>
              <p:nvPr/>
            </p:nvSpPr>
            <p:spPr bwMode="auto">
              <a:xfrm>
                <a:off x="1590" y="2740"/>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6" name="Rectangle 651"/>
              <p:cNvSpPr>
                <a:spLocks noChangeArrowheads="1"/>
              </p:cNvSpPr>
              <p:nvPr/>
            </p:nvSpPr>
            <p:spPr bwMode="auto">
              <a:xfrm>
                <a:off x="1637" y="2754"/>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7" name="Rectangle 652"/>
              <p:cNvSpPr>
                <a:spLocks noChangeArrowheads="1"/>
              </p:cNvSpPr>
              <p:nvPr/>
            </p:nvSpPr>
            <p:spPr bwMode="auto">
              <a:xfrm>
                <a:off x="1743" y="2740"/>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8" name="Rectangle 653"/>
              <p:cNvSpPr>
                <a:spLocks noChangeArrowheads="1"/>
              </p:cNvSpPr>
              <p:nvPr/>
            </p:nvSpPr>
            <p:spPr bwMode="auto">
              <a:xfrm>
                <a:off x="1791"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79" name="Rectangle 654"/>
              <p:cNvSpPr>
                <a:spLocks noChangeArrowheads="1"/>
              </p:cNvSpPr>
              <p:nvPr/>
            </p:nvSpPr>
            <p:spPr bwMode="auto">
              <a:xfrm>
                <a:off x="1520" y="2849"/>
                <a:ext cx="39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 MMA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0" name="Rectangle 655"/>
              <p:cNvSpPr>
                <a:spLocks noChangeArrowheads="1"/>
              </p:cNvSpPr>
              <p:nvPr/>
            </p:nvSpPr>
            <p:spPr bwMode="auto">
              <a:xfrm>
                <a:off x="1872"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1" name="Rectangle 656"/>
              <p:cNvSpPr>
                <a:spLocks noChangeArrowheads="1"/>
              </p:cNvSpPr>
              <p:nvPr/>
            </p:nvSpPr>
            <p:spPr bwMode="auto">
              <a:xfrm>
                <a:off x="2037"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2" name="Rectangle 657"/>
              <p:cNvSpPr>
                <a:spLocks noChangeArrowheads="1"/>
              </p:cNvSpPr>
              <p:nvPr/>
            </p:nvSpPr>
            <p:spPr bwMode="auto">
              <a:xfrm>
                <a:off x="2059" y="2754"/>
                <a:ext cx="2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0.051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3" name="Rectangle 658"/>
              <p:cNvSpPr>
                <a:spLocks noChangeArrowheads="1"/>
              </p:cNvSpPr>
              <p:nvPr/>
            </p:nvSpPr>
            <p:spPr bwMode="auto">
              <a:xfrm>
                <a:off x="2277"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4" name="Rectangle 659"/>
              <p:cNvSpPr>
                <a:spLocks noChangeArrowheads="1"/>
              </p:cNvSpPr>
              <p:nvPr/>
            </p:nvSpPr>
            <p:spPr bwMode="auto">
              <a:xfrm>
                <a:off x="2313"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5" name="Rectangle 660"/>
              <p:cNvSpPr>
                <a:spLocks noChangeArrowheads="1"/>
              </p:cNvSpPr>
              <p:nvPr/>
            </p:nvSpPr>
            <p:spPr bwMode="auto">
              <a:xfrm>
                <a:off x="2037" y="2849"/>
                <a:ext cx="2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0.141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6" name="Rectangle 661"/>
              <p:cNvSpPr>
                <a:spLocks noChangeArrowheads="1"/>
              </p:cNvSpPr>
              <p:nvPr/>
            </p:nvSpPr>
            <p:spPr bwMode="auto">
              <a:xfrm>
                <a:off x="2203"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7" name="Rectangle 662"/>
              <p:cNvSpPr>
                <a:spLocks noChangeArrowheads="1"/>
              </p:cNvSpPr>
              <p:nvPr/>
            </p:nvSpPr>
            <p:spPr bwMode="auto">
              <a:xfrm>
                <a:off x="2220" y="2849"/>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8" name="Rectangle 663"/>
              <p:cNvSpPr>
                <a:spLocks noChangeArrowheads="1"/>
              </p:cNvSpPr>
              <p:nvPr/>
            </p:nvSpPr>
            <p:spPr bwMode="auto">
              <a:xfrm>
                <a:off x="2347" y="283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9" name="Rectangle 664"/>
              <p:cNvSpPr>
                <a:spLocks noChangeArrowheads="1"/>
              </p:cNvSpPr>
              <p:nvPr/>
            </p:nvSpPr>
            <p:spPr bwMode="auto">
              <a:xfrm>
                <a:off x="2362" y="283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0" name="Rectangle 665"/>
              <p:cNvSpPr>
                <a:spLocks noChangeArrowheads="1"/>
              </p:cNvSpPr>
              <p:nvPr/>
            </p:nvSpPr>
            <p:spPr bwMode="auto">
              <a:xfrm>
                <a:off x="2387"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1" name="Rectangle 666"/>
              <p:cNvSpPr>
                <a:spLocks noChangeArrowheads="1"/>
              </p:cNvSpPr>
              <p:nvPr/>
            </p:nvSpPr>
            <p:spPr bwMode="auto">
              <a:xfrm>
                <a:off x="2571"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2" name="Rectangle 667"/>
              <p:cNvSpPr>
                <a:spLocks noChangeArrowheads="1"/>
              </p:cNvSpPr>
              <p:nvPr/>
            </p:nvSpPr>
            <p:spPr bwMode="auto">
              <a:xfrm>
                <a:off x="2593"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3" name="Rectangle 668"/>
              <p:cNvSpPr>
                <a:spLocks noChangeArrowheads="1"/>
              </p:cNvSpPr>
              <p:nvPr/>
            </p:nvSpPr>
            <p:spPr bwMode="auto">
              <a:xfrm>
                <a:off x="2628" y="2754"/>
                <a:ext cx="9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4" name="Rectangle 669"/>
              <p:cNvSpPr>
                <a:spLocks noChangeArrowheads="1"/>
              </p:cNvSpPr>
              <p:nvPr/>
            </p:nvSpPr>
            <p:spPr bwMode="auto">
              <a:xfrm>
                <a:off x="2678"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5" name="Rectangle 670"/>
              <p:cNvSpPr>
                <a:spLocks noChangeArrowheads="1"/>
              </p:cNvSpPr>
              <p:nvPr/>
            </p:nvSpPr>
            <p:spPr bwMode="auto">
              <a:xfrm>
                <a:off x="2571" y="2897"/>
                <a:ext cx="2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0.004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6" name="Rectangle 671"/>
              <p:cNvSpPr>
                <a:spLocks noChangeArrowheads="1"/>
              </p:cNvSpPr>
              <p:nvPr/>
            </p:nvSpPr>
            <p:spPr bwMode="auto">
              <a:xfrm>
                <a:off x="2754" y="2897"/>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7" name="Rectangle 672"/>
              <p:cNvSpPr>
                <a:spLocks noChangeArrowheads="1"/>
              </p:cNvSpPr>
              <p:nvPr/>
            </p:nvSpPr>
            <p:spPr bwMode="auto">
              <a:xfrm>
                <a:off x="2790" y="2897"/>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8" name="Rectangle 673"/>
              <p:cNvSpPr>
                <a:spLocks noChangeArrowheads="1"/>
              </p:cNvSpPr>
              <p:nvPr/>
            </p:nvSpPr>
            <p:spPr bwMode="auto">
              <a:xfrm>
                <a:off x="2571" y="2993"/>
                <a:ext cx="2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0.157</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99" name="Rectangle 674"/>
              <p:cNvSpPr>
                <a:spLocks noChangeArrowheads="1"/>
              </p:cNvSpPr>
              <p:nvPr/>
            </p:nvSpPr>
            <p:spPr bwMode="auto">
              <a:xfrm>
                <a:off x="2737" y="299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0" name="Rectangle 675"/>
              <p:cNvSpPr>
                <a:spLocks noChangeArrowheads="1"/>
              </p:cNvSpPr>
              <p:nvPr/>
            </p:nvSpPr>
            <p:spPr bwMode="auto">
              <a:xfrm>
                <a:off x="2754" y="2993"/>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1" name="Rectangle 676"/>
              <p:cNvSpPr>
                <a:spLocks noChangeArrowheads="1"/>
              </p:cNvSpPr>
              <p:nvPr/>
            </p:nvSpPr>
            <p:spPr bwMode="auto">
              <a:xfrm>
                <a:off x="2881" y="2979"/>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2" name="Rectangle 677"/>
              <p:cNvSpPr>
                <a:spLocks noChangeArrowheads="1"/>
              </p:cNvSpPr>
              <p:nvPr/>
            </p:nvSpPr>
            <p:spPr bwMode="auto">
              <a:xfrm>
                <a:off x="2896" y="2979"/>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3" name="Rectangle 678"/>
              <p:cNvSpPr>
                <a:spLocks noChangeArrowheads="1"/>
              </p:cNvSpPr>
              <p:nvPr/>
            </p:nvSpPr>
            <p:spPr bwMode="auto">
              <a:xfrm>
                <a:off x="2921" y="2993"/>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4" name="Rectangle 679"/>
              <p:cNvSpPr>
                <a:spLocks noChangeArrowheads="1"/>
              </p:cNvSpPr>
              <p:nvPr/>
            </p:nvSpPr>
            <p:spPr bwMode="auto">
              <a:xfrm>
                <a:off x="3134"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5" name="Rectangle 680"/>
              <p:cNvSpPr>
                <a:spLocks noChangeArrowheads="1"/>
              </p:cNvSpPr>
              <p:nvPr/>
            </p:nvSpPr>
            <p:spPr bwMode="auto">
              <a:xfrm>
                <a:off x="3156"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6" name="Rectangle 681"/>
              <p:cNvSpPr>
                <a:spLocks noChangeArrowheads="1"/>
              </p:cNvSpPr>
              <p:nvPr/>
            </p:nvSpPr>
            <p:spPr bwMode="auto">
              <a:xfrm>
                <a:off x="3191"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7" name="Rectangle 682"/>
              <p:cNvSpPr>
                <a:spLocks noChangeArrowheads="1"/>
              </p:cNvSpPr>
              <p:nvPr/>
            </p:nvSpPr>
            <p:spPr bwMode="auto">
              <a:xfrm>
                <a:off x="3134" y="2849"/>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8" name="Rectangle 683"/>
              <p:cNvSpPr>
                <a:spLocks noChangeArrowheads="1"/>
              </p:cNvSpPr>
              <p:nvPr/>
            </p:nvSpPr>
            <p:spPr bwMode="auto">
              <a:xfrm>
                <a:off x="3156" y="2836"/>
                <a:ext cx="52"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09" name="Rectangle 684"/>
              <p:cNvSpPr>
                <a:spLocks noChangeArrowheads="1"/>
              </p:cNvSpPr>
              <p:nvPr/>
            </p:nvSpPr>
            <p:spPr bwMode="auto">
              <a:xfrm>
                <a:off x="3179"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0" name="Rectangle 685"/>
              <p:cNvSpPr>
                <a:spLocks noChangeArrowheads="1"/>
              </p:cNvSpPr>
              <p:nvPr/>
            </p:nvSpPr>
            <p:spPr bwMode="auto">
              <a:xfrm>
                <a:off x="3195" y="2849"/>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1" name="Rectangle 686"/>
              <p:cNvSpPr>
                <a:spLocks noChangeArrowheads="1"/>
              </p:cNvSpPr>
              <p:nvPr/>
            </p:nvSpPr>
            <p:spPr bwMode="auto">
              <a:xfrm>
                <a:off x="3231"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2" name="Rectangle 687"/>
              <p:cNvSpPr>
                <a:spLocks noChangeArrowheads="1"/>
              </p:cNvSpPr>
              <p:nvPr/>
            </p:nvSpPr>
            <p:spPr bwMode="auto">
              <a:xfrm>
                <a:off x="3248" y="2849"/>
                <a:ext cx="1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3" name="Rectangle 688"/>
              <p:cNvSpPr>
                <a:spLocks noChangeArrowheads="1"/>
              </p:cNvSpPr>
              <p:nvPr/>
            </p:nvSpPr>
            <p:spPr bwMode="auto">
              <a:xfrm>
                <a:off x="3377" y="2849"/>
                <a:ext cx="9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4" name="Rectangle 689"/>
              <p:cNvSpPr>
                <a:spLocks noChangeArrowheads="1"/>
              </p:cNvSpPr>
              <p:nvPr/>
            </p:nvSpPr>
            <p:spPr bwMode="auto">
              <a:xfrm>
                <a:off x="3427" y="2849"/>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5" name="Rectangle 690"/>
              <p:cNvSpPr>
                <a:spLocks noChangeArrowheads="1"/>
              </p:cNvSpPr>
              <p:nvPr/>
            </p:nvSpPr>
            <p:spPr bwMode="auto">
              <a:xfrm>
                <a:off x="3554" y="283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6" name="Rectangle 691"/>
              <p:cNvSpPr>
                <a:spLocks noChangeArrowheads="1"/>
              </p:cNvSpPr>
              <p:nvPr/>
            </p:nvSpPr>
            <p:spPr bwMode="auto">
              <a:xfrm>
                <a:off x="3569" y="283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7" name="Rectangle 692"/>
              <p:cNvSpPr>
                <a:spLocks noChangeArrowheads="1"/>
              </p:cNvSpPr>
              <p:nvPr/>
            </p:nvSpPr>
            <p:spPr bwMode="auto">
              <a:xfrm>
                <a:off x="3594"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8" name="Rectangle 693"/>
              <p:cNvSpPr>
                <a:spLocks noChangeArrowheads="1"/>
              </p:cNvSpPr>
              <p:nvPr/>
            </p:nvSpPr>
            <p:spPr bwMode="auto">
              <a:xfrm>
                <a:off x="3697" y="2754"/>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9" name="Rectangle 694"/>
              <p:cNvSpPr>
                <a:spLocks noChangeArrowheads="1"/>
              </p:cNvSpPr>
              <p:nvPr/>
            </p:nvSpPr>
            <p:spPr bwMode="auto">
              <a:xfrm>
                <a:off x="3719"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0" name="Rectangle 695"/>
              <p:cNvSpPr>
                <a:spLocks noChangeArrowheads="1"/>
              </p:cNvSpPr>
              <p:nvPr/>
            </p:nvSpPr>
            <p:spPr bwMode="auto">
              <a:xfrm>
                <a:off x="3754" y="2754"/>
                <a:ext cx="24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1" name="Rectangle 696"/>
              <p:cNvSpPr>
                <a:spLocks noChangeArrowheads="1"/>
              </p:cNvSpPr>
              <p:nvPr/>
            </p:nvSpPr>
            <p:spPr bwMode="auto">
              <a:xfrm>
                <a:off x="3953" y="2754"/>
                <a:ext cx="2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0.010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2" name="Rectangle 697"/>
              <p:cNvSpPr>
                <a:spLocks noChangeArrowheads="1"/>
              </p:cNvSpPr>
              <p:nvPr/>
            </p:nvSpPr>
            <p:spPr bwMode="auto">
              <a:xfrm>
                <a:off x="4136"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3" name="Rectangle 698"/>
              <p:cNvSpPr>
                <a:spLocks noChangeArrowheads="1"/>
              </p:cNvSpPr>
              <p:nvPr/>
            </p:nvSpPr>
            <p:spPr bwMode="auto">
              <a:xfrm>
                <a:off x="4172"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4" name="Rectangle 699"/>
              <p:cNvSpPr>
                <a:spLocks noChangeArrowheads="1"/>
              </p:cNvSpPr>
              <p:nvPr/>
            </p:nvSpPr>
            <p:spPr bwMode="auto">
              <a:xfrm>
                <a:off x="3697" y="2849"/>
                <a:ext cx="2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0.294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5" name="Rectangle 700"/>
              <p:cNvSpPr>
                <a:spLocks noChangeArrowheads="1"/>
              </p:cNvSpPr>
              <p:nvPr/>
            </p:nvSpPr>
            <p:spPr bwMode="auto">
              <a:xfrm>
                <a:off x="3863"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6" name="Rectangle 701"/>
              <p:cNvSpPr>
                <a:spLocks noChangeArrowheads="1"/>
              </p:cNvSpPr>
              <p:nvPr/>
            </p:nvSpPr>
            <p:spPr bwMode="auto">
              <a:xfrm>
                <a:off x="3879" y="2849"/>
                <a:ext cx="16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7" name="Rectangle 702"/>
              <p:cNvSpPr>
                <a:spLocks noChangeArrowheads="1"/>
              </p:cNvSpPr>
              <p:nvPr/>
            </p:nvSpPr>
            <p:spPr bwMode="auto">
              <a:xfrm>
                <a:off x="4007" y="283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8" name="Rectangle 703"/>
              <p:cNvSpPr>
                <a:spLocks noChangeArrowheads="1"/>
              </p:cNvSpPr>
              <p:nvPr/>
            </p:nvSpPr>
            <p:spPr bwMode="auto">
              <a:xfrm>
                <a:off x="4021" y="2836"/>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9" name="Rectangle 704"/>
              <p:cNvSpPr>
                <a:spLocks noChangeArrowheads="1"/>
              </p:cNvSpPr>
              <p:nvPr/>
            </p:nvSpPr>
            <p:spPr bwMode="auto">
              <a:xfrm>
                <a:off x="4046"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0" name="Rectangle 705"/>
              <p:cNvSpPr>
                <a:spLocks noChangeArrowheads="1"/>
              </p:cNvSpPr>
              <p:nvPr/>
            </p:nvSpPr>
            <p:spPr bwMode="auto">
              <a:xfrm>
                <a:off x="4259" y="2754"/>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1" name="Rectangle 706"/>
              <p:cNvSpPr>
                <a:spLocks noChangeArrowheads="1"/>
              </p:cNvSpPr>
              <p:nvPr/>
            </p:nvSpPr>
            <p:spPr bwMode="auto">
              <a:xfrm>
                <a:off x="4350"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2" name="Rectangle 707"/>
              <p:cNvSpPr>
                <a:spLocks noChangeArrowheads="1"/>
              </p:cNvSpPr>
              <p:nvPr/>
            </p:nvSpPr>
            <p:spPr bwMode="auto">
              <a:xfrm>
                <a:off x="4386"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3" name="Rectangle 708"/>
              <p:cNvSpPr>
                <a:spLocks noChangeArrowheads="1"/>
              </p:cNvSpPr>
              <p:nvPr/>
            </p:nvSpPr>
            <p:spPr bwMode="auto">
              <a:xfrm>
                <a:off x="4402" y="2754"/>
                <a:ext cx="20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4" name="Rectangle 709"/>
              <p:cNvSpPr>
                <a:spLocks noChangeArrowheads="1"/>
              </p:cNvSpPr>
              <p:nvPr/>
            </p:nvSpPr>
            <p:spPr bwMode="auto">
              <a:xfrm>
                <a:off x="4567"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5" name="Rectangle 710"/>
              <p:cNvSpPr>
                <a:spLocks noChangeArrowheads="1"/>
              </p:cNvSpPr>
              <p:nvPr/>
            </p:nvSpPr>
            <p:spPr bwMode="auto">
              <a:xfrm>
                <a:off x="4703" y="2754"/>
                <a:ext cx="1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94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6" name="Rectangle 711"/>
              <p:cNvSpPr>
                <a:spLocks noChangeArrowheads="1"/>
              </p:cNvSpPr>
              <p:nvPr/>
            </p:nvSpPr>
            <p:spPr bwMode="auto">
              <a:xfrm>
                <a:off x="4793" y="2754"/>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7" name="Rectangle 712"/>
              <p:cNvSpPr>
                <a:spLocks noChangeArrowheads="1"/>
              </p:cNvSpPr>
              <p:nvPr/>
            </p:nvSpPr>
            <p:spPr bwMode="auto">
              <a:xfrm>
                <a:off x="4829" y="2754"/>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8" name="Rectangle 713"/>
              <p:cNvSpPr>
                <a:spLocks noChangeArrowheads="1"/>
              </p:cNvSpPr>
              <p:nvPr/>
            </p:nvSpPr>
            <p:spPr bwMode="auto">
              <a:xfrm>
                <a:off x="4846" y="2754"/>
                <a:ext cx="31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110%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39" name="Rectangle 714"/>
              <p:cNvSpPr>
                <a:spLocks noChangeArrowheads="1"/>
              </p:cNvSpPr>
              <p:nvPr/>
            </p:nvSpPr>
            <p:spPr bwMode="auto">
              <a:xfrm>
                <a:off x="5119" y="2740"/>
                <a:ext cx="91"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40" name="Rectangle 715"/>
              <p:cNvSpPr>
                <a:spLocks noChangeArrowheads="1"/>
              </p:cNvSpPr>
              <p:nvPr/>
            </p:nvSpPr>
            <p:spPr bwMode="auto">
              <a:xfrm>
                <a:off x="4703" y="2849"/>
                <a:ext cx="24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and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41" name="Rectangle 716"/>
              <p:cNvSpPr>
                <a:spLocks noChangeArrowheads="1"/>
              </p:cNvSpPr>
              <p:nvPr/>
            </p:nvSpPr>
            <p:spPr bwMode="auto">
              <a:xfrm>
                <a:off x="4902" y="2836"/>
                <a:ext cx="95"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42" name="Rectangle 717"/>
              <p:cNvSpPr>
                <a:spLocks noChangeArrowheads="1"/>
              </p:cNvSpPr>
              <p:nvPr/>
            </p:nvSpPr>
            <p:spPr bwMode="auto">
              <a:xfrm>
                <a:off x="4964"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43" name="Rectangle 718"/>
              <p:cNvSpPr>
                <a:spLocks noChangeArrowheads="1"/>
              </p:cNvSpPr>
              <p:nvPr/>
            </p:nvSpPr>
            <p:spPr bwMode="auto">
              <a:xfrm>
                <a:off x="5345" y="2754"/>
                <a:ext cx="33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Maher et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44" name="Rectangle 719"/>
              <p:cNvSpPr>
                <a:spLocks noChangeArrowheads="1"/>
              </p:cNvSpPr>
              <p:nvPr/>
            </p:nvSpPr>
            <p:spPr bwMode="auto">
              <a:xfrm>
                <a:off x="5345" y="2849"/>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al.</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45" name="Rectangle 720"/>
              <p:cNvSpPr>
                <a:spLocks noChangeArrowheads="1"/>
              </p:cNvSpPr>
              <p:nvPr/>
            </p:nvSpPr>
            <p:spPr bwMode="auto">
              <a:xfrm>
                <a:off x="5416" y="283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dirty="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46" name="Rectangle 721"/>
              <p:cNvSpPr>
                <a:spLocks noChangeArrowheads="1"/>
              </p:cNvSpPr>
              <p:nvPr/>
            </p:nvSpPr>
            <p:spPr bwMode="auto">
              <a:xfrm>
                <a:off x="5430" y="2836"/>
                <a:ext cx="4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600" dirty="0" smtClean="0">
                    <a:solidFill>
                      <a:srgbClr val="000000"/>
                    </a:solidFill>
                    <a:latin typeface="Calibri" pitchFamily="34" charset="0"/>
                  </a:rPr>
                  <a:t>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47" name="Rectangle 722"/>
              <p:cNvSpPr>
                <a:spLocks noChangeArrowheads="1"/>
              </p:cNvSpPr>
              <p:nvPr/>
            </p:nvSpPr>
            <p:spPr bwMode="auto">
              <a:xfrm>
                <a:off x="5478" y="2836"/>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dirty="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48" name="Rectangle 723"/>
              <p:cNvSpPr>
                <a:spLocks noChangeArrowheads="1"/>
              </p:cNvSpPr>
              <p:nvPr/>
            </p:nvSpPr>
            <p:spPr bwMode="auto">
              <a:xfrm>
                <a:off x="5493" y="2849"/>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49" name="Rectangle 724"/>
              <p:cNvSpPr>
                <a:spLocks noChangeArrowheads="1"/>
              </p:cNvSpPr>
              <p:nvPr/>
            </p:nvSpPr>
            <p:spPr bwMode="auto">
              <a:xfrm>
                <a:off x="80" y="3136"/>
                <a:ext cx="28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Seafood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0" name="Rectangle 725"/>
              <p:cNvSpPr>
                <a:spLocks noChangeArrowheads="1"/>
              </p:cNvSpPr>
              <p:nvPr/>
            </p:nvSpPr>
            <p:spPr bwMode="auto">
              <a:xfrm>
                <a:off x="323"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1" name="Rectangle 726"/>
              <p:cNvSpPr>
                <a:spLocks noChangeArrowheads="1"/>
              </p:cNvSpPr>
              <p:nvPr/>
            </p:nvSpPr>
            <p:spPr bwMode="auto">
              <a:xfrm>
                <a:off x="452" y="3136"/>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HPLC</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2" name="Rectangle 727"/>
              <p:cNvSpPr>
                <a:spLocks noChangeArrowheads="1"/>
              </p:cNvSpPr>
              <p:nvPr/>
            </p:nvSpPr>
            <p:spPr bwMode="auto">
              <a:xfrm>
                <a:off x="605" y="313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3" name="Rectangle 728"/>
              <p:cNvSpPr>
                <a:spLocks noChangeArrowheads="1"/>
              </p:cNvSpPr>
              <p:nvPr/>
            </p:nvSpPr>
            <p:spPr bwMode="auto">
              <a:xfrm>
                <a:off x="627" y="3136"/>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ICP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4" name="Rectangle 729"/>
              <p:cNvSpPr>
                <a:spLocks noChangeArrowheads="1"/>
              </p:cNvSpPr>
              <p:nvPr/>
            </p:nvSpPr>
            <p:spPr bwMode="auto">
              <a:xfrm>
                <a:off x="722" y="313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5" name="Rectangle 730"/>
              <p:cNvSpPr>
                <a:spLocks noChangeArrowheads="1"/>
              </p:cNvSpPr>
              <p:nvPr/>
            </p:nvSpPr>
            <p:spPr bwMode="auto">
              <a:xfrm>
                <a:off x="452" y="3231"/>
                <a:ext cx="13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MS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6" name="Rectangle 731"/>
              <p:cNvSpPr>
                <a:spLocks noChangeArrowheads="1"/>
              </p:cNvSpPr>
              <p:nvPr/>
            </p:nvSpPr>
            <p:spPr bwMode="auto">
              <a:xfrm>
                <a:off x="549"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7" name="Rectangle 732"/>
              <p:cNvSpPr>
                <a:spLocks noChangeArrowheads="1"/>
              </p:cNvSpPr>
              <p:nvPr/>
            </p:nvSpPr>
            <p:spPr bwMode="auto">
              <a:xfrm>
                <a:off x="909" y="3136"/>
                <a:ext cx="5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Pepsin (enzyme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8" name="Rectangle 733"/>
              <p:cNvSpPr>
                <a:spLocks noChangeArrowheads="1"/>
              </p:cNvSpPr>
              <p:nvPr/>
            </p:nvSpPr>
            <p:spPr bwMode="auto">
              <a:xfrm>
                <a:off x="909" y="3231"/>
                <a:ext cx="59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to sample ratio of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59" name="Rectangle 734"/>
              <p:cNvSpPr>
                <a:spLocks noChangeArrowheads="1"/>
              </p:cNvSpPr>
              <p:nvPr/>
            </p:nvSpPr>
            <p:spPr bwMode="auto">
              <a:xfrm>
                <a:off x="909" y="3328"/>
                <a:ext cx="19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0.30)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0" name="Rectangle 735"/>
              <p:cNvSpPr>
                <a:spLocks noChangeArrowheads="1"/>
              </p:cNvSpPr>
              <p:nvPr/>
            </p:nvSpPr>
            <p:spPr bwMode="auto">
              <a:xfrm>
                <a:off x="1061" y="332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1" name="Rectangle 736"/>
              <p:cNvSpPr>
                <a:spLocks noChangeArrowheads="1"/>
              </p:cNvSpPr>
              <p:nvPr/>
            </p:nvSpPr>
            <p:spPr bwMode="auto">
              <a:xfrm>
                <a:off x="1520" y="3136"/>
                <a:ext cx="11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2" name="Rectangle 737"/>
              <p:cNvSpPr>
                <a:spLocks noChangeArrowheads="1"/>
              </p:cNvSpPr>
              <p:nvPr/>
            </p:nvSpPr>
            <p:spPr bwMode="auto">
              <a:xfrm>
                <a:off x="1590" y="3123"/>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3" name="Rectangle 738"/>
              <p:cNvSpPr>
                <a:spLocks noChangeArrowheads="1"/>
              </p:cNvSpPr>
              <p:nvPr/>
            </p:nvSpPr>
            <p:spPr bwMode="auto">
              <a:xfrm>
                <a:off x="1637" y="3136"/>
                <a:ext cx="14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4" name="Rectangle 739"/>
              <p:cNvSpPr>
                <a:spLocks noChangeArrowheads="1"/>
              </p:cNvSpPr>
              <p:nvPr/>
            </p:nvSpPr>
            <p:spPr bwMode="auto">
              <a:xfrm>
                <a:off x="1743" y="3123"/>
                <a:ext cx="7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5" name="Rectangle 740"/>
              <p:cNvSpPr>
                <a:spLocks noChangeArrowheads="1"/>
              </p:cNvSpPr>
              <p:nvPr/>
            </p:nvSpPr>
            <p:spPr bwMode="auto">
              <a:xfrm>
                <a:off x="1791" y="3136"/>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6" name="Rectangle 741"/>
              <p:cNvSpPr>
                <a:spLocks noChangeArrowheads="1"/>
              </p:cNvSpPr>
              <p:nvPr/>
            </p:nvSpPr>
            <p:spPr bwMode="auto">
              <a:xfrm>
                <a:off x="1826"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7" name="Rectangle 742"/>
              <p:cNvSpPr>
                <a:spLocks noChangeArrowheads="1"/>
              </p:cNvSpPr>
              <p:nvPr/>
            </p:nvSpPr>
            <p:spPr bwMode="auto">
              <a:xfrm>
                <a:off x="1520" y="3231"/>
                <a:ext cx="19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DMA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8" name="Rectangle 743"/>
              <p:cNvSpPr>
                <a:spLocks noChangeArrowheads="1"/>
              </p:cNvSpPr>
              <p:nvPr/>
            </p:nvSpPr>
            <p:spPr bwMode="auto">
              <a:xfrm>
                <a:off x="1669" y="3231"/>
                <a:ext cx="28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MMA,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69" name="Rectangle 744"/>
              <p:cNvSpPr>
                <a:spLocks noChangeArrowheads="1"/>
              </p:cNvSpPr>
              <p:nvPr/>
            </p:nvSpPr>
            <p:spPr bwMode="auto">
              <a:xfrm>
                <a:off x="1906"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0" name="Rectangle 745"/>
              <p:cNvSpPr>
                <a:spLocks noChangeArrowheads="1"/>
              </p:cNvSpPr>
              <p:nvPr/>
            </p:nvSpPr>
            <p:spPr bwMode="auto">
              <a:xfrm>
                <a:off x="1520" y="3328"/>
                <a:ext cx="8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1" name="Rectangle 746"/>
              <p:cNvSpPr>
                <a:spLocks noChangeArrowheads="1"/>
              </p:cNvSpPr>
              <p:nvPr/>
            </p:nvSpPr>
            <p:spPr bwMode="auto">
              <a:xfrm>
                <a:off x="1562" y="3328"/>
                <a:ext cx="1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C, 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2" name="Rectangle 747"/>
              <p:cNvSpPr>
                <a:spLocks noChangeArrowheads="1"/>
              </p:cNvSpPr>
              <p:nvPr/>
            </p:nvSpPr>
            <p:spPr bwMode="auto">
              <a:xfrm>
                <a:off x="1678" y="3328"/>
                <a:ext cx="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B</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3" name="Rectangle 748"/>
              <p:cNvSpPr>
                <a:spLocks noChangeArrowheads="1"/>
              </p:cNvSpPr>
              <p:nvPr/>
            </p:nvSpPr>
            <p:spPr bwMode="auto">
              <a:xfrm>
                <a:off x="1718" y="332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4" name="Rectangle 749"/>
              <p:cNvSpPr>
                <a:spLocks noChangeArrowheads="1"/>
              </p:cNvSpPr>
              <p:nvPr/>
            </p:nvSpPr>
            <p:spPr bwMode="auto">
              <a:xfrm>
                <a:off x="2037" y="3136"/>
                <a:ext cx="15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3.3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5" name="Rectangle 750"/>
              <p:cNvSpPr>
                <a:spLocks noChangeArrowheads="1"/>
              </p:cNvSpPr>
              <p:nvPr/>
            </p:nvSpPr>
            <p:spPr bwMode="auto">
              <a:xfrm>
                <a:off x="2146" y="3136"/>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6" name="Rectangle 751"/>
              <p:cNvSpPr>
                <a:spLocks noChangeArrowheads="1"/>
              </p:cNvSpPr>
              <p:nvPr/>
            </p:nvSpPr>
            <p:spPr bwMode="auto">
              <a:xfrm>
                <a:off x="2272" y="312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7" name="Rectangle 752"/>
              <p:cNvSpPr>
                <a:spLocks noChangeArrowheads="1"/>
              </p:cNvSpPr>
              <p:nvPr/>
            </p:nvSpPr>
            <p:spPr bwMode="auto">
              <a:xfrm>
                <a:off x="2287" y="312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8" name="Rectangle 753"/>
              <p:cNvSpPr>
                <a:spLocks noChangeArrowheads="1"/>
              </p:cNvSpPr>
              <p:nvPr/>
            </p:nvSpPr>
            <p:spPr bwMode="auto">
              <a:xfrm>
                <a:off x="2310" y="3136"/>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79" name="Rectangle 754"/>
              <p:cNvSpPr>
                <a:spLocks noChangeArrowheads="1"/>
              </p:cNvSpPr>
              <p:nvPr/>
            </p:nvSpPr>
            <p:spPr bwMode="auto">
              <a:xfrm>
                <a:off x="2329"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0" name="Rectangle 755"/>
              <p:cNvSpPr>
                <a:spLocks noChangeArrowheads="1"/>
              </p:cNvSpPr>
              <p:nvPr/>
            </p:nvSpPr>
            <p:spPr bwMode="auto">
              <a:xfrm>
                <a:off x="2037" y="3232"/>
                <a:ext cx="23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Calibri" pitchFamily="34" charset="0"/>
                    <a:cs typeface="Arial" pitchFamily="34" charset="0"/>
                  </a:rPr>
                  <a:t>&lt;0.011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1" name="Rectangle 756"/>
              <p:cNvSpPr>
                <a:spLocks noChangeArrowheads="1"/>
              </p:cNvSpPr>
              <p:nvPr/>
            </p:nvSpPr>
            <p:spPr bwMode="auto">
              <a:xfrm>
                <a:off x="2235" y="3232"/>
                <a:ext cx="6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2" name="Rectangle 757"/>
              <p:cNvSpPr>
                <a:spLocks noChangeArrowheads="1"/>
              </p:cNvSpPr>
              <p:nvPr/>
            </p:nvSpPr>
            <p:spPr bwMode="auto">
              <a:xfrm>
                <a:off x="2267" y="3232"/>
                <a:ext cx="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3" name="Rectangle 758"/>
              <p:cNvSpPr>
                <a:spLocks noChangeArrowheads="1"/>
              </p:cNvSpPr>
              <p:nvPr/>
            </p:nvSpPr>
            <p:spPr bwMode="auto">
              <a:xfrm>
                <a:off x="2282" y="3232"/>
                <a:ext cx="23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Calibri" pitchFamily="34" charset="0"/>
                    <a:cs typeface="Arial" pitchFamily="34" charset="0"/>
                  </a:rPr>
                  <a:t>0.0905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4" name="Rectangle 759"/>
              <p:cNvSpPr>
                <a:spLocks noChangeArrowheads="1"/>
              </p:cNvSpPr>
              <p:nvPr/>
            </p:nvSpPr>
            <p:spPr bwMode="auto">
              <a:xfrm>
                <a:off x="2037" y="3318"/>
                <a:ext cx="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5" name="Rectangle 760"/>
              <p:cNvSpPr>
                <a:spLocks noChangeArrowheads="1"/>
              </p:cNvSpPr>
              <p:nvPr/>
            </p:nvSpPr>
            <p:spPr bwMode="auto">
              <a:xfrm>
                <a:off x="2078" y="3318"/>
                <a:ext cx="12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6" name="Rectangle 761"/>
              <p:cNvSpPr>
                <a:spLocks noChangeArrowheads="1"/>
              </p:cNvSpPr>
              <p:nvPr/>
            </p:nvSpPr>
            <p:spPr bwMode="auto">
              <a:xfrm>
                <a:off x="2165" y="3305"/>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7" name="Rectangle 762"/>
              <p:cNvSpPr>
                <a:spLocks noChangeArrowheads="1"/>
              </p:cNvSpPr>
              <p:nvPr/>
            </p:nvSpPr>
            <p:spPr bwMode="auto">
              <a:xfrm>
                <a:off x="2180" y="3305"/>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8" name="Rectangle 763"/>
              <p:cNvSpPr>
                <a:spLocks noChangeArrowheads="1"/>
              </p:cNvSpPr>
              <p:nvPr/>
            </p:nvSpPr>
            <p:spPr bwMode="auto">
              <a:xfrm>
                <a:off x="2203" y="3326"/>
                <a:ext cx="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89" name="Rectangle 764"/>
              <p:cNvSpPr>
                <a:spLocks noChangeArrowheads="1"/>
              </p:cNvSpPr>
              <p:nvPr/>
            </p:nvSpPr>
            <p:spPr bwMode="auto">
              <a:xfrm>
                <a:off x="2571" y="3136"/>
                <a:ext cx="15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7.0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0" name="Rectangle 765"/>
              <p:cNvSpPr>
                <a:spLocks noChangeArrowheads="1"/>
              </p:cNvSpPr>
              <p:nvPr/>
            </p:nvSpPr>
            <p:spPr bwMode="auto">
              <a:xfrm>
                <a:off x="2680" y="3136"/>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1" name="Rectangle 766"/>
              <p:cNvSpPr>
                <a:spLocks noChangeArrowheads="1"/>
              </p:cNvSpPr>
              <p:nvPr/>
            </p:nvSpPr>
            <p:spPr bwMode="auto">
              <a:xfrm>
                <a:off x="2806" y="312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2" name="Rectangle 767"/>
              <p:cNvSpPr>
                <a:spLocks noChangeArrowheads="1"/>
              </p:cNvSpPr>
              <p:nvPr/>
            </p:nvSpPr>
            <p:spPr bwMode="auto">
              <a:xfrm>
                <a:off x="2821" y="312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3" name="Rectangle 768"/>
              <p:cNvSpPr>
                <a:spLocks noChangeArrowheads="1"/>
              </p:cNvSpPr>
              <p:nvPr/>
            </p:nvSpPr>
            <p:spPr bwMode="auto">
              <a:xfrm>
                <a:off x="2844" y="3136"/>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4" name="Rectangle 769"/>
              <p:cNvSpPr>
                <a:spLocks noChangeArrowheads="1"/>
              </p:cNvSpPr>
              <p:nvPr/>
            </p:nvSpPr>
            <p:spPr bwMode="auto">
              <a:xfrm>
                <a:off x="2863"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5" name="Rectangle 770"/>
              <p:cNvSpPr>
                <a:spLocks noChangeArrowheads="1"/>
              </p:cNvSpPr>
              <p:nvPr/>
            </p:nvSpPr>
            <p:spPr bwMode="auto">
              <a:xfrm>
                <a:off x="2571" y="3231"/>
                <a:ext cx="30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0.07676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6" name="Rectangle 771"/>
              <p:cNvSpPr>
                <a:spLocks noChangeArrowheads="1"/>
              </p:cNvSpPr>
              <p:nvPr/>
            </p:nvSpPr>
            <p:spPr bwMode="auto">
              <a:xfrm>
                <a:off x="2828" y="323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7" name="Rectangle 772"/>
              <p:cNvSpPr>
                <a:spLocks noChangeArrowheads="1"/>
              </p:cNvSpPr>
              <p:nvPr/>
            </p:nvSpPr>
            <p:spPr bwMode="auto">
              <a:xfrm>
                <a:off x="2864"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8" name="Rectangle 773"/>
              <p:cNvSpPr>
                <a:spLocks noChangeArrowheads="1"/>
              </p:cNvSpPr>
              <p:nvPr/>
            </p:nvSpPr>
            <p:spPr bwMode="auto">
              <a:xfrm>
                <a:off x="2881" y="3231"/>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1.15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99" name="Rectangle 774"/>
              <p:cNvSpPr>
                <a:spLocks noChangeArrowheads="1"/>
              </p:cNvSpPr>
              <p:nvPr/>
            </p:nvSpPr>
            <p:spPr bwMode="auto">
              <a:xfrm>
                <a:off x="2571" y="3328"/>
                <a:ext cx="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0" name="Rectangle 775"/>
              <p:cNvSpPr>
                <a:spLocks noChangeArrowheads="1"/>
              </p:cNvSpPr>
              <p:nvPr/>
            </p:nvSpPr>
            <p:spPr bwMode="auto">
              <a:xfrm>
                <a:off x="2612" y="3328"/>
                <a:ext cx="12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1" name="Rectangle 776"/>
              <p:cNvSpPr>
                <a:spLocks noChangeArrowheads="1"/>
              </p:cNvSpPr>
              <p:nvPr/>
            </p:nvSpPr>
            <p:spPr bwMode="auto">
              <a:xfrm>
                <a:off x="2699" y="331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2" name="Rectangle 777"/>
              <p:cNvSpPr>
                <a:spLocks noChangeArrowheads="1"/>
              </p:cNvSpPr>
              <p:nvPr/>
            </p:nvSpPr>
            <p:spPr bwMode="auto">
              <a:xfrm>
                <a:off x="2713" y="331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3" name="Rectangle 778"/>
              <p:cNvSpPr>
                <a:spLocks noChangeArrowheads="1"/>
              </p:cNvSpPr>
              <p:nvPr/>
            </p:nvSpPr>
            <p:spPr bwMode="auto">
              <a:xfrm>
                <a:off x="2737" y="332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4" name="Rectangle 779"/>
              <p:cNvSpPr>
                <a:spLocks noChangeArrowheads="1"/>
              </p:cNvSpPr>
              <p:nvPr/>
            </p:nvSpPr>
            <p:spPr bwMode="auto">
              <a:xfrm>
                <a:off x="3134" y="3136"/>
                <a:ext cx="15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8.5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5" name="Rectangle 780"/>
              <p:cNvSpPr>
                <a:spLocks noChangeArrowheads="1"/>
              </p:cNvSpPr>
              <p:nvPr/>
            </p:nvSpPr>
            <p:spPr bwMode="auto">
              <a:xfrm>
                <a:off x="3243" y="3136"/>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6" name="Rectangle 781"/>
              <p:cNvSpPr>
                <a:spLocks noChangeArrowheads="1"/>
              </p:cNvSpPr>
              <p:nvPr/>
            </p:nvSpPr>
            <p:spPr bwMode="auto">
              <a:xfrm>
                <a:off x="3368" y="312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7" name="Rectangle 782"/>
              <p:cNvSpPr>
                <a:spLocks noChangeArrowheads="1"/>
              </p:cNvSpPr>
              <p:nvPr/>
            </p:nvSpPr>
            <p:spPr bwMode="auto">
              <a:xfrm>
                <a:off x="3383" y="312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8" name="Rectangle 783"/>
              <p:cNvSpPr>
                <a:spLocks noChangeArrowheads="1"/>
              </p:cNvSpPr>
              <p:nvPr/>
            </p:nvSpPr>
            <p:spPr bwMode="auto">
              <a:xfrm>
                <a:off x="3407" y="3136"/>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09" name="Rectangle 784"/>
              <p:cNvSpPr>
                <a:spLocks noChangeArrowheads="1"/>
              </p:cNvSpPr>
              <p:nvPr/>
            </p:nvSpPr>
            <p:spPr bwMode="auto">
              <a:xfrm>
                <a:off x="3425"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0" name="Rectangle 785"/>
              <p:cNvSpPr>
                <a:spLocks noChangeArrowheads="1"/>
              </p:cNvSpPr>
              <p:nvPr/>
            </p:nvSpPr>
            <p:spPr bwMode="auto">
              <a:xfrm>
                <a:off x="3134" y="3231"/>
                <a:ext cx="21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0.127</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1" name="Rectangle 786"/>
              <p:cNvSpPr>
                <a:spLocks noChangeArrowheads="1"/>
              </p:cNvSpPr>
              <p:nvPr/>
            </p:nvSpPr>
            <p:spPr bwMode="auto">
              <a:xfrm>
                <a:off x="3300"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2" name="Rectangle 787"/>
              <p:cNvSpPr>
                <a:spLocks noChangeArrowheads="1"/>
              </p:cNvSpPr>
              <p:nvPr/>
            </p:nvSpPr>
            <p:spPr bwMode="auto">
              <a:xfrm>
                <a:off x="3317" y="3231"/>
                <a:ext cx="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3" name="Rectangle 788"/>
              <p:cNvSpPr>
                <a:spLocks noChangeArrowheads="1"/>
              </p:cNvSpPr>
              <p:nvPr/>
            </p:nvSpPr>
            <p:spPr bwMode="auto">
              <a:xfrm>
                <a:off x="3357" y="3231"/>
                <a:ext cx="12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4" name="Rectangle 789"/>
              <p:cNvSpPr>
                <a:spLocks noChangeArrowheads="1"/>
              </p:cNvSpPr>
              <p:nvPr/>
            </p:nvSpPr>
            <p:spPr bwMode="auto">
              <a:xfrm>
                <a:off x="3444" y="321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5" name="Rectangle 790"/>
              <p:cNvSpPr>
                <a:spLocks noChangeArrowheads="1"/>
              </p:cNvSpPr>
              <p:nvPr/>
            </p:nvSpPr>
            <p:spPr bwMode="auto">
              <a:xfrm>
                <a:off x="3459" y="3218"/>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6" name="Rectangle 791"/>
              <p:cNvSpPr>
                <a:spLocks noChangeArrowheads="1"/>
              </p:cNvSpPr>
              <p:nvPr/>
            </p:nvSpPr>
            <p:spPr bwMode="auto">
              <a:xfrm>
                <a:off x="3483"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7" name="Rectangle 792"/>
              <p:cNvSpPr>
                <a:spLocks noChangeArrowheads="1"/>
              </p:cNvSpPr>
              <p:nvPr/>
            </p:nvSpPr>
            <p:spPr bwMode="auto">
              <a:xfrm>
                <a:off x="3697" y="3136"/>
                <a:ext cx="18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12.0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8" name="Rectangle 793"/>
              <p:cNvSpPr>
                <a:spLocks noChangeArrowheads="1"/>
              </p:cNvSpPr>
              <p:nvPr/>
            </p:nvSpPr>
            <p:spPr bwMode="auto">
              <a:xfrm>
                <a:off x="3842" y="3136"/>
                <a:ext cx="16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ng·g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19" name="Rectangle 794"/>
              <p:cNvSpPr>
                <a:spLocks noChangeArrowheads="1"/>
              </p:cNvSpPr>
              <p:nvPr/>
            </p:nvSpPr>
            <p:spPr bwMode="auto">
              <a:xfrm>
                <a:off x="3968" y="3123"/>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0" name="Rectangle 795"/>
              <p:cNvSpPr>
                <a:spLocks noChangeArrowheads="1"/>
              </p:cNvSpPr>
              <p:nvPr/>
            </p:nvSpPr>
            <p:spPr bwMode="auto">
              <a:xfrm>
                <a:off x="3983" y="3123"/>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1" name="Rectangle 796"/>
              <p:cNvSpPr>
                <a:spLocks noChangeArrowheads="1"/>
              </p:cNvSpPr>
              <p:nvPr/>
            </p:nvSpPr>
            <p:spPr bwMode="auto">
              <a:xfrm>
                <a:off x="4007" y="3136"/>
                <a:ext cx="5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2" name="Rectangle 797"/>
              <p:cNvSpPr>
                <a:spLocks noChangeArrowheads="1"/>
              </p:cNvSpPr>
              <p:nvPr/>
            </p:nvSpPr>
            <p:spPr bwMode="auto">
              <a:xfrm>
                <a:off x="4025" y="3136"/>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3" name="Rectangle 798"/>
              <p:cNvSpPr>
                <a:spLocks noChangeArrowheads="1"/>
              </p:cNvSpPr>
              <p:nvPr/>
            </p:nvSpPr>
            <p:spPr bwMode="auto">
              <a:xfrm>
                <a:off x="3697" y="3231"/>
                <a:ext cx="263"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&lt;0.040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4" name="Rectangle 799"/>
              <p:cNvSpPr>
                <a:spLocks noChangeArrowheads="1"/>
              </p:cNvSpPr>
              <p:nvPr/>
            </p:nvSpPr>
            <p:spPr bwMode="auto">
              <a:xfrm>
                <a:off x="3916" y="3231"/>
                <a:ext cx="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5" name="Rectangle 800"/>
              <p:cNvSpPr>
                <a:spLocks noChangeArrowheads="1"/>
              </p:cNvSpPr>
              <p:nvPr/>
            </p:nvSpPr>
            <p:spPr bwMode="auto">
              <a:xfrm>
                <a:off x="3952" y="3231"/>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6" name="Rectangle 801"/>
              <p:cNvSpPr>
                <a:spLocks noChangeArrowheads="1"/>
              </p:cNvSpPr>
              <p:nvPr/>
            </p:nvSpPr>
            <p:spPr bwMode="auto">
              <a:xfrm>
                <a:off x="3969" y="3231"/>
                <a:ext cx="226"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0.207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7" name="Rectangle 802"/>
              <p:cNvSpPr>
                <a:spLocks noChangeArrowheads="1"/>
              </p:cNvSpPr>
              <p:nvPr/>
            </p:nvSpPr>
            <p:spPr bwMode="auto">
              <a:xfrm>
                <a:off x="3697" y="3328"/>
                <a:ext cx="80"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µ</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8" name="Rectangle 803"/>
              <p:cNvSpPr>
                <a:spLocks noChangeArrowheads="1"/>
              </p:cNvSpPr>
              <p:nvPr/>
            </p:nvSpPr>
            <p:spPr bwMode="auto">
              <a:xfrm>
                <a:off x="3737" y="3328"/>
                <a:ext cx="12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g·g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29" name="Rectangle 804"/>
              <p:cNvSpPr>
                <a:spLocks noChangeArrowheads="1"/>
              </p:cNvSpPr>
              <p:nvPr/>
            </p:nvSpPr>
            <p:spPr bwMode="auto">
              <a:xfrm>
                <a:off x="3824" y="3314"/>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0" name="Rectangle 805"/>
              <p:cNvSpPr>
                <a:spLocks noChangeArrowheads="1"/>
              </p:cNvSpPr>
              <p:nvPr/>
            </p:nvSpPr>
            <p:spPr bwMode="auto">
              <a:xfrm>
                <a:off x="3839" y="3314"/>
                <a:ext cx="5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1" name="Rectangle 806"/>
              <p:cNvSpPr>
                <a:spLocks noChangeArrowheads="1"/>
              </p:cNvSpPr>
              <p:nvPr/>
            </p:nvSpPr>
            <p:spPr bwMode="auto">
              <a:xfrm>
                <a:off x="3863" y="3328"/>
                <a:ext cx="5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32" name="Rectangle 807"/>
              <p:cNvSpPr>
                <a:spLocks noChangeArrowheads="1"/>
              </p:cNvSpPr>
              <p:nvPr/>
            </p:nvSpPr>
            <p:spPr bwMode="auto">
              <a:xfrm>
                <a:off x="4259" y="3136"/>
                <a:ext cx="61"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 name="Rectangle 809"/>
            <p:cNvSpPr>
              <a:spLocks noChangeArrowheads="1"/>
            </p:cNvSpPr>
            <p:nvPr/>
          </p:nvSpPr>
          <p:spPr bwMode="auto">
            <a:xfrm>
              <a:off x="6797675" y="4978400"/>
              <a:ext cx="873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810"/>
            <p:cNvSpPr>
              <a:spLocks noChangeArrowheads="1"/>
            </p:cNvSpPr>
            <p:nvPr/>
          </p:nvSpPr>
          <p:spPr bwMode="auto">
            <a:xfrm>
              <a:off x="7466013" y="4978400"/>
              <a:ext cx="9683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811"/>
            <p:cNvSpPr>
              <a:spLocks noChangeArrowheads="1"/>
            </p:cNvSpPr>
            <p:nvPr/>
          </p:nvSpPr>
          <p:spPr bwMode="auto">
            <a:xfrm>
              <a:off x="7500938" y="4978400"/>
              <a:ext cx="873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812"/>
            <p:cNvSpPr>
              <a:spLocks noChangeArrowheads="1"/>
            </p:cNvSpPr>
            <p:nvPr/>
          </p:nvSpPr>
          <p:spPr bwMode="auto">
            <a:xfrm>
              <a:off x="7526338" y="4978400"/>
              <a:ext cx="873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813"/>
            <p:cNvSpPr>
              <a:spLocks noChangeArrowheads="1"/>
            </p:cNvSpPr>
            <p:nvPr/>
          </p:nvSpPr>
          <p:spPr bwMode="auto">
            <a:xfrm>
              <a:off x="8485188" y="4978400"/>
              <a:ext cx="4445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Moreda</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814"/>
            <p:cNvSpPr>
              <a:spLocks noChangeArrowheads="1"/>
            </p:cNvSpPr>
            <p:nvPr/>
          </p:nvSpPr>
          <p:spPr bwMode="auto">
            <a:xfrm>
              <a:off x="8859838" y="4978400"/>
              <a:ext cx="9683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815"/>
            <p:cNvSpPr>
              <a:spLocks noChangeArrowheads="1"/>
            </p:cNvSpPr>
            <p:nvPr/>
          </p:nvSpPr>
          <p:spPr bwMode="auto">
            <a:xfrm>
              <a:off x="8485188" y="5129213"/>
              <a:ext cx="57943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Pinieiro</a:t>
              </a: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 et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816"/>
            <p:cNvSpPr>
              <a:spLocks noChangeArrowheads="1"/>
            </p:cNvSpPr>
            <p:nvPr/>
          </p:nvSpPr>
          <p:spPr bwMode="auto">
            <a:xfrm>
              <a:off x="8485188" y="5283200"/>
              <a:ext cx="1762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al.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817"/>
            <p:cNvSpPr>
              <a:spLocks noChangeArrowheads="1"/>
            </p:cNvSpPr>
            <p:nvPr/>
          </p:nvSpPr>
          <p:spPr bwMode="auto">
            <a:xfrm>
              <a:off x="8597900" y="5260975"/>
              <a:ext cx="68262"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818"/>
            <p:cNvSpPr>
              <a:spLocks noChangeArrowheads="1"/>
            </p:cNvSpPr>
            <p:nvPr/>
          </p:nvSpPr>
          <p:spPr bwMode="auto">
            <a:xfrm>
              <a:off x="8620125" y="5260975"/>
              <a:ext cx="7694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600" dirty="0" smtClean="0">
                  <a:solidFill>
                    <a:srgbClr val="000000"/>
                  </a:solidFill>
                  <a:latin typeface="Calibri" pitchFamily="34" charset="0"/>
                </a:rPr>
                <a:t>40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819"/>
            <p:cNvSpPr>
              <a:spLocks noChangeArrowheads="1"/>
            </p:cNvSpPr>
            <p:nvPr/>
          </p:nvSpPr>
          <p:spPr bwMode="auto">
            <a:xfrm>
              <a:off x="8696325" y="5260975"/>
              <a:ext cx="68262"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rgbClr val="000000"/>
                  </a:solidFill>
                  <a:effectLst/>
                  <a:latin typeface="Calibri" pitchFamily="34"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820"/>
            <p:cNvSpPr>
              <a:spLocks noChangeArrowheads="1"/>
            </p:cNvSpPr>
            <p:nvPr/>
          </p:nvSpPr>
          <p:spPr bwMode="auto">
            <a:xfrm>
              <a:off x="8720138" y="5283200"/>
              <a:ext cx="873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821"/>
            <p:cNvSpPr>
              <a:spLocks noChangeArrowheads="1"/>
            </p:cNvSpPr>
            <p:nvPr/>
          </p:nvSpPr>
          <p:spPr bwMode="auto">
            <a:xfrm>
              <a:off x="55563" y="5511800"/>
              <a:ext cx="598487"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822"/>
            <p:cNvSpPr>
              <a:spLocks noChangeArrowheads="1"/>
            </p:cNvSpPr>
            <p:nvPr/>
          </p:nvSpPr>
          <p:spPr bwMode="auto">
            <a:xfrm>
              <a:off x="646113" y="5511800"/>
              <a:ext cx="63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823"/>
            <p:cNvSpPr>
              <a:spLocks noChangeArrowheads="1"/>
            </p:cNvSpPr>
            <p:nvPr/>
          </p:nvSpPr>
          <p:spPr bwMode="auto">
            <a:xfrm>
              <a:off x="652463" y="5511800"/>
              <a:ext cx="7286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824"/>
            <p:cNvSpPr>
              <a:spLocks noChangeArrowheads="1"/>
            </p:cNvSpPr>
            <p:nvPr/>
          </p:nvSpPr>
          <p:spPr bwMode="auto">
            <a:xfrm>
              <a:off x="1373188"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825"/>
            <p:cNvSpPr>
              <a:spLocks noChangeArrowheads="1"/>
            </p:cNvSpPr>
            <p:nvPr/>
          </p:nvSpPr>
          <p:spPr bwMode="auto">
            <a:xfrm>
              <a:off x="1377950" y="5511800"/>
              <a:ext cx="9715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826"/>
            <p:cNvSpPr>
              <a:spLocks noChangeArrowheads="1"/>
            </p:cNvSpPr>
            <p:nvPr/>
          </p:nvSpPr>
          <p:spPr bwMode="auto">
            <a:xfrm>
              <a:off x="2341563"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827"/>
            <p:cNvSpPr>
              <a:spLocks noChangeArrowheads="1"/>
            </p:cNvSpPr>
            <p:nvPr/>
          </p:nvSpPr>
          <p:spPr bwMode="auto">
            <a:xfrm>
              <a:off x="2346325" y="5511800"/>
              <a:ext cx="82550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828"/>
            <p:cNvSpPr>
              <a:spLocks noChangeArrowheads="1"/>
            </p:cNvSpPr>
            <p:nvPr/>
          </p:nvSpPr>
          <p:spPr bwMode="auto">
            <a:xfrm>
              <a:off x="3163888"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829"/>
            <p:cNvSpPr>
              <a:spLocks noChangeArrowheads="1"/>
            </p:cNvSpPr>
            <p:nvPr/>
          </p:nvSpPr>
          <p:spPr bwMode="auto">
            <a:xfrm>
              <a:off x="3168650" y="5511800"/>
              <a:ext cx="85090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830"/>
            <p:cNvSpPr>
              <a:spLocks noChangeArrowheads="1"/>
            </p:cNvSpPr>
            <p:nvPr/>
          </p:nvSpPr>
          <p:spPr bwMode="auto">
            <a:xfrm>
              <a:off x="4010025" y="5511800"/>
              <a:ext cx="63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0" name="Rectangle 831"/>
            <p:cNvSpPr>
              <a:spLocks noChangeArrowheads="1"/>
            </p:cNvSpPr>
            <p:nvPr/>
          </p:nvSpPr>
          <p:spPr bwMode="auto">
            <a:xfrm>
              <a:off x="4016375" y="5511800"/>
              <a:ext cx="8953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1" name="Rectangle 832"/>
            <p:cNvSpPr>
              <a:spLocks noChangeArrowheads="1"/>
            </p:cNvSpPr>
            <p:nvPr/>
          </p:nvSpPr>
          <p:spPr bwMode="auto">
            <a:xfrm>
              <a:off x="4903788" y="5511800"/>
              <a:ext cx="63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3" name="Rectangle 833"/>
            <p:cNvSpPr>
              <a:spLocks noChangeArrowheads="1"/>
            </p:cNvSpPr>
            <p:nvPr/>
          </p:nvSpPr>
          <p:spPr bwMode="auto">
            <a:xfrm>
              <a:off x="4910138" y="5511800"/>
              <a:ext cx="895350"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4" name="Rectangle 834"/>
            <p:cNvSpPr>
              <a:spLocks noChangeArrowheads="1"/>
            </p:cNvSpPr>
            <p:nvPr/>
          </p:nvSpPr>
          <p:spPr bwMode="auto">
            <a:xfrm>
              <a:off x="5797550"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5" name="Rectangle 835"/>
            <p:cNvSpPr>
              <a:spLocks noChangeArrowheads="1"/>
            </p:cNvSpPr>
            <p:nvPr/>
          </p:nvSpPr>
          <p:spPr bwMode="auto">
            <a:xfrm>
              <a:off x="5802313" y="5511800"/>
              <a:ext cx="896937"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6" name="Rectangle 836"/>
            <p:cNvSpPr>
              <a:spLocks noChangeArrowheads="1"/>
            </p:cNvSpPr>
            <p:nvPr/>
          </p:nvSpPr>
          <p:spPr bwMode="auto">
            <a:xfrm>
              <a:off x="6691313"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7" name="Rectangle 837"/>
            <p:cNvSpPr>
              <a:spLocks noChangeArrowheads="1"/>
            </p:cNvSpPr>
            <p:nvPr/>
          </p:nvSpPr>
          <p:spPr bwMode="auto">
            <a:xfrm>
              <a:off x="6696075" y="5511800"/>
              <a:ext cx="706437"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8" name="Rectangle 838"/>
            <p:cNvSpPr>
              <a:spLocks noChangeArrowheads="1"/>
            </p:cNvSpPr>
            <p:nvPr/>
          </p:nvSpPr>
          <p:spPr bwMode="auto">
            <a:xfrm>
              <a:off x="7394575"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9" name="Rectangle 839"/>
            <p:cNvSpPr>
              <a:spLocks noChangeArrowheads="1"/>
            </p:cNvSpPr>
            <p:nvPr/>
          </p:nvSpPr>
          <p:spPr bwMode="auto">
            <a:xfrm>
              <a:off x="7399338" y="5511800"/>
              <a:ext cx="1023937"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0" name="Rectangle 840"/>
            <p:cNvSpPr>
              <a:spLocks noChangeArrowheads="1"/>
            </p:cNvSpPr>
            <p:nvPr/>
          </p:nvSpPr>
          <p:spPr bwMode="auto">
            <a:xfrm>
              <a:off x="8415338" y="5511800"/>
              <a:ext cx="47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1" name="Rectangle 841"/>
            <p:cNvSpPr>
              <a:spLocks noChangeArrowheads="1"/>
            </p:cNvSpPr>
            <p:nvPr/>
          </p:nvSpPr>
          <p:spPr bwMode="auto">
            <a:xfrm>
              <a:off x="8420100" y="5511800"/>
              <a:ext cx="703262"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2" name="Rectangle 842"/>
            <p:cNvSpPr>
              <a:spLocks noChangeArrowheads="1"/>
            </p:cNvSpPr>
            <p:nvPr/>
          </p:nvSpPr>
          <p:spPr bwMode="auto">
            <a:xfrm>
              <a:off x="127000" y="5514975"/>
              <a:ext cx="96837"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4138104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9975" y="287338"/>
            <a:ext cx="5610225" cy="628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6400800"/>
            <a:ext cx="9144000" cy="369332"/>
          </a:xfrm>
          <a:prstGeom prst="rect">
            <a:avLst/>
          </a:prstGeom>
          <a:noFill/>
        </p:spPr>
        <p:txBody>
          <a:bodyPr wrap="square" rtlCol="0">
            <a:spAutoFit/>
          </a:bodyPr>
          <a:lstStyle/>
          <a:p>
            <a:r>
              <a:rPr lang="en-US" b="1" dirty="0" smtClean="0"/>
              <a:t>Supplemental Image 1.</a:t>
            </a:r>
            <a:r>
              <a:rPr lang="en-US" dirty="0" smtClean="0"/>
              <a:t> Image of a hookah charcoal cube with </a:t>
            </a:r>
            <a:r>
              <a:rPr lang="en-US" smtClean="0"/>
              <a:t>a </a:t>
            </a:r>
            <a:r>
              <a:rPr lang="en-US" smtClean="0"/>
              <a:t>nail</a:t>
            </a:r>
            <a:r>
              <a:rPr lang="en-US" smtClean="0"/>
              <a:t> </a:t>
            </a:r>
            <a:r>
              <a:rPr lang="en-US" dirty="0"/>
              <a:t>protruding</a:t>
            </a:r>
            <a:r>
              <a:rPr lang="en-US" dirty="0" smtClean="0"/>
              <a:t>.</a:t>
            </a:r>
            <a:endParaRPr lang="en-US" dirty="0"/>
          </a:p>
        </p:txBody>
      </p:sp>
    </p:spTree>
    <p:extLst>
      <p:ext uri="{BB962C8B-B14F-4D97-AF65-F5344CB8AC3E}">
        <p14:creationId xmlns:p14="http://schemas.microsoft.com/office/powerpoint/2010/main" val="2498252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5827693"/>
            <a:ext cx="8458200" cy="954107"/>
          </a:xfrm>
          <a:prstGeom prst="rect">
            <a:avLst/>
          </a:prstGeom>
          <a:noFill/>
        </p:spPr>
        <p:txBody>
          <a:bodyPr wrap="square" rtlCol="0">
            <a:spAutoFit/>
          </a:bodyPr>
          <a:lstStyle/>
          <a:p>
            <a:r>
              <a:rPr lang="en-US" sz="1400" b="1" dirty="0" smtClean="0"/>
              <a:t>Supplemental Figure 2. </a:t>
            </a:r>
            <a:r>
              <a:rPr lang="en-US" sz="1400" dirty="0"/>
              <a:t>Total elemental analysis was performed on homogenized charcoal (blue) and the ash formulation left over after combusting the charcoal (green). The reported ash concentrations were corrected to account for sample loss during consumption so that comparisons can be made between unconsumed and consumed charcoal matrices. Results are reported as an average of 3 replicates in </a:t>
            </a:r>
            <a:r>
              <a:rPr lang="en-US" sz="1400" dirty="0" smtClean="0"/>
              <a:t>mg g</a:t>
            </a:r>
            <a:r>
              <a:rPr lang="en-US" sz="1400" baseline="30000" dirty="0" smtClean="0"/>
              <a:t>-1</a:t>
            </a:r>
            <a:r>
              <a:rPr lang="en-US" sz="1400" dirty="0" smtClean="0"/>
              <a:t> </a:t>
            </a:r>
            <a:r>
              <a:rPr lang="en-US" sz="1400" dirty="0"/>
              <a:t>± 1 </a:t>
            </a:r>
            <a:r>
              <a:rPr lang="en-US" sz="1400" dirty="0" smtClean="0"/>
              <a:t>SD. </a:t>
            </a:r>
            <a:endParaRPr lang="en-US" sz="1400" dirty="0"/>
          </a:p>
        </p:txBody>
      </p:sp>
      <p:sp>
        <p:nvSpPr>
          <p:cNvPr id="8" name="TextBox 7"/>
          <p:cNvSpPr txBox="1"/>
          <p:nvPr/>
        </p:nvSpPr>
        <p:spPr>
          <a:xfrm>
            <a:off x="990600" y="0"/>
            <a:ext cx="6781800" cy="369332"/>
          </a:xfrm>
          <a:prstGeom prst="rect">
            <a:avLst/>
          </a:prstGeom>
          <a:noFill/>
        </p:spPr>
        <p:txBody>
          <a:bodyPr wrap="square" rtlCol="0">
            <a:spAutoFit/>
          </a:bodyPr>
          <a:lstStyle/>
          <a:p>
            <a:r>
              <a:rPr lang="en-US" dirty="0" smtClean="0"/>
              <a:t>Supplemental Figure 2. </a:t>
            </a:r>
            <a:r>
              <a:rPr lang="en-US" dirty="0"/>
              <a:t>N</a:t>
            </a:r>
            <a:r>
              <a:rPr lang="en-US" dirty="0" smtClean="0"/>
              <a:t>ormalized data to original charcoal samples </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938" y="228600"/>
            <a:ext cx="8112125" cy="571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9417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7649" y="3200400"/>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9649" y="3200400"/>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31616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1449" y="381000"/>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25849" y="381000"/>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 y="4184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90600" y="0"/>
            <a:ext cx="6781800" cy="369332"/>
          </a:xfrm>
          <a:prstGeom prst="rect">
            <a:avLst/>
          </a:prstGeom>
          <a:noFill/>
        </p:spPr>
        <p:txBody>
          <a:bodyPr wrap="square" rtlCol="0">
            <a:spAutoFit/>
          </a:bodyPr>
          <a:lstStyle/>
          <a:p>
            <a:r>
              <a:rPr lang="en-US" dirty="0" smtClean="0"/>
              <a:t>Supplemental Figure 3. Normalized data to original charcoal samples </a:t>
            </a:r>
            <a:endParaRPr lang="en-US" dirty="0"/>
          </a:p>
        </p:txBody>
      </p:sp>
      <p:sp>
        <p:nvSpPr>
          <p:cNvPr id="10" name="TextBox 9"/>
          <p:cNvSpPr txBox="1"/>
          <p:nvPr/>
        </p:nvSpPr>
        <p:spPr>
          <a:xfrm>
            <a:off x="304800" y="5791200"/>
            <a:ext cx="8839200" cy="954107"/>
          </a:xfrm>
          <a:prstGeom prst="rect">
            <a:avLst/>
          </a:prstGeom>
          <a:noFill/>
        </p:spPr>
        <p:txBody>
          <a:bodyPr wrap="square" rtlCol="0">
            <a:spAutoFit/>
          </a:bodyPr>
          <a:lstStyle/>
          <a:p>
            <a:r>
              <a:rPr lang="en-US" sz="1400" b="1" dirty="0" smtClean="0"/>
              <a:t>Supplemental Figure 3</a:t>
            </a:r>
            <a:r>
              <a:rPr lang="en-US" sz="1400" dirty="0" smtClean="0"/>
              <a:t>.</a:t>
            </a:r>
            <a:r>
              <a:rPr lang="en-US" sz="1400" b="1" dirty="0" smtClean="0"/>
              <a:t> </a:t>
            </a:r>
            <a:r>
              <a:rPr lang="en-US" sz="1400" dirty="0"/>
              <a:t>Total elemental analysis was performed on homogenized charcoal (blue) and the ash formulation left over after combusting the charcoal (green). The reported ash concentrations were corrected to account for sample loss during consumption so that comparisons can be made between unconsumed and consumed charcoal matrices. Results are reported as an average of 3 replicates in </a:t>
            </a:r>
            <a:r>
              <a:rPr lang="en-US" sz="1400" dirty="0" smtClean="0"/>
              <a:t>µg </a:t>
            </a:r>
            <a:r>
              <a:rPr lang="en-US" sz="1400" dirty="0"/>
              <a:t>g</a:t>
            </a:r>
            <a:r>
              <a:rPr lang="en-US" sz="1400" baseline="30000" dirty="0"/>
              <a:t>-1</a:t>
            </a:r>
            <a:r>
              <a:rPr lang="en-US" sz="1400" dirty="0"/>
              <a:t> (</a:t>
            </a:r>
            <a:r>
              <a:rPr lang="en-US" sz="1400" dirty="0" smtClean="0"/>
              <a:t>ppm) </a:t>
            </a:r>
            <a:r>
              <a:rPr lang="en-US" sz="1400" dirty="0"/>
              <a:t>± 1 </a:t>
            </a:r>
            <a:r>
              <a:rPr lang="en-US" sz="1400" dirty="0" smtClean="0"/>
              <a:t>SD.</a:t>
            </a:r>
            <a:endParaRPr lang="en-US" sz="1400" dirty="0"/>
          </a:p>
        </p:txBody>
      </p:sp>
    </p:spTree>
    <p:extLst>
      <p:ext uri="{BB962C8B-B14F-4D97-AF65-F5344CB8AC3E}">
        <p14:creationId xmlns:p14="http://schemas.microsoft.com/office/powerpoint/2010/main" val="21743501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381000"/>
            <a:ext cx="9448800" cy="5531923"/>
            <a:chOff x="0" y="381000"/>
            <a:chExt cx="9448800" cy="5531923"/>
          </a:xfrm>
        </p:grpSpPr>
        <p:pic>
          <p:nvPicPr>
            <p:cNvPr id="3087"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7018" y="381000"/>
              <a:ext cx="3561782" cy="273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6"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6676" y="381000"/>
              <a:ext cx="3510324" cy="2712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81000"/>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1449" y="32378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66676" y="3200400"/>
              <a:ext cx="3510324" cy="2712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49" y="32378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TextBox 1"/>
          <p:cNvSpPr txBox="1"/>
          <p:nvPr/>
        </p:nvSpPr>
        <p:spPr>
          <a:xfrm>
            <a:off x="306449" y="5831114"/>
            <a:ext cx="8608951" cy="954107"/>
          </a:xfrm>
          <a:prstGeom prst="rect">
            <a:avLst/>
          </a:prstGeom>
          <a:noFill/>
        </p:spPr>
        <p:txBody>
          <a:bodyPr wrap="square" rtlCol="0">
            <a:spAutoFit/>
          </a:bodyPr>
          <a:lstStyle/>
          <a:p>
            <a:r>
              <a:rPr lang="en-US" sz="1400" b="1" dirty="0" smtClean="0"/>
              <a:t>Supplemental Figure 4. </a:t>
            </a:r>
            <a:r>
              <a:rPr lang="en-US" sz="1400" dirty="0"/>
              <a:t>Total elemental analysis was performed on homogenized charcoal (blue) and the ash formulation left over after combusting the charcoal (green). The reported ash concentrations were corrected to account for sample loss during consumption so that comparisons can be made between unconsumed and consumed charcoal matrices. Results are reported as an average of 3 replicates in ng g</a:t>
            </a:r>
            <a:r>
              <a:rPr lang="en-US" sz="1400" baseline="30000" dirty="0"/>
              <a:t>-1</a:t>
            </a:r>
            <a:r>
              <a:rPr lang="en-US" sz="1400" dirty="0"/>
              <a:t> (ppb) ± 1 </a:t>
            </a:r>
            <a:r>
              <a:rPr lang="en-US" sz="1400" dirty="0" smtClean="0"/>
              <a:t>SD. </a:t>
            </a:r>
            <a:endParaRPr lang="en-US" sz="1400" dirty="0"/>
          </a:p>
        </p:txBody>
      </p:sp>
      <p:sp>
        <p:nvSpPr>
          <p:cNvPr id="3" name="TextBox 2"/>
          <p:cNvSpPr txBox="1"/>
          <p:nvPr/>
        </p:nvSpPr>
        <p:spPr>
          <a:xfrm>
            <a:off x="990600" y="0"/>
            <a:ext cx="6781800" cy="369332"/>
          </a:xfrm>
          <a:prstGeom prst="rect">
            <a:avLst/>
          </a:prstGeom>
          <a:noFill/>
        </p:spPr>
        <p:txBody>
          <a:bodyPr wrap="square" rtlCol="0">
            <a:spAutoFit/>
          </a:bodyPr>
          <a:lstStyle/>
          <a:p>
            <a:r>
              <a:rPr lang="en-US" dirty="0" smtClean="0"/>
              <a:t>Supplemental Figure 4. Normalized data to original charcoal samples </a:t>
            </a:r>
            <a:endParaRPr lang="en-US" dirty="0"/>
          </a:p>
        </p:txBody>
      </p:sp>
    </p:spTree>
    <p:extLst>
      <p:ext uri="{BB962C8B-B14F-4D97-AF65-F5344CB8AC3E}">
        <p14:creationId xmlns:p14="http://schemas.microsoft.com/office/powerpoint/2010/main" val="6732915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200400"/>
            <a:ext cx="3510326" cy="2712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32378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32378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3600" y="4184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5600" y="4184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551" y="4184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90600" y="0"/>
            <a:ext cx="6781800" cy="369332"/>
          </a:xfrm>
          <a:prstGeom prst="rect">
            <a:avLst/>
          </a:prstGeom>
          <a:noFill/>
        </p:spPr>
        <p:txBody>
          <a:bodyPr wrap="square" rtlCol="0">
            <a:spAutoFit/>
          </a:bodyPr>
          <a:lstStyle/>
          <a:p>
            <a:r>
              <a:rPr lang="en-US" dirty="0" smtClean="0"/>
              <a:t>Supplemental Figure </a:t>
            </a:r>
            <a:r>
              <a:rPr lang="en-US" dirty="0"/>
              <a:t>5</a:t>
            </a:r>
            <a:r>
              <a:rPr lang="en-US" dirty="0" smtClean="0"/>
              <a:t>. Normalized data to original charcoal samples </a:t>
            </a:r>
            <a:endParaRPr lang="en-US" dirty="0"/>
          </a:p>
        </p:txBody>
      </p:sp>
      <p:sp>
        <p:nvSpPr>
          <p:cNvPr id="11" name="TextBox 10"/>
          <p:cNvSpPr txBox="1"/>
          <p:nvPr/>
        </p:nvSpPr>
        <p:spPr>
          <a:xfrm>
            <a:off x="457200" y="5791200"/>
            <a:ext cx="8534400" cy="954107"/>
          </a:xfrm>
          <a:prstGeom prst="rect">
            <a:avLst/>
          </a:prstGeom>
          <a:noFill/>
        </p:spPr>
        <p:txBody>
          <a:bodyPr wrap="square" rtlCol="0">
            <a:spAutoFit/>
          </a:bodyPr>
          <a:lstStyle/>
          <a:p>
            <a:r>
              <a:rPr lang="en-US" sz="1400" b="1" dirty="0" smtClean="0"/>
              <a:t>Supplemental Figure </a:t>
            </a:r>
            <a:r>
              <a:rPr lang="en-US" sz="1400" b="1" dirty="0"/>
              <a:t>5</a:t>
            </a:r>
            <a:r>
              <a:rPr lang="en-US" sz="1400" b="1" dirty="0" smtClean="0"/>
              <a:t>. </a:t>
            </a:r>
            <a:r>
              <a:rPr lang="en-US" sz="1400" dirty="0"/>
              <a:t>Total elemental analysis was performed on homogenized charcoal (blue) and the ash formulation left over after combusting the charcoal (green). The reported ash concentrations were corrected to account for sample loss during consumption so that comparisons can be made between unconsumed and consumed charcoal matrices. Results are reported as an average of 3 replicates in ng g</a:t>
            </a:r>
            <a:r>
              <a:rPr lang="en-US" sz="1400" baseline="30000" dirty="0"/>
              <a:t>-1</a:t>
            </a:r>
            <a:r>
              <a:rPr lang="en-US" sz="1400" dirty="0"/>
              <a:t> (ppb) ± 1 </a:t>
            </a:r>
            <a:r>
              <a:rPr lang="en-US" sz="1400" dirty="0" smtClean="0"/>
              <a:t>SD. </a:t>
            </a:r>
            <a:endParaRPr lang="en-US" sz="1400" dirty="0"/>
          </a:p>
        </p:txBody>
      </p:sp>
    </p:spTree>
    <p:extLst>
      <p:ext uri="{BB962C8B-B14F-4D97-AF65-F5344CB8AC3E}">
        <p14:creationId xmlns:p14="http://schemas.microsoft.com/office/powerpoint/2010/main" val="7939122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8274" y="716476"/>
            <a:ext cx="3510326" cy="2712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8123" y="799449"/>
            <a:ext cx="3427351" cy="262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90600" y="240268"/>
            <a:ext cx="6781800" cy="369332"/>
          </a:xfrm>
          <a:prstGeom prst="rect">
            <a:avLst/>
          </a:prstGeom>
          <a:noFill/>
        </p:spPr>
        <p:txBody>
          <a:bodyPr wrap="square" rtlCol="0">
            <a:spAutoFit/>
          </a:bodyPr>
          <a:lstStyle/>
          <a:p>
            <a:r>
              <a:rPr lang="en-US" dirty="0" smtClean="0"/>
              <a:t>Supplemental Figure 6. Normalized data to original charcoal samples </a:t>
            </a:r>
            <a:endParaRPr lang="en-US" dirty="0"/>
          </a:p>
        </p:txBody>
      </p:sp>
      <p:sp>
        <p:nvSpPr>
          <p:cNvPr id="6" name="TextBox 5"/>
          <p:cNvSpPr txBox="1"/>
          <p:nvPr/>
        </p:nvSpPr>
        <p:spPr>
          <a:xfrm>
            <a:off x="838200" y="3505200"/>
            <a:ext cx="7696200" cy="1169551"/>
          </a:xfrm>
          <a:prstGeom prst="rect">
            <a:avLst/>
          </a:prstGeom>
          <a:noFill/>
        </p:spPr>
        <p:txBody>
          <a:bodyPr wrap="square" rtlCol="0">
            <a:spAutoFit/>
          </a:bodyPr>
          <a:lstStyle/>
          <a:p>
            <a:r>
              <a:rPr lang="en-US" sz="1400" b="1" dirty="0" smtClean="0"/>
              <a:t>Supplemental Figure 6</a:t>
            </a:r>
            <a:r>
              <a:rPr lang="en-US" sz="1400" dirty="0" smtClean="0"/>
              <a:t>.</a:t>
            </a:r>
            <a:r>
              <a:rPr lang="en-US" sz="1400" b="1" dirty="0" smtClean="0"/>
              <a:t> </a:t>
            </a:r>
            <a:r>
              <a:rPr lang="en-US" sz="1400" dirty="0"/>
              <a:t>Total elemental analysis was performed on homogenized charcoal (blue) and the ash formulation left over after combusting the charcoal (green). The reported ash concentrations were corrected to account for sample loss during consumption so that comparisons can be made between unconsumed and consumed charcoal matrices. Results are reported as an average of 3 replicates in ng g</a:t>
            </a:r>
            <a:r>
              <a:rPr lang="en-US" sz="1400" baseline="30000" dirty="0"/>
              <a:t>-1</a:t>
            </a:r>
            <a:r>
              <a:rPr lang="en-US" sz="1400" dirty="0"/>
              <a:t> (ppb) ± 1 </a:t>
            </a:r>
            <a:r>
              <a:rPr lang="en-US" sz="1400" dirty="0" smtClean="0"/>
              <a:t>SD.</a:t>
            </a:r>
            <a:endParaRPr lang="en-US" sz="1400" baseline="30000" dirty="0"/>
          </a:p>
        </p:txBody>
      </p:sp>
    </p:spTree>
    <p:extLst>
      <p:ext uri="{BB962C8B-B14F-4D97-AF65-F5344CB8AC3E}">
        <p14:creationId xmlns:p14="http://schemas.microsoft.com/office/powerpoint/2010/main" val="18923655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314" y="685800"/>
            <a:ext cx="7929373" cy="5059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0"/>
            <a:ext cx="9144000" cy="646331"/>
          </a:xfrm>
          <a:prstGeom prst="rect">
            <a:avLst/>
          </a:prstGeom>
          <a:noFill/>
        </p:spPr>
        <p:txBody>
          <a:bodyPr wrap="square" rtlCol="0">
            <a:spAutoFit/>
          </a:bodyPr>
          <a:lstStyle/>
          <a:p>
            <a:r>
              <a:rPr lang="en-US" b="1" dirty="0" smtClean="0"/>
              <a:t>Supplemental Table 1.</a:t>
            </a:r>
            <a:r>
              <a:rPr lang="en-US" dirty="0" smtClean="0"/>
              <a:t> Spike recoveries in percentage for  selected metals of interests in charcoal samples.</a:t>
            </a:r>
            <a:endParaRPr lang="en-US" dirty="0"/>
          </a:p>
        </p:txBody>
      </p:sp>
    </p:spTree>
    <p:extLst>
      <p:ext uri="{BB962C8B-B14F-4D97-AF65-F5344CB8AC3E}">
        <p14:creationId xmlns:p14="http://schemas.microsoft.com/office/powerpoint/2010/main" val="1632529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380164" cy="356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0"/>
            <a:ext cx="9144000" cy="646331"/>
          </a:xfrm>
          <a:prstGeom prst="rect">
            <a:avLst/>
          </a:prstGeom>
          <a:noFill/>
        </p:spPr>
        <p:txBody>
          <a:bodyPr wrap="square" rtlCol="0">
            <a:spAutoFit/>
          </a:bodyPr>
          <a:lstStyle/>
          <a:p>
            <a:r>
              <a:rPr lang="en-US" b="1" dirty="0" smtClean="0"/>
              <a:t>Supplemental Table 2.</a:t>
            </a:r>
            <a:r>
              <a:rPr lang="en-US" dirty="0" smtClean="0"/>
              <a:t> </a:t>
            </a:r>
            <a:r>
              <a:rPr lang="en-US" dirty="0"/>
              <a:t>Total elemental analysis of finely ground hookah charcoal formulations. The results are the average of 3 replicates in </a:t>
            </a:r>
            <a:r>
              <a:rPr lang="en-US" dirty="0" smtClean="0"/>
              <a:t>mg </a:t>
            </a:r>
            <a:r>
              <a:rPr lang="en-US" dirty="0"/>
              <a:t>g</a:t>
            </a:r>
            <a:r>
              <a:rPr lang="en-US" baseline="30000" dirty="0"/>
              <a:t>-1</a:t>
            </a:r>
            <a:r>
              <a:rPr lang="en-US" dirty="0"/>
              <a:t> </a:t>
            </a:r>
            <a:r>
              <a:rPr lang="en-US" dirty="0" smtClean="0"/>
              <a:t> </a:t>
            </a:r>
            <a:r>
              <a:rPr lang="en-US" dirty="0"/>
              <a:t>with ± 1 </a:t>
            </a:r>
            <a:r>
              <a:rPr lang="en-US" dirty="0" smtClean="0"/>
              <a:t>SD.</a:t>
            </a:r>
            <a:endParaRPr lang="en-US" dirty="0"/>
          </a:p>
        </p:txBody>
      </p:sp>
    </p:spTree>
    <p:extLst>
      <p:ext uri="{BB962C8B-B14F-4D97-AF65-F5344CB8AC3E}">
        <p14:creationId xmlns:p14="http://schemas.microsoft.com/office/powerpoint/2010/main" val="1124618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10512"/>
            <a:ext cx="6934200" cy="609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76200"/>
            <a:ext cx="9144000" cy="646331"/>
          </a:xfrm>
          <a:prstGeom prst="rect">
            <a:avLst/>
          </a:prstGeom>
          <a:noFill/>
        </p:spPr>
        <p:txBody>
          <a:bodyPr wrap="square" rtlCol="0">
            <a:spAutoFit/>
          </a:bodyPr>
          <a:lstStyle/>
          <a:p>
            <a:r>
              <a:rPr lang="en-US" b="1" dirty="0" smtClean="0"/>
              <a:t>Supplemental Table 3.</a:t>
            </a:r>
            <a:r>
              <a:rPr lang="en-US" dirty="0" smtClean="0"/>
              <a:t> </a:t>
            </a:r>
            <a:r>
              <a:rPr lang="en-US" dirty="0"/>
              <a:t>Total elemental analysis of finely ground hookah charcoal formulations. The results are the average of 3 replicates in µ</a:t>
            </a:r>
            <a:r>
              <a:rPr lang="en-US" dirty="0" smtClean="0"/>
              <a:t>g </a:t>
            </a:r>
            <a:r>
              <a:rPr lang="en-US" dirty="0"/>
              <a:t>g</a:t>
            </a:r>
            <a:r>
              <a:rPr lang="en-US" baseline="30000" dirty="0"/>
              <a:t>-1</a:t>
            </a:r>
            <a:r>
              <a:rPr lang="en-US" dirty="0"/>
              <a:t> </a:t>
            </a:r>
            <a:r>
              <a:rPr lang="en-US" dirty="0" smtClean="0"/>
              <a:t> </a:t>
            </a:r>
            <a:r>
              <a:rPr lang="en-US" dirty="0"/>
              <a:t>with ± 1 </a:t>
            </a:r>
            <a:r>
              <a:rPr lang="en-US" dirty="0" smtClean="0"/>
              <a:t>SD.</a:t>
            </a:r>
            <a:endParaRPr lang="en-US" dirty="0"/>
          </a:p>
        </p:txBody>
      </p:sp>
    </p:spTree>
    <p:extLst>
      <p:ext uri="{BB962C8B-B14F-4D97-AF65-F5344CB8AC3E}">
        <p14:creationId xmlns:p14="http://schemas.microsoft.com/office/powerpoint/2010/main" val="2261755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1458</TotalTime>
  <Words>1621</Words>
  <Application>Microsoft Macintosh PowerPoint</Application>
  <PresentationFormat>On-screen Show (4:3)</PresentationFormat>
  <Paragraphs>792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Traci</dc:creator>
  <cp:lastModifiedBy>caruso</cp:lastModifiedBy>
  <cp:revision>47</cp:revision>
  <dcterms:created xsi:type="dcterms:W3CDTF">2014-05-21T05:05:47Z</dcterms:created>
  <dcterms:modified xsi:type="dcterms:W3CDTF">2014-08-13T17:43:18Z</dcterms:modified>
</cp:coreProperties>
</file>