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D61D-C643-4E7E-9A25-D65C6B57E8B5}" type="datetimeFigureOut">
              <a:rPr lang="en-US" smtClean="0"/>
              <a:pPr/>
              <a:t>1/10/2013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C21F-C730-4EEB-A33C-29B8BADEB6E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D61D-C643-4E7E-9A25-D65C6B57E8B5}" type="datetimeFigureOut">
              <a:rPr lang="en-US" smtClean="0"/>
              <a:pPr/>
              <a:t>1/10/2013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C21F-C730-4EEB-A33C-29B8BADEB6E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D61D-C643-4E7E-9A25-D65C6B57E8B5}" type="datetimeFigureOut">
              <a:rPr lang="en-US" smtClean="0"/>
              <a:pPr/>
              <a:t>1/10/2013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C21F-C730-4EEB-A33C-29B8BADEB6E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D61D-C643-4E7E-9A25-D65C6B57E8B5}" type="datetimeFigureOut">
              <a:rPr lang="en-US" smtClean="0"/>
              <a:pPr/>
              <a:t>1/10/2013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C21F-C730-4EEB-A33C-29B8BADEB6E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D61D-C643-4E7E-9A25-D65C6B57E8B5}" type="datetimeFigureOut">
              <a:rPr lang="en-US" smtClean="0"/>
              <a:pPr/>
              <a:t>1/10/2013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C21F-C730-4EEB-A33C-29B8BADEB6E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D61D-C643-4E7E-9A25-D65C6B57E8B5}" type="datetimeFigureOut">
              <a:rPr lang="en-US" smtClean="0"/>
              <a:pPr/>
              <a:t>1/10/2013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C21F-C730-4EEB-A33C-29B8BADEB6E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D61D-C643-4E7E-9A25-D65C6B57E8B5}" type="datetimeFigureOut">
              <a:rPr lang="en-US" smtClean="0"/>
              <a:pPr/>
              <a:t>1/10/2013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C21F-C730-4EEB-A33C-29B8BADEB6E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D61D-C643-4E7E-9A25-D65C6B57E8B5}" type="datetimeFigureOut">
              <a:rPr lang="en-US" smtClean="0"/>
              <a:pPr/>
              <a:t>1/10/2013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C21F-C730-4EEB-A33C-29B8BADEB6E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D61D-C643-4E7E-9A25-D65C6B57E8B5}" type="datetimeFigureOut">
              <a:rPr lang="en-US" smtClean="0"/>
              <a:pPr/>
              <a:t>1/10/2013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C21F-C730-4EEB-A33C-29B8BADEB6E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D61D-C643-4E7E-9A25-D65C6B57E8B5}" type="datetimeFigureOut">
              <a:rPr lang="en-US" smtClean="0"/>
              <a:pPr/>
              <a:t>1/10/2013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C21F-C730-4EEB-A33C-29B8BADEB6E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D61D-C643-4E7E-9A25-D65C6B57E8B5}" type="datetimeFigureOut">
              <a:rPr lang="en-US" smtClean="0"/>
              <a:pPr/>
              <a:t>1/10/2013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C21F-C730-4EEB-A33C-29B8BADEB6E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2D61D-C643-4E7E-9A25-D65C6B57E8B5}" type="datetimeFigureOut">
              <a:rPr lang="en-US" smtClean="0"/>
              <a:pPr/>
              <a:t>1/10/2013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8C21F-C730-4EEB-A33C-29B8BADEB6E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4572008"/>
            <a:ext cx="83582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Supplementary Figure 1.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Histopathological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analysis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sections of HNGC-2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xenografts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produced in nude mice. As few as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1×10</a:t>
            </a:r>
            <a:r>
              <a:rPr lang="en-US" sz="1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HNGC-2 cells in PBS were injected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intracranially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into nude mice (n=4) and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tumors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developed in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brain parenchyma were dissected out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between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8-14 days.  (A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) The photomicrograph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H&amp;E stained sections show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hypercellular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tumor with cells arranged on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fibrillary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background and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palisading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necrosis marked by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arrow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(H&amp;EX40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(B) Higher magnification showing the cellular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pleomorphism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necrosis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(H&amp;EX100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(C) Tumor cells showing atypical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mitosis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(H&amp;EX400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IN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Figure.jpg"/>
          <p:cNvPicPr>
            <a:picLocks noChangeAspect="1"/>
          </p:cNvPicPr>
          <p:nvPr/>
        </p:nvPicPr>
        <p:blipFill>
          <a:blip r:embed="rId2">
            <a:lum bright="21000" contrast="17000"/>
          </a:blip>
          <a:stretch>
            <a:fillRect/>
          </a:stretch>
        </p:blipFill>
        <p:spPr>
          <a:xfrm>
            <a:off x="1571604" y="1214422"/>
            <a:ext cx="6072198" cy="304302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100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Ravindra Varma</dc:creator>
  <cp:lastModifiedBy>Ravindra Varma</cp:lastModifiedBy>
  <cp:revision>4</cp:revision>
  <dcterms:created xsi:type="dcterms:W3CDTF">2013-01-10T06:59:16Z</dcterms:created>
  <dcterms:modified xsi:type="dcterms:W3CDTF">2013-01-10T15:15:50Z</dcterms:modified>
</cp:coreProperties>
</file>