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56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2772" y="-12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D3001-C8AA-452D-A475-62B85E98C660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39AD5-4DCE-4F17-84E1-AA48A171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63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39AD5-4DCE-4F17-84E1-AA48A171129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143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6621-14DE-426C-AB8D-F8301D83BBB9}" type="datetimeFigureOut">
              <a:rPr lang="en-US" smtClean="0"/>
              <a:t>9/23/2012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C9F0-F6E6-4F22-8938-6E20F819547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6621-14DE-426C-AB8D-F8301D83BBB9}" type="datetimeFigureOut">
              <a:rPr lang="en-US" smtClean="0"/>
              <a:t>9/23/2012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C9F0-F6E6-4F22-8938-6E20F819547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6621-14DE-426C-AB8D-F8301D83BBB9}" type="datetimeFigureOut">
              <a:rPr lang="en-US" smtClean="0"/>
              <a:t>9/23/2012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C9F0-F6E6-4F22-8938-6E20F819547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6621-14DE-426C-AB8D-F8301D83BBB9}" type="datetimeFigureOut">
              <a:rPr lang="en-US" smtClean="0"/>
              <a:t>9/23/2012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C9F0-F6E6-4F22-8938-6E20F819547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6621-14DE-426C-AB8D-F8301D83BBB9}" type="datetimeFigureOut">
              <a:rPr lang="en-US" smtClean="0"/>
              <a:t>9/23/2012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C9F0-F6E6-4F22-8938-6E20F819547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6621-14DE-426C-AB8D-F8301D83BBB9}" type="datetimeFigureOut">
              <a:rPr lang="en-US" smtClean="0"/>
              <a:t>9/23/2012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C9F0-F6E6-4F22-8938-6E20F819547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6621-14DE-426C-AB8D-F8301D83BBB9}" type="datetimeFigureOut">
              <a:rPr lang="en-US" smtClean="0"/>
              <a:t>9/23/2012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C9F0-F6E6-4F22-8938-6E20F819547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6621-14DE-426C-AB8D-F8301D83BBB9}" type="datetimeFigureOut">
              <a:rPr lang="en-US" smtClean="0"/>
              <a:t>9/23/2012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C9F0-F6E6-4F22-8938-6E20F819547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6621-14DE-426C-AB8D-F8301D83BBB9}" type="datetimeFigureOut">
              <a:rPr lang="en-US" smtClean="0"/>
              <a:t>9/23/2012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C9F0-F6E6-4F22-8938-6E20F819547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6621-14DE-426C-AB8D-F8301D83BBB9}" type="datetimeFigureOut">
              <a:rPr lang="en-US" smtClean="0"/>
              <a:t>9/23/2012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C9F0-F6E6-4F22-8938-6E20F819547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6621-14DE-426C-AB8D-F8301D83BBB9}" type="datetimeFigureOut">
              <a:rPr lang="en-US" smtClean="0"/>
              <a:t>9/23/2012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C9F0-F6E6-4F22-8938-6E20F819547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C6621-14DE-426C-AB8D-F8301D83BBB9}" type="datetimeFigureOut">
              <a:rPr lang="en-US" smtClean="0"/>
              <a:t>9/23/2012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EC9F0-F6E6-4F22-8938-6E20F8195478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95" name="Group 5394"/>
          <p:cNvGrpSpPr/>
          <p:nvPr/>
        </p:nvGrpSpPr>
        <p:grpSpPr>
          <a:xfrm>
            <a:off x="23898" y="173283"/>
            <a:ext cx="8951472" cy="6580926"/>
            <a:chOff x="33339" y="1079501"/>
            <a:chExt cx="9142414" cy="4227513"/>
          </a:xfrm>
        </p:grpSpPr>
        <p:grpSp>
          <p:nvGrpSpPr>
            <p:cNvPr id="2" name="Group 4"/>
            <p:cNvGrpSpPr>
              <a:grpSpLocks noChangeAspect="1"/>
            </p:cNvGrpSpPr>
            <p:nvPr/>
          </p:nvGrpSpPr>
          <p:grpSpPr bwMode="auto">
            <a:xfrm>
              <a:off x="33339" y="1079501"/>
              <a:ext cx="9142414" cy="4227513"/>
              <a:chOff x="21" y="680"/>
              <a:chExt cx="5759" cy="2663"/>
            </a:xfrm>
          </p:grpSpPr>
          <p:grpSp>
            <p:nvGrpSpPr>
              <p:cNvPr id="4" name="Group 205"/>
              <p:cNvGrpSpPr>
                <a:grpSpLocks/>
              </p:cNvGrpSpPr>
              <p:nvPr/>
            </p:nvGrpSpPr>
            <p:grpSpPr bwMode="auto">
              <a:xfrm>
                <a:off x="346" y="3110"/>
                <a:ext cx="5427" cy="126"/>
                <a:chOff x="346" y="3110"/>
                <a:chExt cx="5427" cy="126"/>
              </a:xfrm>
            </p:grpSpPr>
            <p:sp>
              <p:nvSpPr>
                <p:cNvPr id="5200" name="Line 10"/>
                <p:cNvSpPr>
                  <a:spLocks noChangeShapeType="1"/>
                </p:cNvSpPr>
                <p:nvPr/>
              </p:nvSpPr>
              <p:spPr bwMode="auto">
                <a:xfrm>
                  <a:off x="346" y="3110"/>
                  <a:ext cx="5427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01" name="Line 11"/>
                <p:cNvSpPr>
                  <a:spLocks noChangeShapeType="1"/>
                </p:cNvSpPr>
                <p:nvPr/>
              </p:nvSpPr>
              <p:spPr bwMode="auto">
                <a:xfrm>
                  <a:off x="371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02" name="Line 12"/>
                <p:cNvSpPr>
                  <a:spLocks noChangeShapeType="1"/>
                </p:cNvSpPr>
                <p:nvPr/>
              </p:nvSpPr>
              <p:spPr bwMode="auto">
                <a:xfrm>
                  <a:off x="590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03" name="Line 13"/>
                <p:cNvSpPr>
                  <a:spLocks noChangeShapeType="1"/>
                </p:cNvSpPr>
                <p:nvPr/>
              </p:nvSpPr>
              <p:spPr bwMode="auto">
                <a:xfrm>
                  <a:off x="697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04" name="Line 14"/>
                <p:cNvSpPr>
                  <a:spLocks noChangeShapeType="1"/>
                </p:cNvSpPr>
                <p:nvPr/>
              </p:nvSpPr>
              <p:spPr bwMode="auto">
                <a:xfrm>
                  <a:off x="809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05" name="Line 15"/>
                <p:cNvSpPr>
                  <a:spLocks noChangeShapeType="1"/>
                </p:cNvSpPr>
                <p:nvPr/>
              </p:nvSpPr>
              <p:spPr bwMode="auto">
                <a:xfrm>
                  <a:off x="916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06" name="Line 16"/>
                <p:cNvSpPr>
                  <a:spLocks noChangeShapeType="1"/>
                </p:cNvSpPr>
                <p:nvPr/>
              </p:nvSpPr>
              <p:spPr bwMode="auto">
                <a:xfrm>
                  <a:off x="1134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07" name="Line 17"/>
                <p:cNvSpPr>
                  <a:spLocks noChangeShapeType="1"/>
                </p:cNvSpPr>
                <p:nvPr/>
              </p:nvSpPr>
              <p:spPr bwMode="auto">
                <a:xfrm>
                  <a:off x="1246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08" name="Line 18"/>
                <p:cNvSpPr>
                  <a:spLocks noChangeShapeType="1"/>
                </p:cNvSpPr>
                <p:nvPr/>
              </p:nvSpPr>
              <p:spPr bwMode="auto">
                <a:xfrm>
                  <a:off x="1353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09" name="Line 19"/>
                <p:cNvSpPr>
                  <a:spLocks noChangeShapeType="1"/>
                </p:cNvSpPr>
                <p:nvPr/>
              </p:nvSpPr>
              <p:spPr bwMode="auto">
                <a:xfrm>
                  <a:off x="1465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10" name="Line 20"/>
                <p:cNvSpPr>
                  <a:spLocks noChangeShapeType="1"/>
                </p:cNvSpPr>
                <p:nvPr/>
              </p:nvSpPr>
              <p:spPr bwMode="auto">
                <a:xfrm>
                  <a:off x="1678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11" name="Line 21"/>
                <p:cNvSpPr>
                  <a:spLocks noChangeShapeType="1"/>
                </p:cNvSpPr>
                <p:nvPr/>
              </p:nvSpPr>
              <p:spPr bwMode="auto">
                <a:xfrm>
                  <a:off x="1790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12" name="Line 22"/>
                <p:cNvSpPr>
                  <a:spLocks noChangeShapeType="1"/>
                </p:cNvSpPr>
                <p:nvPr/>
              </p:nvSpPr>
              <p:spPr bwMode="auto">
                <a:xfrm>
                  <a:off x="1897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13" name="Line 23"/>
                <p:cNvSpPr>
                  <a:spLocks noChangeShapeType="1"/>
                </p:cNvSpPr>
                <p:nvPr/>
              </p:nvSpPr>
              <p:spPr bwMode="auto">
                <a:xfrm>
                  <a:off x="2009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14" name="Line 24"/>
                <p:cNvSpPr>
                  <a:spLocks noChangeShapeType="1"/>
                </p:cNvSpPr>
                <p:nvPr/>
              </p:nvSpPr>
              <p:spPr bwMode="auto">
                <a:xfrm>
                  <a:off x="2228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15" name="Line 25"/>
                <p:cNvSpPr>
                  <a:spLocks noChangeShapeType="1"/>
                </p:cNvSpPr>
                <p:nvPr/>
              </p:nvSpPr>
              <p:spPr bwMode="auto">
                <a:xfrm>
                  <a:off x="2335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16" name="Line 26"/>
                <p:cNvSpPr>
                  <a:spLocks noChangeShapeType="1"/>
                </p:cNvSpPr>
                <p:nvPr/>
              </p:nvSpPr>
              <p:spPr bwMode="auto">
                <a:xfrm>
                  <a:off x="2446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17" name="Line 27"/>
                <p:cNvSpPr>
                  <a:spLocks noChangeShapeType="1"/>
                </p:cNvSpPr>
                <p:nvPr/>
              </p:nvSpPr>
              <p:spPr bwMode="auto">
                <a:xfrm>
                  <a:off x="2553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18" name="Line 28"/>
                <p:cNvSpPr>
                  <a:spLocks noChangeShapeType="1"/>
                </p:cNvSpPr>
                <p:nvPr/>
              </p:nvSpPr>
              <p:spPr bwMode="auto">
                <a:xfrm>
                  <a:off x="2772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19" name="Line 29"/>
                <p:cNvSpPr>
                  <a:spLocks noChangeShapeType="1"/>
                </p:cNvSpPr>
                <p:nvPr/>
              </p:nvSpPr>
              <p:spPr bwMode="auto">
                <a:xfrm>
                  <a:off x="2884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20" name="Line 30"/>
                <p:cNvSpPr>
                  <a:spLocks noChangeShapeType="1"/>
                </p:cNvSpPr>
                <p:nvPr/>
              </p:nvSpPr>
              <p:spPr bwMode="auto">
                <a:xfrm>
                  <a:off x="2991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21" name="Line 31"/>
                <p:cNvSpPr>
                  <a:spLocks noChangeShapeType="1"/>
                </p:cNvSpPr>
                <p:nvPr/>
              </p:nvSpPr>
              <p:spPr bwMode="auto">
                <a:xfrm>
                  <a:off x="3102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22" name="Line 32"/>
                <p:cNvSpPr>
                  <a:spLocks noChangeShapeType="1"/>
                </p:cNvSpPr>
                <p:nvPr/>
              </p:nvSpPr>
              <p:spPr bwMode="auto">
                <a:xfrm>
                  <a:off x="3321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23" name="Line 33"/>
                <p:cNvSpPr>
                  <a:spLocks noChangeShapeType="1"/>
                </p:cNvSpPr>
                <p:nvPr/>
              </p:nvSpPr>
              <p:spPr bwMode="auto">
                <a:xfrm>
                  <a:off x="3428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24" name="Line 34"/>
                <p:cNvSpPr>
                  <a:spLocks noChangeShapeType="1"/>
                </p:cNvSpPr>
                <p:nvPr/>
              </p:nvSpPr>
              <p:spPr bwMode="auto">
                <a:xfrm>
                  <a:off x="3535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25" name="Line 35"/>
                <p:cNvSpPr>
                  <a:spLocks noChangeShapeType="1"/>
                </p:cNvSpPr>
                <p:nvPr/>
              </p:nvSpPr>
              <p:spPr bwMode="auto">
                <a:xfrm>
                  <a:off x="3647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26" name="Line 36"/>
                <p:cNvSpPr>
                  <a:spLocks noChangeShapeType="1"/>
                </p:cNvSpPr>
                <p:nvPr/>
              </p:nvSpPr>
              <p:spPr bwMode="auto">
                <a:xfrm>
                  <a:off x="3865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27" name="Line 37"/>
                <p:cNvSpPr>
                  <a:spLocks noChangeShapeType="1"/>
                </p:cNvSpPr>
                <p:nvPr/>
              </p:nvSpPr>
              <p:spPr bwMode="auto">
                <a:xfrm>
                  <a:off x="3972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28" name="Line 38"/>
                <p:cNvSpPr>
                  <a:spLocks noChangeShapeType="1"/>
                </p:cNvSpPr>
                <p:nvPr/>
              </p:nvSpPr>
              <p:spPr bwMode="auto">
                <a:xfrm>
                  <a:off x="4084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29" name="Line 39"/>
                <p:cNvSpPr>
                  <a:spLocks noChangeShapeType="1"/>
                </p:cNvSpPr>
                <p:nvPr/>
              </p:nvSpPr>
              <p:spPr bwMode="auto">
                <a:xfrm>
                  <a:off x="4191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30" name="Line 40"/>
                <p:cNvSpPr>
                  <a:spLocks noChangeShapeType="1"/>
                </p:cNvSpPr>
                <p:nvPr/>
              </p:nvSpPr>
              <p:spPr bwMode="auto">
                <a:xfrm>
                  <a:off x="4410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31" name="Line 41"/>
                <p:cNvSpPr>
                  <a:spLocks noChangeShapeType="1"/>
                </p:cNvSpPr>
                <p:nvPr/>
              </p:nvSpPr>
              <p:spPr bwMode="auto">
                <a:xfrm>
                  <a:off x="4521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32" name="Line 42"/>
                <p:cNvSpPr>
                  <a:spLocks noChangeShapeType="1"/>
                </p:cNvSpPr>
                <p:nvPr/>
              </p:nvSpPr>
              <p:spPr bwMode="auto">
                <a:xfrm>
                  <a:off x="4628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33" name="Line 43"/>
                <p:cNvSpPr>
                  <a:spLocks noChangeShapeType="1"/>
                </p:cNvSpPr>
                <p:nvPr/>
              </p:nvSpPr>
              <p:spPr bwMode="auto">
                <a:xfrm>
                  <a:off x="4740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34" name="Line 44"/>
                <p:cNvSpPr>
                  <a:spLocks noChangeShapeType="1"/>
                </p:cNvSpPr>
                <p:nvPr/>
              </p:nvSpPr>
              <p:spPr bwMode="auto">
                <a:xfrm>
                  <a:off x="4959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35" name="Line 45"/>
                <p:cNvSpPr>
                  <a:spLocks noChangeShapeType="1"/>
                </p:cNvSpPr>
                <p:nvPr/>
              </p:nvSpPr>
              <p:spPr bwMode="auto">
                <a:xfrm>
                  <a:off x="5066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36" name="Line 46"/>
                <p:cNvSpPr>
                  <a:spLocks noChangeShapeType="1"/>
                </p:cNvSpPr>
                <p:nvPr/>
              </p:nvSpPr>
              <p:spPr bwMode="auto">
                <a:xfrm>
                  <a:off x="5172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37" name="Line 47"/>
                <p:cNvSpPr>
                  <a:spLocks noChangeShapeType="1"/>
                </p:cNvSpPr>
                <p:nvPr/>
              </p:nvSpPr>
              <p:spPr bwMode="auto">
                <a:xfrm>
                  <a:off x="5284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38" name="Line 48"/>
                <p:cNvSpPr>
                  <a:spLocks noChangeShapeType="1"/>
                </p:cNvSpPr>
                <p:nvPr/>
              </p:nvSpPr>
              <p:spPr bwMode="auto">
                <a:xfrm>
                  <a:off x="5503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39" name="Line 49"/>
                <p:cNvSpPr>
                  <a:spLocks noChangeShapeType="1"/>
                </p:cNvSpPr>
                <p:nvPr/>
              </p:nvSpPr>
              <p:spPr bwMode="auto">
                <a:xfrm>
                  <a:off x="5610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40" name="Line 50"/>
                <p:cNvSpPr>
                  <a:spLocks noChangeShapeType="1"/>
                </p:cNvSpPr>
                <p:nvPr/>
              </p:nvSpPr>
              <p:spPr bwMode="auto">
                <a:xfrm>
                  <a:off x="5722" y="3110"/>
                  <a:ext cx="0" cy="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41" name="Line 51"/>
                <p:cNvSpPr>
                  <a:spLocks noChangeShapeType="1"/>
                </p:cNvSpPr>
                <p:nvPr/>
              </p:nvSpPr>
              <p:spPr bwMode="auto">
                <a:xfrm>
                  <a:off x="346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42" name="Line 52"/>
                <p:cNvSpPr>
                  <a:spLocks noChangeShapeType="1"/>
                </p:cNvSpPr>
                <p:nvPr/>
              </p:nvSpPr>
              <p:spPr bwMode="auto">
                <a:xfrm>
                  <a:off x="397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43" name="Line 53"/>
                <p:cNvSpPr>
                  <a:spLocks noChangeShapeType="1"/>
                </p:cNvSpPr>
                <p:nvPr/>
              </p:nvSpPr>
              <p:spPr bwMode="auto">
                <a:xfrm>
                  <a:off x="427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44" name="Line 54"/>
                <p:cNvSpPr>
                  <a:spLocks noChangeShapeType="1"/>
                </p:cNvSpPr>
                <p:nvPr/>
              </p:nvSpPr>
              <p:spPr bwMode="auto">
                <a:xfrm>
                  <a:off x="453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45" name="Line 55"/>
                <p:cNvSpPr>
                  <a:spLocks noChangeShapeType="1"/>
                </p:cNvSpPr>
                <p:nvPr/>
              </p:nvSpPr>
              <p:spPr bwMode="auto">
                <a:xfrm>
                  <a:off x="509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46" name="Line 56"/>
                <p:cNvSpPr>
                  <a:spLocks noChangeShapeType="1"/>
                </p:cNvSpPr>
                <p:nvPr/>
              </p:nvSpPr>
              <p:spPr bwMode="auto">
                <a:xfrm>
                  <a:off x="534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47" name="Line 57"/>
                <p:cNvSpPr>
                  <a:spLocks noChangeShapeType="1"/>
                </p:cNvSpPr>
                <p:nvPr/>
              </p:nvSpPr>
              <p:spPr bwMode="auto">
                <a:xfrm>
                  <a:off x="559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48" name="Line 58"/>
                <p:cNvSpPr>
                  <a:spLocks noChangeShapeType="1"/>
                </p:cNvSpPr>
                <p:nvPr/>
              </p:nvSpPr>
              <p:spPr bwMode="auto">
                <a:xfrm>
                  <a:off x="615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49" name="Line 59"/>
                <p:cNvSpPr>
                  <a:spLocks noChangeShapeType="1"/>
                </p:cNvSpPr>
                <p:nvPr/>
              </p:nvSpPr>
              <p:spPr bwMode="auto">
                <a:xfrm>
                  <a:off x="646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50" name="Line 60"/>
                <p:cNvSpPr>
                  <a:spLocks noChangeShapeType="1"/>
                </p:cNvSpPr>
                <p:nvPr/>
              </p:nvSpPr>
              <p:spPr bwMode="auto">
                <a:xfrm>
                  <a:off x="671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51" name="Line 61"/>
                <p:cNvSpPr>
                  <a:spLocks noChangeShapeType="1"/>
                </p:cNvSpPr>
                <p:nvPr/>
              </p:nvSpPr>
              <p:spPr bwMode="auto">
                <a:xfrm>
                  <a:off x="727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52" name="Line 62"/>
                <p:cNvSpPr>
                  <a:spLocks noChangeShapeType="1"/>
                </p:cNvSpPr>
                <p:nvPr/>
              </p:nvSpPr>
              <p:spPr bwMode="auto">
                <a:xfrm>
                  <a:off x="753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53" name="Line 63"/>
                <p:cNvSpPr>
                  <a:spLocks noChangeShapeType="1"/>
                </p:cNvSpPr>
                <p:nvPr/>
              </p:nvSpPr>
              <p:spPr bwMode="auto">
                <a:xfrm>
                  <a:off x="778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54" name="Line 64"/>
                <p:cNvSpPr>
                  <a:spLocks noChangeShapeType="1"/>
                </p:cNvSpPr>
                <p:nvPr/>
              </p:nvSpPr>
              <p:spPr bwMode="auto">
                <a:xfrm>
                  <a:off x="834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55" name="Line 65"/>
                <p:cNvSpPr>
                  <a:spLocks noChangeShapeType="1"/>
                </p:cNvSpPr>
                <p:nvPr/>
              </p:nvSpPr>
              <p:spPr bwMode="auto">
                <a:xfrm>
                  <a:off x="860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56" name="Line 66"/>
                <p:cNvSpPr>
                  <a:spLocks noChangeShapeType="1"/>
                </p:cNvSpPr>
                <p:nvPr/>
              </p:nvSpPr>
              <p:spPr bwMode="auto">
                <a:xfrm>
                  <a:off x="890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57" name="Line 67"/>
                <p:cNvSpPr>
                  <a:spLocks noChangeShapeType="1"/>
                </p:cNvSpPr>
                <p:nvPr/>
              </p:nvSpPr>
              <p:spPr bwMode="auto">
                <a:xfrm>
                  <a:off x="946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58" name="Line 68"/>
                <p:cNvSpPr>
                  <a:spLocks noChangeShapeType="1"/>
                </p:cNvSpPr>
                <p:nvPr/>
              </p:nvSpPr>
              <p:spPr bwMode="auto">
                <a:xfrm>
                  <a:off x="971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59" name="Line 69"/>
                <p:cNvSpPr>
                  <a:spLocks noChangeShapeType="1"/>
                </p:cNvSpPr>
                <p:nvPr/>
              </p:nvSpPr>
              <p:spPr bwMode="auto">
                <a:xfrm>
                  <a:off x="997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60" name="Line 70"/>
                <p:cNvSpPr>
                  <a:spLocks noChangeShapeType="1"/>
                </p:cNvSpPr>
                <p:nvPr/>
              </p:nvSpPr>
              <p:spPr bwMode="auto">
                <a:xfrm>
                  <a:off x="1053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61" name="Line 71"/>
                <p:cNvSpPr>
                  <a:spLocks noChangeShapeType="1"/>
                </p:cNvSpPr>
                <p:nvPr/>
              </p:nvSpPr>
              <p:spPr bwMode="auto">
                <a:xfrm>
                  <a:off x="1078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62" name="Line 72"/>
                <p:cNvSpPr>
                  <a:spLocks noChangeShapeType="1"/>
                </p:cNvSpPr>
                <p:nvPr/>
              </p:nvSpPr>
              <p:spPr bwMode="auto">
                <a:xfrm>
                  <a:off x="1109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63" name="Line 73"/>
                <p:cNvSpPr>
                  <a:spLocks noChangeShapeType="1"/>
                </p:cNvSpPr>
                <p:nvPr/>
              </p:nvSpPr>
              <p:spPr bwMode="auto">
                <a:xfrm>
                  <a:off x="1165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64" name="Line 74"/>
                <p:cNvSpPr>
                  <a:spLocks noChangeShapeType="1"/>
                </p:cNvSpPr>
                <p:nvPr/>
              </p:nvSpPr>
              <p:spPr bwMode="auto">
                <a:xfrm>
                  <a:off x="1190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65" name="Line 75"/>
                <p:cNvSpPr>
                  <a:spLocks noChangeShapeType="1"/>
                </p:cNvSpPr>
                <p:nvPr/>
              </p:nvSpPr>
              <p:spPr bwMode="auto">
                <a:xfrm>
                  <a:off x="1216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66" name="Line 76"/>
                <p:cNvSpPr>
                  <a:spLocks noChangeShapeType="1"/>
                </p:cNvSpPr>
                <p:nvPr/>
              </p:nvSpPr>
              <p:spPr bwMode="auto">
                <a:xfrm>
                  <a:off x="1272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67" name="Line 77"/>
                <p:cNvSpPr>
                  <a:spLocks noChangeShapeType="1"/>
                </p:cNvSpPr>
                <p:nvPr/>
              </p:nvSpPr>
              <p:spPr bwMode="auto">
                <a:xfrm>
                  <a:off x="1297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68" name="Line 78"/>
                <p:cNvSpPr>
                  <a:spLocks noChangeShapeType="1"/>
                </p:cNvSpPr>
                <p:nvPr/>
              </p:nvSpPr>
              <p:spPr bwMode="auto">
                <a:xfrm>
                  <a:off x="1327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69" name="Line 79"/>
                <p:cNvSpPr>
                  <a:spLocks noChangeShapeType="1"/>
                </p:cNvSpPr>
                <p:nvPr/>
              </p:nvSpPr>
              <p:spPr bwMode="auto">
                <a:xfrm>
                  <a:off x="1378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70" name="Line 80"/>
                <p:cNvSpPr>
                  <a:spLocks noChangeShapeType="1"/>
                </p:cNvSpPr>
                <p:nvPr/>
              </p:nvSpPr>
              <p:spPr bwMode="auto">
                <a:xfrm>
                  <a:off x="1409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71" name="Line 81"/>
                <p:cNvSpPr>
                  <a:spLocks noChangeShapeType="1"/>
                </p:cNvSpPr>
                <p:nvPr/>
              </p:nvSpPr>
              <p:spPr bwMode="auto">
                <a:xfrm>
                  <a:off x="1434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72" name="Line 82"/>
                <p:cNvSpPr>
                  <a:spLocks noChangeShapeType="1"/>
                </p:cNvSpPr>
                <p:nvPr/>
              </p:nvSpPr>
              <p:spPr bwMode="auto">
                <a:xfrm>
                  <a:off x="1490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73" name="Line 83"/>
                <p:cNvSpPr>
                  <a:spLocks noChangeShapeType="1"/>
                </p:cNvSpPr>
                <p:nvPr/>
              </p:nvSpPr>
              <p:spPr bwMode="auto">
                <a:xfrm>
                  <a:off x="1516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74" name="Line 84"/>
                <p:cNvSpPr>
                  <a:spLocks noChangeShapeType="1"/>
                </p:cNvSpPr>
                <p:nvPr/>
              </p:nvSpPr>
              <p:spPr bwMode="auto">
                <a:xfrm>
                  <a:off x="1546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75" name="Line 85"/>
                <p:cNvSpPr>
                  <a:spLocks noChangeShapeType="1"/>
                </p:cNvSpPr>
                <p:nvPr/>
              </p:nvSpPr>
              <p:spPr bwMode="auto">
                <a:xfrm>
                  <a:off x="1597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76" name="Line 86"/>
                <p:cNvSpPr>
                  <a:spLocks noChangeShapeType="1"/>
                </p:cNvSpPr>
                <p:nvPr/>
              </p:nvSpPr>
              <p:spPr bwMode="auto">
                <a:xfrm>
                  <a:off x="1628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77" name="Line 87"/>
                <p:cNvSpPr>
                  <a:spLocks noChangeShapeType="1"/>
                </p:cNvSpPr>
                <p:nvPr/>
              </p:nvSpPr>
              <p:spPr bwMode="auto">
                <a:xfrm>
                  <a:off x="1653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78" name="Line 88"/>
                <p:cNvSpPr>
                  <a:spLocks noChangeShapeType="1"/>
                </p:cNvSpPr>
                <p:nvPr/>
              </p:nvSpPr>
              <p:spPr bwMode="auto">
                <a:xfrm>
                  <a:off x="1709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79" name="Line 89"/>
                <p:cNvSpPr>
                  <a:spLocks noChangeShapeType="1"/>
                </p:cNvSpPr>
                <p:nvPr/>
              </p:nvSpPr>
              <p:spPr bwMode="auto">
                <a:xfrm>
                  <a:off x="1734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80" name="Line 90"/>
                <p:cNvSpPr>
                  <a:spLocks noChangeShapeType="1"/>
                </p:cNvSpPr>
                <p:nvPr/>
              </p:nvSpPr>
              <p:spPr bwMode="auto">
                <a:xfrm>
                  <a:off x="1765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81" name="Line 91"/>
                <p:cNvSpPr>
                  <a:spLocks noChangeShapeType="1"/>
                </p:cNvSpPr>
                <p:nvPr/>
              </p:nvSpPr>
              <p:spPr bwMode="auto">
                <a:xfrm>
                  <a:off x="1816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82" name="Line 92"/>
                <p:cNvSpPr>
                  <a:spLocks noChangeShapeType="1"/>
                </p:cNvSpPr>
                <p:nvPr/>
              </p:nvSpPr>
              <p:spPr bwMode="auto">
                <a:xfrm>
                  <a:off x="1846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83" name="Line 93"/>
                <p:cNvSpPr>
                  <a:spLocks noChangeShapeType="1"/>
                </p:cNvSpPr>
                <p:nvPr/>
              </p:nvSpPr>
              <p:spPr bwMode="auto">
                <a:xfrm>
                  <a:off x="1872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84" name="Line 94"/>
                <p:cNvSpPr>
                  <a:spLocks noChangeShapeType="1"/>
                </p:cNvSpPr>
                <p:nvPr/>
              </p:nvSpPr>
              <p:spPr bwMode="auto">
                <a:xfrm>
                  <a:off x="1928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85" name="Line 95"/>
                <p:cNvSpPr>
                  <a:spLocks noChangeShapeType="1"/>
                </p:cNvSpPr>
                <p:nvPr/>
              </p:nvSpPr>
              <p:spPr bwMode="auto">
                <a:xfrm>
                  <a:off x="1953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86" name="Line 96"/>
                <p:cNvSpPr>
                  <a:spLocks noChangeShapeType="1"/>
                </p:cNvSpPr>
                <p:nvPr/>
              </p:nvSpPr>
              <p:spPr bwMode="auto">
                <a:xfrm>
                  <a:off x="1984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87" name="Line 97"/>
                <p:cNvSpPr>
                  <a:spLocks noChangeShapeType="1"/>
                </p:cNvSpPr>
                <p:nvPr/>
              </p:nvSpPr>
              <p:spPr bwMode="auto">
                <a:xfrm>
                  <a:off x="2034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88" name="Line 98"/>
                <p:cNvSpPr>
                  <a:spLocks noChangeShapeType="1"/>
                </p:cNvSpPr>
                <p:nvPr/>
              </p:nvSpPr>
              <p:spPr bwMode="auto">
                <a:xfrm>
                  <a:off x="2065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89" name="Line 99"/>
                <p:cNvSpPr>
                  <a:spLocks noChangeShapeType="1"/>
                </p:cNvSpPr>
                <p:nvPr/>
              </p:nvSpPr>
              <p:spPr bwMode="auto">
                <a:xfrm>
                  <a:off x="2090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90" name="Line 100"/>
                <p:cNvSpPr>
                  <a:spLocks noChangeShapeType="1"/>
                </p:cNvSpPr>
                <p:nvPr/>
              </p:nvSpPr>
              <p:spPr bwMode="auto">
                <a:xfrm>
                  <a:off x="2146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91" name="Line 101"/>
                <p:cNvSpPr>
                  <a:spLocks noChangeShapeType="1"/>
                </p:cNvSpPr>
                <p:nvPr/>
              </p:nvSpPr>
              <p:spPr bwMode="auto">
                <a:xfrm>
                  <a:off x="2172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92" name="Line 102"/>
                <p:cNvSpPr>
                  <a:spLocks noChangeShapeType="1"/>
                </p:cNvSpPr>
                <p:nvPr/>
              </p:nvSpPr>
              <p:spPr bwMode="auto">
                <a:xfrm>
                  <a:off x="2197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93" name="Line 103"/>
                <p:cNvSpPr>
                  <a:spLocks noChangeShapeType="1"/>
                </p:cNvSpPr>
                <p:nvPr/>
              </p:nvSpPr>
              <p:spPr bwMode="auto">
                <a:xfrm>
                  <a:off x="2253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94" name="Line 104"/>
                <p:cNvSpPr>
                  <a:spLocks noChangeShapeType="1"/>
                </p:cNvSpPr>
                <p:nvPr/>
              </p:nvSpPr>
              <p:spPr bwMode="auto">
                <a:xfrm>
                  <a:off x="2284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95" name="Line 105"/>
                <p:cNvSpPr>
                  <a:spLocks noChangeShapeType="1"/>
                </p:cNvSpPr>
                <p:nvPr/>
              </p:nvSpPr>
              <p:spPr bwMode="auto">
                <a:xfrm>
                  <a:off x="2309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96" name="Line 106"/>
                <p:cNvSpPr>
                  <a:spLocks noChangeShapeType="1"/>
                </p:cNvSpPr>
                <p:nvPr/>
              </p:nvSpPr>
              <p:spPr bwMode="auto">
                <a:xfrm>
                  <a:off x="2365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97" name="Line 107"/>
                <p:cNvSpPr>
                  <a:spLocks noChangeShapeType="1"/>
                </p:cNvSpPr>
                <p:nvPr/>
              </p:nvSpPr>
              <p:spPr bwMode="auto">
                <a:xfrm>
                  <a:off x="2390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98" name="Line 108"/>
                <p:cNvSpPr>
                  <a:spLocks noChangeShapeType="1"/>
                </p:cNvSpPr>
                <p:nvPr/>
              </p:nvSpPr>
              <p:spPr bwMode="auto">
                <a:xfrm>
                  <a:off x="2416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99" name="Line 109"/>
                <p:cNvSpPr>
                  <a:spLocks noChangeShapeType="1"/>
                </p:cNvSpPr>
                <p:nvPr/>
              </p:nvSpPr>
              <p:spPr bwMode="auto">
                <a:xfrm>
                  <a:off x="2472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00" name="Line 110"/>
                <p:cNvSpPr>
                  <a:spLocks noChangeShapeType="1"/>
                </p:cNvSpPr>
                <p:nvPr/>
              </p:nvSpPr>
              <p:spPr bwMode="auto">
                <a:xfrm>
                  <a:off x="2502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01" name="Line 111"/>
                <p:cNvSpPr>
                  <a:spLocks noChangeShapeType="1"/>
                </p:cNvSpPr>
                <p:nvPr/>
              </p:nvSpPr>
              <p:spPr bwMode="auto">
                <a:xfrm>
                  <a:off x="2528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02" name="Line 112"/>
                <p:cNvSpPr>
                  <a:spLocks noChangeShapeType="1"/>
                </p:cNvSpPr>
                <p:nvPr/>
              </p:nvSpPr>
              <p:spPr bwMode="auto">
                <a:xfrm>
                  <a:off x="2584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03" name="Line 113"/>
                <p:cNvSpPr>
                  <a:spLocks noChangeShapeType="1"/>
                </p:cNvSpPr>
                <p:nvPr/>
              </p:nvSpPr>
              <p:spPr bwMode="auto">
                <a:xfrm>
                  <a:off x="2609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04" name="Line 114"/>
                <p:cNvSpPr>
                  <a:spLocks noChangeShapeType="1"/>
                </p:cNvSpPr>
                <p:nvPr/>
              </p:nvSpPr>
              <p:spPr bwMode="auto">
                <a:xfrm>
                  <a:off x="2635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05" name="Line 115"/>
                <p:cNvSpPr>
                  <a:spLocks noChangeShapeType="1"/>
                </p:cNvSpPr>
                <p:nvPr/>
              </p:nvSpPr>
              <p:spPr bwMode="auto">
                <a:xfrm>
                  <a:off x="2691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06" name="Line 116"/>
                <p:cNvSpPr>
                  <a:spLocks noChangeShapeType="1"/>
                </p:cNvSpPr>
                <p:nvPr/>
              </p:nvSpPr>
              <p:spPr bwMode="auto">
                <a:xfrm>
                  <a:off x="2716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07" name="Line 117"/>
                <p:cNvSpPr>
                  <a:spLocks noChangeShapeType="1"/>
                </p:cNvSpPr>
                <p:nvPr/>
              </p:nvSpPr>
              <p:spPr bwMode="auto">
                <a:xfrm>
                  <a:off x="2746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08" name="Line 118"/>
                <p:cNvSpPr>
                  <a:spLocks noChangeShapeType="1"/>
                </p:cNvSpPr>
                <p:nvPr/>
              </p:nvSpPr>
              <p:spPr bwMode="auto">
                <a:xfrm>
                  <a:off x="2802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09" name="Line 119"/>
                <p:cNvSpPr>
                  <a:spLocks noChangeShapeType="1"/>
                </p:cNvSpPr>
                <p:nvPr/>
              </p:nvSpPr>
              <p:spPr bwMode="auto">
                <a:xfrm>
                  <a:off x="2828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10" name="Line 120"/>
                <p:cNvSpPr>
                  <a:spLocks noChangeShapeType="1"/>
                </p:cNvSpPr>
                <p:nvPr/>
              </p:nvSpPr>
              <p:spPr bwMode="auto">
                <a:xfrm>
                  <a:off x="2853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11" name="Line 121"/>
                <p:cNvSpPr>
                  <a:spLocks noChangeShapeType="1"/>
                </p:cNvSpPr>
                <p:nvPr/>
              </p:nvSpPr>
              <p:spPr bwMode="auto">
                <a:xfrm>
                  <a:off x="2909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12" name="Line 122"/>
                <p:cNvSpPr>
                  <a:spLocks noChangeShapeType="1"/>
                </p:cNvSpPr>
                <p:nvPr/>
              </p:nvSpPr>
              <p:spPr bwMode="auto">
                <a:xfrm>
                  <a:off x="2935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13" name="Line 123"/>
                <p:cNvSpPr>
                  <a:spLocks noChangeShapeType="1"/>
                </p:cNvSpPr>
                <p:nvPr/>
              </p:nvSpPr>
              <p:spPr bwMode="auto">
                <a:xfrm>
                  <a:off x="2965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14" name="Line 124"/>
                <p:cNvSpPr>
                  <a:spLocks noChangeShapeType="1"/>
                </p:cNvSpPr>
                <p:nvPr/>
              </p:nvSpPr>
              <p:spPr bwMode="auto">
                <a:xfrm>
                  <a:off x="3016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15" name="Line 125"/>
                <p:cNvSpPr>
                  <a:spLocks noChangeShapeType="1"/>
                </p:cNvSpPr>
                <p:nvPr/>
              </p:nvSpPr>
              <p:spPr bwMode="auto">
                <a:xfrm>
                  <a:off x="3047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16" name="Line 126"/>
                <p:cNvSpPr>
                  <a:spLocks noChangeShapeType="1"/>
                </p:cNvSpPr>
                <p:nvPr/>
              </p:nvSpPr>
              <p:spPr bwMode="auto">
                <a:xfrm>
                  <a:off x="3072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17" name="Line 127"/>
                <p:cNvSpPr>
                  <a:spLocks noChangeShapeType="1"/>
                </p:cNvSpPr>
                <p:nvPr/>
              </p:nvSpPr>
              <p:spPr bwMode="auto">
                <a:xfrm>
                  <a:off x="3128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18" name="Line 128"/>
                <p:cNvSpPr>
                  <a:spLocks noChangeShapeType="1"/>
                </p:cNvSpPr>
                <p:nvPr/>
              </p:nvSpPr>
              <p:spPr bwMode="auto">
                <a:xfrm>
                  <a:off x="3153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19" name="Line 129"/>
                <p:cNvSpPr>
                  <a:spLocks noChangeShapeType="1"/>
                </p:cNvSpPr>
                <p:nvPr/>
              </p:nvSpPr>
              <p:spPr bwMode="auto">
                <a:xfrm>
                  <a:off x="3184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20" name="Line 130"/>
                <p:cNvSpPr>
                  <a:spLocks noChangeShapeType="1"/>
                </p:cNvSpPr>
                <p:nvPr/>
              </p:nvSpPr>
              <p:spPr bwMode="auto">
                <a:xfrm>
                  <a:off x="3235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21" name="Line 131"/>
                <p:cNvSpPr>
                  <a:spLocks noChangeShapeType="1"/>
                </p:cNvSpPr>
                <p:nvPr/>
              </p:nvSpPr>
              <p:spPr bwMode="auto">
                <a:xfrm>
                  <a:off x="3265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22" name="Line 132"/>
                <p:cNvSpPr>
                  <a:spLocks noChangeShapeType="1"/>
                </p:cNvSpPr>
                <p:nvPr/>
              </p:nvSpPr>
              <p:spPr bwMode="auto">
                <a:xfrm>
                  <a:off x="3291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23" name="Line 133"/>
                <p:cNvSpPr>
                  <a:spLocks noChangeShapeType="1"/>
                </p:cNvSpPr>
                <p:nvPr/>
              </p:nvSpPr>
              <p:spPr bwMode="auto">
                <a:xfrm>
                  <a:off x="3347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24" name="Line 134"/>
                <p:cNvSpPr>
                  <a:spLocks noChangeShapeType="1"/>
                </p:cNvSpPr>
                <p:nvPr/>
              </p:nvSpPr>
              <p:spPr bwMode="auto">
                <a:xfrm>
                  <a:off x="3372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25" name="Line 135"/>
                <p:cNvSpPr>
                  <a:spLocks noChangeShapeType="1"/>
                </p:cNvSpPr>
                <p:nvPr/>
              </p:nvSpPr>
              <p:spPr bwMode="auto">
                <a:xfrm>
                  <a:off x="3403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26" name="Line 136"/>
                <p:cNvSpPr>
                  <a:spLocks noChangeShapeType="1"/>
                </p:cNvSpPr>
                <p:nvPr/>
              </p:nvSpPr>
              <p:spPr bwMode="auto">
                <a:xfrm>
                  <a:off x="3453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27" name="Line 137"/>
                <p:cNvSpPr>
                  <a:spLocks noChangeShapeType="1"/>
                </p:cNvSpPr>
                <p:nvPr/>
              </p:nvSpPr>
              <p:spPr bwMode="auto">
                <a:xfrm>
                  <a:off x="3484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28" name="Line 138"/>
                <p:cNvSpPr>
                  <a:spLocks noChangeShapeType="1"/>
                </p:cNvSpPr>
                <p:nvPr/>
              </p:nvSpPr>
              <p:spPr bwMode="auto">
                <a:xfrm>
                  <a:off x="3509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29" name="Line 139"/>
                <p:cNvSpPr>
                  <a:spLocks noChangeShapeType="1"/>
                </p:cNvSpPr>
                <p:nvPr/>
              </p:nvSpPr>
              <p:spPr bwMode="auto">
                <a:xfrm>
                  <a:off x="3565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30" name="Line 140"/>
                <p:cNvSpPr>
                  <a:spLocks noChangeShapeType="1"/>
                </p:cNvSpPr>
                <p:nvPr/>
              </p:nvSpPr>
              <p:spPr bwMode="auto">
                <a:xfrm>
                  <a:off x="3591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31" name="Line 141"/>
                <p:cNvSpPr>
                  <a:spLocks noChangeShapeType="1"/>
                </p:cNvSpPr>
                <p:nvPr/>
              </p:nvSpPr>
              <p:spPr bwMode="auto">
                <a:xfrm>
                  <a:off x="3621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32" name="Line 142"/>
                <p:cNvSpPr>
                  <a:spLocks noChangeShapeType="1"/>
                </p:cNvSpPr>
                <p:nvPr/>
              </p:nvSpPr>
              <p:spPr bwMode="auto">
                <a:xfrm>
                  <a:off x="3672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33" name="Line 143"/>
                <p:cNvSpPr>
                  <a:spLocks noChangeShapeType="1"/>
                </p:cNvSpPr>
                <p:nvPr/>
              </p:nvSpPr>
              <p:spPr bwMode="auto">
                <a:xfrm>
                  <a:off x="3703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34" name="Line 144"/>
                <p:cNvSpPr>
                  <a:spLocks noChangeShapeType="1"/>
                </p:cNvSpPr>
                <p:nvPr/>
              </p:nvSpPr>
              <p:spPr bwMode="auto">
                <a:xfrm>
                  <a:off x="3728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35" name="Line 145"/>
                <p:cNvSpPr>
                  <a:spLocks noChangeShapeType="1"/>
                </p:cNvSpPr>
                <p:nvPr/>
              </p:nvSpPr>
              <p:spPr bwMode="auto">
                <a:xfrm>
                  <a:off x="3784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36" name="Line 146"/>
                <p:cNvSpPr>
                  <a:spLocks noChangeShapeType="1"/>
                </p:cNvSpPr>
                <p:nvPr/>
              </p:nvSpPr>
              <p:spPr bwMode="auto">
                <a:xfrm>
                  <a:off x="3809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37" name="Line 147"/>
                <p:cNvSpPr>
                  <a:spLocks noChangeShapeType="1"/>
                </p:cNvSpPr>
                <p:nvPr/>
              </p:nvSpPr>
              <p:spPr bwMode="auto">
                <a:xfrm>
                  <a:off x="3840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38" name="Line 148"/>
                <p:cNvSpPr>
                  <a:spLocks noChangeShapeType="1"/>
                </p:cNvSpPr>
                <p:nvPr/>
              </p:nvSpPr>
              <p:spPr bwMode="auto">
                <a:xfrm>
                  <a:off x="3891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39" name="Line 149"/>
                <p:cNvSpPr>
                  <a:spLocks noChangeShapeType="1"/>
                </p:cNvSpPr>
                <p:nvPr/>
              </p:nvSpPr>
              <p:spPr bwMode="auto">
                <a:xfrm>
                  <a:off x="3921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40" name="Line 150"/>
                <p:cNvSpPr>
                  <a:spLocks noChangeShapeType="1"/>
                </p:cNvSpPr>
                <p:nvPr/>
              </p:nvSpPr>
              <p:spPr bwMode="auto">
                <a:xfrm>
                  <a:off x="3947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41" name="Line 151"/>
                <p:cNvSpPr>
                  <a:spLocks noChangeShapeType="1"/>
                </p:cNvSpPr>
                <p:nvPr/>
              </p:nvSpPr>
              <p:spPr bwMode="auto">
                <a:xfrm>
                  <a:off x="4003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42" name="Line 152"/>
                <p:cNvSpPr>
                  <a:spLocks noChangeShapeType="1"/>
                </p:cNvSpPr>
                <p:nvPr/>
              </p:nvSpPr>
              <p:spPr bwMode="auto">
                <a:xfrm>
                  <a:off x="4028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43" name="Line 153"/>
                <p:cNvSpPr>
                  <a:spLocks noChangeShapeType="1"/>
                </p:cNvSpPr>
                <p:nvPr/>
              </p:nvSpPr>
              <p:spPr bwMode="auto">
                <a:xfrm>
                  <a:off x="4054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44" name="Line 154"/>
                <p:cNvSpPr>
                  <a:spLocks noChangeShapeType="1"/>
                </p:cNvSpPr>
                <p:nvPr/>
              </p:nvSpPr>
              <p:spPr bwMode="auto">
                <a:xfrm>
                  <a:off x="4110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45" name="Line 155"/>
                <p:cNvSpPr>
                  <a:spLocks noChangeShapeType="1"/>
                </p:cNvSpPr>
                <p:nvPr/>
              </p:nvSpPr>
              <p:spPr bwMode="auto">
                <a:xfrm>
                  <a:off x="4140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46" name="Line 156"/>
                <p:cNvSpPr>
                  <a:spLocks noChangeShapeType="1"/>
                </p:cNvSpPr>
                <p:nvPr/>
              </p:nvSpPr>
              <p:spPr bwMode="auto">
                <a:xfrm>
                  <a:off x="4165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47" name="Line 157"/>
                <p:cNvSpPr>
                  <a:spLocks noChangeShapeType="1"/>
                </p:cNvSpPr>
                <p:nvPr/>
              </p:nvSpPr>
              <p:spPr bwMode="auto">
                <a:xfrm>
                  <a:off x="4221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48" name="Line 158"/>
                <p:cNvSpPr>
                  <a:spLocks noChangeShapeType="1"/>
                </p:cNvSpPr>
                <p:nvPr/>
              </p:nvSpPr>
              <p:spPr bwMode="auto">
                <a:xfrm>
                  <a:off x="4247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49" name="Line 159"/>
                <p:cNvSpPr>
                  <a:spLocks noChangeShapeType="1"/>
                </p:cNvSpPr>
                <p:nvPr/>
              </p:nvSpPr>
              <p:spPr bwMode="auto">
                <a:xfrm>
                  <a:off x="4272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50" name="Line 160"/>
                <p:cNvSpPr>
                  <a:spLocks noChangeShapeType="1"/>
                </p:cNvSpPr>
                <p:nvPr/>
              </p:nvSpPr>
              <p:spPr bwMode="auto">
                <a:xfrm>
                  <a:off x="4328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51" name="Line 161"/>
                <p:cNvSpPr>
                  <a:spLocks noChangeShapeType="1"/>
                </p:cNvSpPr>
                <p:nvPr/>
              </p:nvSpPr>
              <p:spPr bwMode="auto">
                <a:xfrm>
                  <a:off x="4354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52" name="Line 162"/>
                <p:cNvSpPr>
                  <a:spLocks noChangeShapeType="1"/>
                </p:cNvSpPr>
                <p:nvPr/>
              </p:nvSpPr>
              <p:spPr bwMode="auto">
                <a:xfrm>
                  <a:off x="4384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53" name="Line 163"/>
                <p:cNvSpPr>
                  <a:spLocks noChangeShapeType="1"/>
                </p:cNvSpPr>
                <p:nvPr/>
              </p:nvSpPr>
              <p:spPr bwMode="auto">
                <a:xfrm>
                  <a:off x="4440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54" name="Line 164"/>
                <p:cNvSpPr>
                  <a:spLocks noChangeShapeType="1"/>
                </p:cNvSpPr>
                <p:nvPr/>
              </p:nvSpPr>
              <p:spPr bwMode="auto">
                <a:xfrm>
                  <a:off x="4466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55" name="Line 165"/>
                <p:cNvSpPr>
                  <a:spLocks noChangeShapeType="1"/>
                </p:cNvSpPr>
                <p:nvPr/>
              </p:nvSpPr>
              <p:spPr bwMode="auto">
                <a:xfrm>
                  <a:off x="4491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56" name="Line 166"/>
                <p:cNvSpPr>
                  <a:spLocks noChangeShapeType="1"/>
                </p:cNvSpPr>
                <p:nvPr/>
              </p:nvSpPr>
              <p:spPr bwMode="auto">
                <a:xfrm>
                  <a:off x="4547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57" name="Line 167"/>
                <p:cNvSpPr>
                  <a:spLocks noChangeShapeType="1"/>
                </p:cNvSpPr>
                <p:nvPr/>
              </p:nvSpPr>
              <p:spPr bwMode="auto">
                <a:xfrm>
                  <a:off x="4572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58" name="Line 168"/>
                <p:cNvSpPr>
                  <a:spLocks noChangeShapeType="1"/>
                </p:cNvSpPr>
                <p:nvPr/>
              </p:nvSpPr>
              <p:spPr bwMode="auto">
                <a:xfrm>
                  <a:off x="4603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59" name="Line 169"/>
                <p:cNvSpPr>
                  <a:spLocks noChangeShapeType="1"/>
                </p:cNvSpPr>
                <p:nvPr/>
              </p:nvSpPr>
              <p:spPr bwMode="auto">
                <a:xfrm>
                  <a:off x="4659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60" name="Line 170"/>
                <p:cNvSpPr>
                  <a:spLocks noChangeShapeType="1"/>
                </p:cNvSpPr>
                <p:nvPr/>
              </p:nvSpPr>
              <p:spPr bwMode="auto">
                <a:xfrm>
                  <a:off x="4684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61" name="Line 171"/>
                <p:cNvSpPr>
                  <a:spLocks noChangeShapeType="1"/>
                </p:cNvSpPr>
                <p:nvPr/>
              </p:nvSpPr>
              <p:spPr bwMode="auto">
                <a:xfrm>
                  <a:off x="4710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62" name="Line 172"/>
                <p:cNvSpPr>
                  <a:spLocks noChangeShapeType="1"/>
                </p:cNvSpPr>
                <p:nvPr/>
              </p:nvSpPr>
              <p:spPr bwMode="auto">
                <a:xfrm>
                  <a:off x="4766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63" name="Line 173"/>
                <p:cNvSpPr>
                  <a:spLocks noChangeShapeType="1"/>
                </p:cNvSpPr>
                <p:nvPr/>
              </p:nvSpPr>
              <p:spPr bwMode="auto">
                <a:xfrm>
                  <a:off x="4791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64" name="Line 174"/>
                <p:cNvSpPr>
                  <a:spLocks noChangeShapeType="1"/>
                </p:cNvSpPr>
                <p:nvPr/>
              </p:nvSpPr>
              <p:spPr bwMode="auto">
                <a:xfrm>
                  <a:off x="4822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65" name="Line 175"/>
                <p:cNvSpPr>
                  <a:spLocks noChangeShapeType="1"/>
                </p:cNvSpPr>
                <p:nvPr/>
              </p:nvSpPr>
              <p:spPr bwMode="auto">
                <a:xfrm>
                  <a:off x="4872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66" name="Line 176"/>
                <p:cNvSpPr>
                  <a:spLocks noChangeShapeType="1"/>
                </p:cNvSpPr>
                <p:nvPr/>
              </p:nvSpPr>
              <p:spPr bwMode="auto">
                <a:xfrm>
                  <a:off x="4903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67" name="Line 177"/>
                <p:cNvSpPr>
                  <a:spLocks noChangeShapeType="1"/>
                </p:cNvSpPr>
                <p:nvPr/>
              </p:nvSpPr>
              <p:spPr bwMode="auto">
                <a:xfrm>
                  <a:off x="4928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68" name="Line 178"/>
                <p:cNvSpPr>
                  <a:spLocks noChangeShapeType="1"/>
                </p:cNvSpPr>
                <p:nvPr/>
              </p:nvSpPr>
              <p:spPr bwMode="auto">
                <a:xfrm>
                  <a:off x="4984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69" name="Line 179"/>
                <p:cNvSpPr>
                  <a:spLocks noChangeShapeType="1"/>
                </p:cNvSpPr>
                <p:nvPr/>
              </p:nvSpPr>
              <p:spPr bwMode="auto">
                <a:xfrm>
                  <a:off x="5010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70" name="Line 180"/>
                <p:cNvSpPr>
                  <a:spLocks noChangeShapeType="1"/>
                </p:cNvSpPr>
                <p:nvPr/>
              </p:nvSpPr>
              <p:spPr bwMode="auto">
                <a:xfrm>
                  <a:off x="5040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71" name="Line 181"/>
                <p:cNvSpPr>
                  <a:spLocks noChangeShapeType="1"/>
                </p:cNvSpPr>
                <p:nvPr/>
              </p:nvSpPr>
              <p:spPr bwMode="auto">
                <a:xfrm>
                  <a:off x="5091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72" name="Line 182"/>
                <p:cNvSpPr>
                  <a:spLocks noChangeShapeType="1"/>
                </p:cNvSpPr>
                <p:nvPr/>
              </p:nvSpPr>
              <p:spPr bwMode="auto">
                <a:xfrm>
                  <a:off x="5122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73" name="Line 183"/>
                <p:cNvSpPr>
                  <a:spLocks noChangeShapeType="1"/>
                </p:cNvSpPr>
                <p:nvPr/>
              </p:nvSpPr>
              <p:spPr bwMode="auto">
                <a:xfrm>
                  <a:off x="5147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74" name="Line 184"/>
                <p:cNvSpPr>
                  <a:spLocks noChangeShapeType="1"/>
                </p:cNvSpPr>
                <p:nvPr/>
              </p:nvSpPr>
              <p:spPr bwMode="auto">
                <a:xfrm>
                  <a:off x="5203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75" name="Line 185"/>
                <p:cNvSpPr>
                  <a:spLocks noChangeShapeType="1"/>
                </p:cNvSpPr>
                <p:nvPr/>
              </p:nvSpPr>
              <p:spPr bwMode="auto">
                <a:xfrm>
                  <a:off x="5228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76" name="Line 186"/>
                <p:cNvSpPr>
                  <a:spLocks noChangeShapeType="1"/>
                </p:cNvSpPr>
                <p:nvPr/>
              </p:nvSpPr>
              <p:spPr bwMode="auto">
                <a:xfrm>
                  <a:off x="5259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77" name="Line 187"/>
                <p:cNvSpPr>
                  <a:spLocks noChangeShapeType="1"/>
                </p:cNvSpPr>
                <p:nvPr/>
              </p:nvSpPr>
              <p:spPr bwMode="auto">
                <a:xfrm>
                  <a:off x="5310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78" name="Line 188"/>
                <p:cNvSpPr>
                  <a:spLocks noChangeShapeType="1"/>
                </p:cNvSpPr>
                <p:nvPr/>
              </p:nvSpPr>
              <p:spPr bwMode="auto">
                <a:xfrm>
                  <a:off x="5340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79" name="Line 189"/>
                <p:cNvSpPr>
                  <a:spLocks noChangeShapeType="1"/>
                </p:cNvSpPr>
                <p:nvPr/>
              </p:nvSpPr>
              <p:spPr bwMode="auto">
                <a:xfrm>
                  <a:off x="5366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80" name="Line 190"/>
                <p:cNvSpPr>
                  <a:spLocks noChangeShapeType="1"/>
                </p:cNvSpPr>
                <p:nvPr/>
              </p:nvSpPr>
              <p:spPr bwMode="auto">
                <a:xfrm>
                  <a:off x="5422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81" name="Line 191"/>
                <p:cNvSpPr>
                  <a:spLocks noChangeShapeType="1"/>
                </p:cNvSpPr>
                <p:nvPr/>
              </p:nvSpPr>
              <p:spPr bwMode="auto">
                <a:xfrm>
                  <a:off x="5447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82" name="Line 192"/>
                <p:cNvSpPr>
                  <a:spLocks noChangeShapeType="1"/>
                </p:cNvSpPr>
                <p:nvPr/>
              </p:nvSpPr>
              <p:spPr bwMode="auto">
                <a:xfrm>
                  <a:off x="5478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83" name="Line 193"/>
                <p:cNvSpPr>
                  <a:spLocks noChangeShapeType="1"/>
                </p:cNvSpPr>
                <p:nvPr/>
              </p:nvSpPr>
              <p:spPr bwMode="auto">
                <a:xfrm>
                  <a:off x="5529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84" name="Line 194"/>
                <p:cNvSpPr>
                  <a:spLocks noChangeShapeType="1"/>
                </p:cNvSpPr>
                <p:nvPr/>
              </p:nvSpPr>
              <p:spPr bwMode="auto">
                <a:xfrm>
                  <a:off x="5559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85" name="Line 195"/>
                <p:cNvSpPr>
                  <a:spLocks noChangeShapeType="1"/>
                </p:cNvSpPr>
                <p:nvPr/>
              </p:nvSpPr>
              <p:spPr bwMode="auto">
                <a:xfrm>
                  <a:off x="5584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86" name="Line 196"/>
                <p:cNvSpPr>
                  <a:spLocks noChangeShapeType="1"/>
                </p:cNvSpPr>
                <p:nvPr/>
              </p:nvSpPr>
              <p:spPr bwMode="auto">
                <a:xfrm>
                  <a:off x="5640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87" name="Line 197"/>
                <p:cNvSpPr>
                  <a:spLocks noChangeShapeType="1"/>
                </p:cNvSpPr>
                <p:nvPr/>
              </p:nvSpPr>
              <p:spPr bwMode="auto">
                <a:xfrm>
                  <a:off x="5666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88" name="Line 198"/>
                <p:cNvSpPr>
                  <a:spLocks noChangeShapeType="1"/>
                </p:cNvSpPr>
                <p:nvPr/>
              </p:nvSpPr>
              <p:spPr bwMode="auto">
                <a:xfrm>
                  <a:off x="5691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89" name="Line 199"/>
                <p:cNvSpPr>
                  <a:spLocks noChangeShapeType="1"/>
                </p:cNvSpPr>
                <p:nvPr/>
              </p:nvSpPr>
              <p:spPr bwMode="auto">
                <a:xfrm>
                  <a:off x="5747" y="3110"/>
                  <a:ext cx="0" cy="1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90" name="Line 200"/>
                <p:cNvSpPr>
                  <a:spLocks noChangeShapeType="1"/>
                </p:cNvSpPr>
                <p:nvPr/>
              </p:nvSpPr>
              <p:spPr bwMode="auto">
                <a:xfrm>
                  <a:off x="478" y="3110"/>
                  <a:ext cx="0" cy="5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91" name="Rectangle 201"/>
                <p:cNvSpPr>
                  <a:spLocks noChangeArrowheads="1"/>
                </p:cNvSpPr>
                <p:nvPr/>
              </p:nvSpPr>
              <p:spPr bwMode="auto">
                <a:xfrm>
                  <a:off x="389" y="3161"/>
                  <a:ext cx="164" cy="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304</a:t>
                  </a: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392" name="Line 202"/>
                <p:cNvSpPr>
                  <a:spLocks noChangeShapeType="1"/>
                </p:cNvSpPr>
                <p:nvPr/>
              </p:nvSpPr>
              <p:spPr bwMode="auto">
                <a:xfrm>
                  <a:off x="1027" y="3110"/>
                  <a:ext cx="0" cy="5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93" name="Rectangle 203"/>
                <p:cNvSpPr>
                  <a:spLocks noChangeArrowheads="1"/>
                </p:cNvSpPr>
                <p:nvPr/>
              </p:nvSpPr>
              <p:spPr bwMode="auto">
                <a:xfrm>
                  <a:off x="938" y="3161"/>
                  <a:ext cx="164" cy="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305</a:t>
                  </a: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394" name="Line 204"/>
                <p:cNvSpPr>
                  <a:spLocks noChangeShapeType="1"/>
                </p:cNvSpPr>
                <p:nvPr/>
              </p:nvSpPr>
              <p:spPr bwMode="auto">
                <a:xfrm>
                  <a:off x="1572" y="3110"/>
                  <a:ext cx="0" cy="5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5" name="Rectangle 206"/>
              <p:cNvSpPr>
                <a:spLocks noChangeArrowheads="1"/>
              </p:cNvSpPr>
              <p:nvPr/>
            </p:nvSpPr>
            <p:spPr bwMode="auto">
              <a:xfrm>
                <a:off x="1483" y="3161"/>
                <a:ext cx="164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306</a:t>
                </a: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" name="Line 207"/>
              <p:cNvSpPr>
                <a:spLocks noChangeShapeType="1"/>
              </p:cNvSpPr>
              <p:nvPr/>
            </p:nvSpPr>
            <p:spPr bwMode="auto">
              <a:xfrm>
                <a:off x="2116" y="3110"/>
                <a:ext cx="0" cy="5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Rectangle 208"/>
              <p:cNvSpPr>
                <a:spLocks noChangeArrowheads="1"/>
              </p:cNvSpPr>
              <p:nvPr/>
            </p:nvSpPr>
            <p:spPr bwMode="auto">
              <a:xfrm>
                <a:off x="2027" y="3161"/>
                <a:ext cx="164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307</a:t>
                </a: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Line 209"/>
              <p:cNvSpPr>
                <a:spLocks noChangeShapeType="1"/>
              </p:cNvSpPr>
              <p:nvPr/>
            </p:nvSpPr>
            <p:spPr bwMode="auto">
              <a:xfrm>
                <a:off x="2665" y="3110"/>
                <a:ext cx="0" cy="5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Rectangle 210"/>
              <p:cNvSpPr>
                <a:spLocks noChangeArrowheads="1"/>
              </p:cNvSpPr>
              <p:nvPr/>
            </p:nvSpPr>
            <p:spPr bwMode="auto">
              <a:xfrm>
                <a:off x="2576" y="3161"/>
                <a:ext cx="164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308</a:t>
                </a: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Line 211"/>
              <p:cNvSpPr>
                <a:spLocks noChangeShapeType="1"/>
              </p:cNvSpPr>
              <p:nvPr/>
            </p:nvSpPr>
            <p:spPr bwMode="auto">
              <a:xfrm>
                <a:off x="3209" y="3110"/>
                <a:ext cx="0" cy="5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Rectangle 212"/>
              <p:cNvSpPr>
                <a:spLocks noChangeArrowheads="1"/>
              </p:cNvSpPr>
              <p:nvPr/>
            </p:nvSpPr>
            <p:spPr bwMode="auto">
              <a:xfrm>
                <a:off x="3120" y="3161"/>
                <a:ext cx="164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309</a:t>
                </a: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Line 213"/>
              <p:cNvSpPr>
                <a:spLocks noChangeShapeType="1"/>
              </p:cNvSpPr>
              <p:nvPr/>
            </p:nvSpPr>
            <p:spPr bwMode="auto">
              <a:xfrm>
                <a:off x="3753" y="3110"/>
                <a:ext cx="0" cy="5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Rectangle 214"/>
              <p:cNvSpPr>
                <a:spLocks noChangeArrowheads="1"/>
              </p:cNvSpPr>
              <p:nvPr/>
            </p:nvSpPr>
            <p:spPr bwMode="auto">
              <a:xfrm>
                <a:off x="3664" y="3161"/>
                <a:ext cx="164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310</a:t>
                </a: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Line 215"/>
              <p:cNvSpPr>
                <a:spLocks noChangeShapeType="1"/>
              </p:cNvSpPr>
              <p:nvPr/>
            </p:nvSpPr>
            <p:spPr bwMode="auto">
              <a:xfrm>
                <a:off x="4303" y="3110"/>
                <a:ext cx="0" cy="5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Rectangle 216"/>
              <p:cNvSpPr>
                <a:spLocks noChangeArrowheads="1"/>
              </p:cNvSpPr>
              <p:nvPr/>
            </p:nvSpPr>
            <p:spPr bwMode="auto">
              <a:xfrm>
                <a:off x="4214" y="3161"/>
                <a:ext cx="157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311</a:t>
                </a: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" name="Line 217"/>
              <p:cNvSpPr>
                <a:spLocks noChangeShapeType="1"/>
              </p:cNvSpPr>
              <p:nvPr/>
            </p:nvSpPr>
            <p:spPr bwMode="auto">
              <a:xfrm>
                <a:off x="4847" y="3110"/>
                <a:ext cx="0" cy="5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Rectangle 218"/>
              <p:cNvSpPr>
                <a:spLocks noChangeArrowheads="1"/>
              </p:cNvSpPr>
              <p:nvPr/>
            </p:nvSpPr>
            <p:spPr bwMode="auto">
              <a:xfrm>
                <a:off x="4758" y="3161"/>
                <a:ext cx="164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312</a:t>
                </a: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Line 219"/>
              <p:cNvSpPr>
                <a:spLocks noChangeShapeType="1"/>
              </p:cNvSpPr>
              <p:nvPr/>
            </p:nvSpPr>
            <p:spPr bwMode="auto">
              <a:xfrm>
                <a:off x="5391" y="3110"/>
                <a:ext cx="0" cy="5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Rectangle 220"/>
              <p:cNvSpPr>
                <a:spLocks noChangeArrowheads="1"/>
              </p:cNvSpPr>
              <p:nvPr/>
            </p:nvSpPr>
            <p:spPr bwMode="auto">
              <a:xfrm>
                <a:off x="5302" y="3161"/>
                <a:ext cx="164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313</a:t>
                </a: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Rectangle 221"/>
              <p:cNvSpPr>
                <a:spLocks noChangeArrowheads="1"/>
              </p:cNvSpPr>
              <p:nvPr/>
            </p:nvSpPr>
            <p:spPr bwMode="auto">
              <a:xfrm>
                <a:off x="2968" y="3268"/>
                <a:ext cx="160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m/z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Line 222"/>
              <p:cNvSpPr>
                <a:spLocks noChangeShapeType="1"/>
              </p:cNvSpPr>
              <p:nvPr/>
            </p:nvSpPr>
            <p:spPr bwMode="auto">
              <a:xfrm flipV="1">
                <a:off x="346" y="1991"/>
                <a:ext cx="0" cy="11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Line 223"/>
              <p:cNvSpPr>
                <a:spLocks noChangeShapeType="1"/>
              </p:cNvSpPr>
              <p:nvPr/>
            </p:nvSpPr>
            <p:spPr bwMode="auto">
              <a:xfrm flipH="1">
                <a:off x="310" y="3054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Line 224"/>
              <p:cNvSpPr>
                <a:spLocks noChangeShapeType="1"/>
              </p:cNvSpPr>
              <p:nvPr/>
            </p:nvSpPr>
            <p:spPr bwMode="auto">
              <a:xfrm flipH="1">
                <a:off x="310" y="2998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225"/>
              <p:cNvSpPr>
                <a:spLocks noChangeShapeType="1"/>
              </p:cNvSpPr>
              <p:nvPr/>
            </p:nvSpPr>
            <p:spPr bwMode="auto">
              <a:xfrm flipH="1">
                <a:off x="310" y="2942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226"/>
              <p:cNvSpPr>
                <a:spLocks noChangeShapeType="1"/>
              </p:cNvSpPr>
              <p:nvPr/>
            </p:nvSpPr>
            <p:spPr bwMode="auto">
              <a:xfrm flipH="1">
                <a:off x="310" y="2830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Line 227"/>
              <p:cNvSpPr>
                <a:spLocks noChangeShapeType="1"/>
              </p:cNvSpPr>
              <p:nvPr/>
            </p:nvSpPr>
            <p:spPr bwMode="auto">
              <a:xfrm flipH="1">
                <a:off x="310" y="2774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228"/>
              <p:cNvSpPr>
                <a:spLocks noChangeShapeType="1"/>
              </p:cNvSpPr>
              <p:nvPr/>
            </p:nvSpPr>
            <p:spPr bwMode="auto">
              <a:xfrm flipH="1">
                <a:off x="310" y="2718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Line 229"/>
              <p:cNvSpPr>
                <a:spLocks noChangeShapeType="1"/>
              </p:cNvSpPr>
              <p:nvPr/>
            </p:nvSpPr>
            <p:spPr bwMode="auto">
              <a:xfrm flipH="1">
                <a:off x="310" y="2606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Line 230"/>
              <p:cNvSpPr>
                <a:spLocks noChangeShapeType="1"/>
              </p:cNvSpPr>
              <p:nvPr/>
            </p:nvSpPr>
            <p:spPr bwMode="auto">
              <a:xfrm flipH="1">
                <a:off x="310" y="2550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Line 231"/>
              <p:cNvSpPr>
                <a:spLocks noChangeShapeType="1"/>
              </p:cNvSpPr>
              <p:nvPr/>
            </p:nvSpPr>
            <p:spPr bwMode="auto">
              <a:xfrm flipH="1">
                <a:off x="310" y="2494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Line 232"/>
              <p:cNvSpPr>
                <a:spLocks noChangeShapeType="1"/>
              </p:cNvSpPr>
              <p:nvPr/>
            </p:nvSpPr>
            <p:spPr bwMode="auto">
              <a:xfrm flipH="1">
                <a:off x="310" y="2383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Line 233"/>
              <p:cNvSpPr>
                <a:spLocks noChangeShapeType="1"/>
              </p:cNvSpPr>
              <p:nvPr/>
            </p:nvSpPr>
            <p:spPr bwMode="auto">
              <a:xfrm flipH="1">
                <a:off x="310" y="2327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Line 234"/>
              <p:cNvSpPr>
                <a:spLocks noChangeShapeType="1"/>
              </p:cNvSpPr>
              <p:nvPr/>
            </p:nvSpPr>
            <p:spPr bwMode="auto">
              <a:xfrm flipH="1">
                <a:off x="310" y="2271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Line 235"/>
              <p:cNvSpPr>
                <a:spLocks noChangeShapeType="1"/>
              </p:cNvSpPr>
              <p:nvPr/>
            </p:nvSpPr>
            <p:spPr bwMode="auto">
              <a:xfrm flipH="1">
                <a:off x="310" y="2159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Line 236"/>
              <p:cNvSpPr>
                <a:spLocks noChangeShapeType="1"/>
              </p:cNvSpPr>
              <p:nvPr/>
            </p:nvSpPr>
            <p:spPr bwMode="auto">
              <a:xfrm flipH="1">
                <a:off x="310" y="2103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Line 237"/>
              <p:cNvSpPr>
                <a:spLocks noChangeShapeType="1"/>
              </p:cNvSpPr>
              <p:nvPr/>
            </p:nvSpPr>
            <p:spPr bwMode="auto">
              <a:xfrm flipH="1">
                <a:off x="310" y="2047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Line 238"/>
              <p:cNvSpPr>
                <a:spLocks noChangeShapeType="1"/>
              </p:cNvSpPr>
              <p:nvPr/>
            </p:nvSpPr>
            <p:spPr bwMode="auto">
              <a:xfrm flipH="1">
                <a:off x="295" y="3105"/>
                <a:ext cx="5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Rectangle 239"/>
              <p:cNvSpPr>
                <a:spLocks noChangeArrowheads="1"/>
              </p:cNvSpPr>
              <p:nvPr/>
            </p:nvSpPr>
            <p:spPr bwMode="auto">
              <a:xfrm>
                <a:off x="214" y="3064"/>
                <a:ext cx="55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" name="Line 240"/>
              <p:cNvSpPr>
                <a:spLocks noChangeShapeType="1"/>
              </p:cNvSpPr>
              <p:nvPr/>
            </p:nvSpPr>
            <p:spPr bwMode="auto">
              <a:xfrm flipH="1">
                <a:off x="295" y="2886"/>
                <a:ext cx="5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Rectangle 241"/>
              <p:cNvSpPr>
                <a:spLocks noChangeArrowheads="1"/>
              </p:cNvSpPr>
              <p:nvPr/>
            </p:nvSpPr>
            <p:spPr bwMode="auto">
              <a:xfrm>
                <a:off x="163" y="2846"/>
                <a:ext cx="109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</a:t>
                </a: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Line 242"/>
              <p:cNvSpPr>
                <a:spLocks noChangeShapeType="1"/>
              </p:cNvSpPr>
              <p:nvPr/>
            </p:nvSpPr>
            <p:spPr bwMode="auto">
              <a:xfrm flipH="1">
                <a:off x="295" y="2662"/>
                <a:ext cx="5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Rectangle 243"/>
              <p:cNvSpPr>
                <a:spLocks noChangeArrowheads="1"/>
              </p:cNvSpPr>
              <p:nvPr/>
            </p:nvSpPr>
            <p:spPr bwMode="auto">
              <a:xfrm>
                <a:off x="163" y="2622"/>
                <a:ext cx="109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40</a:t>
                </a: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" name="Line 244"/>
              <p:cNvSpPr>
                <a:spLocks noChangeShapeType="1"/>
              </p:cNvSpPr>
              <p:nvPr/>
            </p:nvSpPr>
            <p:spPr bwMode="auto">
              <a:xfrm flipH="1">
                <a:off x="295" y="2438"/>
                <a:ext cx="5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Rectangle 245"/>
              <p:cNvSpPr>
                <a:spLocks noChangeArrowheads="1"/>
              </p:cNvSpPr>
              <p:nvPr/>
            </p:nvSpPr>
            <p:spPr bwMode="auto">
              <a:xfrm>
                <a:off x="163" y="2398"/>
                <a:ext cx="109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60</a:t>
                </a: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" name="Line 246"/>
              <p:cNvSpPr>
                <a:spLocks noChangeShapeType="1"/>
              </p:cNvSpPr>
              <p:nvPr/>
            </p:nvSpPr>
            <p:spPr bwMode="auto">
              <a:xfrm flipH="1">
                <a:off x="295" y="2215"/>
                <a:ext cx="5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Rectangle 247"/>
              <p:cNvSpPr>
                <a:spLocks noChangeArrowheads="1"/>
              </p:cNvSpPr>
              <p:nvPr/>
            </p:nvSpPr>
            <p:spPr bwMode="auto">
              <a:xfrm>
                <a:off x="163" y="2174"/>
                <a:ext cx="109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80</a:t>
                </a: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Line 248"/>
              <p:cNvSpPr>
                <a:spLocks noChangeShapeType="1"/>
              </p:cNvSpPr>
              <p:nvPr/>
            </p:nvSpPr>
            <p:spPr bwMode="auto">
              <a:xfrm flipH="1">
                <a:off x="295" y="1991"/>
                <a:ext cx="5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Rectangle 249"/>
              <p:cNvSpPr>
                <a:spLocks noChangeArrowheads="1"/>
              </p:cNvSpPr>
              <p:nvPr/>
            </p:nvSpPr>
            <p:spPr bwMode="auto">
              <a:xfrm>
                <a:off x="117" y="1950"/>
                <a:ext cx="164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100</a:t>
                </a: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Line 250"/>
              <p:cNvSpPr>
                <a:spLocks noChangeShapeType="1"/>
              </p:cNvSpPr>
              <p:nvPr/>
            </p:nvSpPr>
            <p:spPr bwMode="auto">
              <a:xfrm flipV="1">
                <a:off x="346" y="775"/>
                <a:ext cx="0" cy="11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Line 251"/>
              <p:cNvSpPr>
                <a:spLocks noChangeShapeType="1"/>
              </p:cNvSpPr>
              <p:nvPr/>
            </p:nvSpPr>
            <p:spPr bwMode="auto">
              <a:xfrm flipH="1">
                <a:off x="310" y="1838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Line 252"/>
              <p:cNvSpPr>
                <a:spLocks noChangeShapeType="1"/>
              </p:cNvSpPr>
              <p:nvPr/>
            </p:nvSpPr>
            <p:spPr bwMode="auto">
              <a:xfrm flipH="1">
                <a:off x="310" y="1782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Line 253"/>
              <p:cNvSpPr>
                <a:spLocks noChangeShapeType="1"/>
              </p:cNvSpPr>
              <p:nvPr/>
            </p:nvSpPr>
            <p:spPr bwMode="auto">
              <a:xfrm flipH="1">
                <a:off x="310" y="1726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Line 254"/>
              <p:cNvSpPr>
                <a:spLocks noChangeShapeType="1"/>
              </p:cNvSpPr>
              <p:nvPr/>
            </p:nvSpPr>
            <p:spPr bwMode="auto">
              <a:xfrm flipH="1">
                <a:off x="310" y="1614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Line 255"/>
              <p:cNvSpPr>
                <a:spLocks noChangeShapeType="1"/>
              </p:cNvSpPr>
              <p:nvPr/>
            </p:nvSpPr>
            <p:spPr bwMode="auto">
              <a:xfrm flipH="1">
                <a:off x="310" y="1559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Line 256"/>
              <p:cNvSpPr>
                <a:spLocks noChangeShapeType="1"/>
              </p:cNvSpPr>
              <p:nvPr/>
            </p:nvSpPr>
            <p:spPr bwMode="auto">
              <a:xfrm flipH="1">
                <a:off x="310" y="1503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Line 257"/>
              <p:cNvSpPr>
                <a:spLocks noChangeShapeType="1"/>
              </p:cNvSpPr>
              <p:nvPr/>
            </p:nvSpPr>
            <p:spPr bwMode="auto">
              <a:xfrm flipH="1">
                <a:off x="310" y="1391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Line 258"/>
              <p:cNvSpPr>
                <a:spLocks noChangeShapeType="1"/>
              </p:cNvSpPr>
              <p:nvPr/>
            </p:nvSpPr>
            <p:spPr bwMode="auto">
              <a:xfrm flipH="1">
                <a:off x="310" y="1335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Line 259"/>
              <p:cNvSpPr>
                <a:spLocks noChangeShapeType="1"/>
              </p:cNvSpPr>
              <p:nvPr/>
            </p:nvSpPr>
            <p:spPr bwMode="auto">
              <a:xfrm flipH="1">
                <a:off x="310" y="1279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Line 260"/>
              <p:cNvSpPr>
                <a:spLocks noChangeShapeType="1"/>
              </p:cNvSpPr>
              <p:nvPr/>
            </p:nvSpPr>
            <p:spPr bwMode="auto">
              <a:xfrm flipH="1">
                <a:off x="310" y="1167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Line 261"/>
              <p:cNvSpPr>
                <a:spLocks noChangeShapeType="1"/>
              </p:cNvSpPr>
              <p:nvPr/>
            </p:nvSpPr>
            <p:spPr bwMode="auto">
              <a:xfrm flipH="1">
                <a:off x="310" y="1111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Line 262"/>
              <p:cNvSpPr>
                <a:spLocks noChangeShapeType="1"/>
              </p:cNvSpPr>
              <p:nvPr/>
            </p:nvSpPr>
            <p:spPr bwMode="auto">
              <a:xfrm flipH="1">
                <a:off x="310" y="1055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Line 263"/>
              <p:cNvSpPr>
                <a:spLocks noChangeShapeType="1"/>
              </p:cNvSpPr>
              <p:nvPr/>
            </p:nvSpPr>
            <p:spPr bwMode="auto">
              <a:xfrm flipH="1">
                <a:off x="310" y="943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Line 264"/>
              <p:cNvSpPr>
                <a:spLocks noChangeShapeType="1"/>
              </p:cNvSpPr>
              <p:nvPr/>
            </p:nvSpPr>
            <p:spPr bwMode="auto">
              <a:xfrm flipH="1">
                <a:off x="310" y="887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20" name="Line 265"/>
              <p:cNvSpPr>
                <a:spLocks noChangeShapeType="1"/>
              </p:cNvSpPr>
              <p:nvPr/>
            </p:nvSpPr>
            <p:spPr bwMode="auto">
              <a:xfrm flipH="1">
                <a:off x="310" y="831"/>
                <a:ext cx="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21" name="Line 266"/>
              <p:cNvSpPr>
                <a:spLocks noChangeShapeType="1"/>
              </p:cNvSpPr>
              <p:nvPr/>
            </p:nvSpPr>
            <p:spPr bwMode="auto">
              <a:xfrm flipH="1">
                <a:off x="295" y="1889"/>
                <a:ext cx="5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23" name="Rectangle 267"/>
              <p:cNvSpPr>
                <a:spLocks noChangeArrowheads="1"/>
              </p:cNvSpPr>
              <p:nvPr/>
            </p:nvSpPr>
            <p:spPr bwMode="auto">
              <a:xfrm>
                <a:off x="214" y="1849"/>
                <a:ext cx="55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24" name="Line 268"/>
              <p:cNvSpPr>
                <a:spLocks noChangeShapeType="1"/>
              </p:cNvSpPr>
              <p:nvPr/>
            </p:nvSpPr>
            <p:spPr bwMode="auto">
              <a:xfrm flipH="1">
                <a:off x="295" y="1670"/>
                <a:ext cx="5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25" name="Rectangle 269"/>
              <p:cNvSpPr>
                <a:spLocks noChangeArrowheads="1"/>
              </p:cNvSpPr>
              <p:nvPr/>
            </p:nvSpPr>
            <p:spPr bwMode="auto">
              <a:xfrm>
                <a:off x="163" y="1630"/>
                <a:ext cx="109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</a:t>
                </a: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26" name="Line 270"/>
              <p:cNvSpPr>
                <a:spLocks noChangeShapeType="1"/>
              </p:cNvSpPr>
              <p:nvPr/>
            </p:nvSpPr>
            <p:spPr bwMode="auto">
              <a:xfrm flipH="1">
                <a:off x="295" y="1447"/>
                <a:ext cx="5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27" name="Rectangle 271"/>
              <p:cNvSpPr>
                <a:spLocks noChangeArrowheads="1"/>
              </p:cNvSpPr>
              <p:nvPr/>
            </p:nvSpPr>
            <p:spPr bwMode="auto">
              <a:xfrm>
                <a:off x="163" y="1406"/>
                <a:ext cx="109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40</a:t>
                </a: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28" name="Line 272"/>
              <p:cNvSpPr>
                <a:spLocks noChangeShapeType="1"/>
              </p:cNvSpPr>
              <p:nvPr/>
            </p:nvSpPr>
            <p:spPr bwMode="auto">
              <a:xfrm flipH="1">
                <a:off x="295" y="1223"/>
                <a:ext cx="5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29" name="Rectangle 273"/>
              <p:cNvSpPr>
                <a:spLocks noChangeArrowheads="1"/>
              </p:cNvSpPr>
              <p:nvPr/>
            </p:nvSpPr>
            <p:spPr bwMode="auto">
              <a:xfrm>
                <a:off x="163" y="1182"/>
                <a:ext cx="109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60</a:t>
                </a: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30" name="Line 274"/>
              <p:cNvSpPr>
                <a:spLocks noChangeShapeType="1"/>
              </p:cNvSpPr>
              <p:nvPr/>
            </p:nvSpPr>
            <p:spPr bwMode="auto">
              <a:xfrm flipH="1">
                <a:off x="295" y="999"/>
                <a:ext cx="5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31" name="Rectangle 275"/>
              <p:cNvSpPr>
                <a:spLocks noChangeArrowheads="1"/>
              </p:cNvSpPr>
              <p:nvPr/>
            </p:nvSpPr>
            <p:spPr bwMode="auto">
              <a:xfrm>
                <a:off x="163" y="959"/>
                <a:ext cx="109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80</a:t>
                </a: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32" name="Line 276"/>
              <p:cNvSpPr>
                <a:spLocks noChangeShapeType="1"/>
              </p:cNvSpPr>
              <p:nvPr/>
            </p:nvSpPr>
            <p:spPr bwMode="auto">
              <a:xfrm flipH="1">
                <a:off x="295" y="775"/>
                <a:ext cx="5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33" name="Rectangle 277"/>
              <p:cNvSpPr>
                <a:spLocks noChangeArrowheads="1"/>
              </p:cNvSpPr>
              <p:nvPr/>
            </p:nvSpPr>
            <p:spPr bwMode="auto">
              <a:xfrm>
                <a:off x="117" y="735"/>
                <a:ext cx="164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100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34" name="Rectangle 278"/>
              <p:cNvSpPr>
                <a:spLocks noChangeArrowheads="1"/>
              </p:cNvSpPr>
              <p:nvPr/>
            </p:nvSpPr>
            <p:spPr bwMode="auto">
              <a:xfrm rot="16200000">
                <a:off x="-195" y="1234"/>
                <a:ext cx="551" cy="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Relative Abundance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35" name="Line 279"/>
              <p:cNvSpPr>
                <a:spLocks noChangeShapeType="1"/>
              </p:cNvSpPr>
              <p:nvPr/>
            </p:nvSpPr>
            <p:spPr bwMode="auto">
              <a:xfrm>
                <a:off x="353" y="1891"/>
                <a:ext cx="542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36" name="Freeform 280"/>
              <p:cNvSpPr>
                <a:spLocks/>
              </p:cNvSpPr>
              <p:nvPr/>
            </p:nvSpPr>
            <p:spPr bwMode="auto">
              <a:xfrm>
                <a:off x="346" y="775"/>
                <a:ext cx="5427" cy="1114"/>
              </a:xfrm>
              <a:custGeom>
                <a:avLst/>
                <a:gdLst>
                  <a:gd name="T0" fmla="*/ 0 w 1067"/>
                  <a:gd name="T1" fmla="*/ 219 h 219"/>
                  <a:gd name="T2" fmla="*/ 17 w 1067"/>
                  <a:gd name="T3" fmla="*/ 219 h 219"/>
                  <a:gd name="T4" fmla="*/ 35 w 1067"/>
                  <a:gd name="T5" fmla="*/ 219 h 219"/>
                  <a:gd name="T6" fmla="*/ 53 w 1067"/>
                  <a:gd name="T7" fmla="*/ 219 h 219"/>
                  <a:gd name="T8" fmla="*/ 71 w 1067"/>
                  <a:gd name="T9" fmla="*/ 219 h 219"/>
                  <a:gd name="T10" fmla="*/ 89 w 1067"/>
                  <a:gd name="T11" fmla="*/ 219 h 219"/>
                  <a:gd name="T12" fmla="*/ 107 w 1067"/>
                  <a:gd name="T13" fmla="*/ 219 h 219"/>
                  <a:gd name="T14" fmla="*/ 125 w 1067"/>
                  <a:gd name="T15" fmla="*/ 218 h 219"/>
                  <a:gd name="T16" fmla="*/ 143 w 1067"/>
                  <a:gd name="T17" fmla="*/ 216 h 219"/>
                  <a:gd name="T18" fmla="*/ 161 w 1067"/>
                  <a:gd name="T19" fmla="*/ 216 h 219"/>
                  <a:gd name="T20" fmla="*/ 178 w 1067"/>
                  <a:gd name="T21" fmla="*/ 217 h 219"/>
                  <a:gd name="T22" fmla="*/ 196 w 1067"/>
                  <a:gd name="T23" fmla="*/ 219 h 219"/>
                  <a:gd name="T24" fmla="*/ 214 w 1067"/>
                  <a:gd name="T25" fmla="*/ 219 h 219"/>
                  <a:gd name="T26" fmla="*/ 232 w 1067"/>
                  <a:gd name="T27" fmla="*/ 217 h 219"/>
                  <a:gd name="T28" fmla="*/ 250 w 1067"/>
                  <a:gd name="T29" fmla="*/ 214 h 219"/>
                  <a:gd name="T30" fmla="*/ 268 w 1067"/>
                  <a:gd name="T31" fmla="*/ 212 h 219"/>
                  <a:gd name="T32" fmla="*/ 286 w 1067"/>
                  <a:gd name="T33" fmla="*/ 214 h 219"/>
                  <a:gd name="T34" fmla="*/ 304 w 1067"/>
                  <a:gd name="T35" fmla="*/ 217 h 219"/>
                  <a:gd name="T36" fmla="*/ 322 w 1067"/>
                  <a:gd name="T37" fmla="*/ 219 h 219"/>
                  <a:gd name="T38" fmla="*/ 339 w 1067"/>
                  <a:gd name="T39" fmla="*/ 218 h 219"/>
                  <a:gd name="T40" fmla="*/ 357 w 1067"/>
                  <a:gd name="T41" fmla="*/ 215 h 219"/>
                  <a:gd name="T42" fmla="*/ 375 w 1067"/>
                  <a:gd name="T43" fmla="*/ 214 h 219"/>
                  <a:gd name="T44" fmla="*/ 393 w 1067"/>
                  <a:gd name="T45" fmla="*/ 216 h 219"/>
                  <a:gd name="T46" fmla="*/ 411 w 1067"/>
                  <a:gd name="T47" fmla="*/ 215 h 219"/>
                  <a:gd name="T48" fmla="*/ 429 w 1067"/>
                  <a:gd name="T49" fmla="*/ 200 h 219"/>
                  <a:gd name="T50" fmla="*/ 447 w 1067"/>
                  <a:gd name="T51" fmla="*/ 143 h 219"/>
                  <a:gd name="T52" fmla="*/ 465 w 1067"/>
                  <a:gd name="T53" fmla="*/ 43 h 219"/>
                  <a:gd name="T54" fmla="*/ 483 w 1067"/>
                  <a:gd name="T55" fmla="*/ 0 h 219"/>
                  <a:gd name="T56" fmla="*/ 500 w 1067"/>
                  <a:gd name="T57" fmla="*/ 81 h 219"/>
                  <a:gd name="T58" fmla="*/ 518 w 1067"/>
                  <a:gd name="T59" fmla="*/ 176 h 219"/>
                  <a:gd name="T60" fmla="*/ 536 w 1067"/>
                  <a:gd name="T61" fmla="*/ 210 h 219"/>
                  <a:gd name="T62" fmla="*/ 554 w 1067"/>
                  <a:gd name="T63" fmla="*/ 205 h 219"/>
                  <a:gd name="T64" fmla="*/ 572 w 1067"/>
                  <a:gd name="T65" fmla="*/ 189 h 219"/>
                  <a:gd name="T66" fmla="*/ 590 w 1067"/>
                  <a:gd name="T67" fmla="*/ 185 h 219"/>
                  <a:gd name="T68" fmla="*/ 608 w 1067"/>
                  <a:gd name="T69" fmla="*/ 199 h 219"/>
                  <a:gd name="T70" fmla="*/ 626 w 1067"/>
                  <a:gd name="T71" fmla="*/ 214 h 219"/>
                  <a:gd name="T72" fmla="*/ 644 w 1067"/>
                  <a:gd name="T73" fmla="*/ 217 h 219"/>
                  <a:gd name="T74" fmla="*/ 661 w 1067"/>
                  <a:gd name="T75" fmla="*/ 213 h 219"/>
                  <a:gd name="T76" fmla="*/ 679 w 1067"/>
                  <a:gd name="T77" fmla="*/ 206 h 219"/>
                  <a:gd name="T78" fmla="*/ 697 w 1067"/>
                  <a:gd name="T79" fmla="*/ 205 h 219"/>
                  <a:gd name="T80" fmla="*/ 715 w 1067"/>
                  <a:gd name="T81" fmla="*/ 212 h 219"/>
                  <a:gd name="T82" fmla="*/ 733 w 1067"/>
                  <a:gd name="T83" fmla="*/ 217 h 219"/>
                  <a:gd name="T84" fmla="*/ 751 w 1067"/>
                  <a:gd name="T85" fmla="*/ 219 h 219"/>
                  <a:gd name="T86" fmla="*/ 769 w 1067"/>
                  <a:gd name="T87" fmla="*/ 219 h 219"/>
                  <a:gd name="T88" fmla="*/ 787 w 1067"/>
                  <a:gd name="T89" fmla="*/ 218 h 219"/>
                  <a:gd name="T90" fmla="*/ 805 w 1067"/>
                  <a:gd name="T91" fmla="*/ 217 h 219"/>
                  <a:gd name="T92" fmla="*/ 822 w 1067"/>
                  <a:gd name="T93" fmla="*/ 218 h 219"/>
                  <a:gd name="T94" fmla="*/ 840 w 1067"/>
                  <a:gd name="T95" fmla="*/ 219 h 219"/>
                  <a:gd name="T96" fmla="*/ 858 w 1067"/>
                  <a:gd name="T97" fmla="*/ 219 h 219"/>
                  <a:gd name="T98" fmla="*/ 876 w 1067"/>
                  <a:gd name="T99" fmla="*/ 219 h 219"/>
                  <a:gd name="T100" fmla="*/ 894 w 1067"/>
                  <a:gd name="T101" fmla="*/ 219 h 219"/>
                  <a:gd name="T102" fmla="*/ 912 w 1067"/>
                  <a:gd name="T103" fmla="*/ 219 h 219"/>
                  <a:gd name="T104" fmla="*/ 930 w 1067"/>
                  <a:gd name="T105" fmla="*/ 219 h 219"/>
                  <a:gd name="T106" fmla="*/ 948 w 1067"/>
                  <a:gd name="T107" fmla="*/ 219 h 219"/>
                  <a:gd name="T108" fmla="*/ 966 w 1067"/>
                  <a:gd name="T109" fmla="*/ 219 h 219"/>
                  <a:gd name="T110" fmla="*/ 983 w 1067"/>
                  <a:gd name="T111" fmla="*/ 219 h 219"/>
                  <a:gd name="T112" fmla="*/ 1001 w 1067"/>
                  <a:gd name="T113" fmla="*/ 219 h 219"/>
                  <a:gd name="T114" fmla="*/ 1019 w 1067"/>
                  <a:gd name="T115" fmla="*/ 219 h 219"/>
                  <a:gd name="T116" fmla="*/ 1037 w 1067"/>
                  <a:gd name="T117" fmla="*/ 219 h 219"/>
                  <a:gd name="T118" fmla="*/ 1055 w 1067"/>
                  <a:gd name="T119" fmla="*/ 219 h 219"/>
                  <a:gd name="T120" fmla="*/ 1067 w 1067"/>
                  <a:gd name="T121" fmla="*/ 219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67" h="219">
                    <a:moveTo>
                      <a:pt x="0" y="219"/>
                    </a:moveTo>
                    <a:lnTo>
                      <a:pt x="0" y="219"/>
                    </a:lnTo>
                    <a:lnTo>
                      <a:pt x="8" y="219"/>
                    </a:lnTo>
                    <a:lnTo>
                      <a:pt x="17" y="219"/>
                    </a:lnTo>
                    <a:lnTo>
                      <a:pt x="26" y="219"/>
                    </a:lnTo>
                    <a:lnTo>
                      <a:pt x="35" y="219"/>
                    </a:lnTo>
                    <a:lnTo>
                      <a:pt x="44" y="219"/>
                    </a:lnTo>
                    <a:lnTo>
                      <a:pt x="53" y="219"/>
                    </a:lnTo>
                    <a:lnTo>
                      <a:pt x="62" y="219"/>
                    </a:lnTo>
                    <a:lnTo>
                      <a:pt x="71" y="219"/>
                    </a:lnTo>
                    <a:lnTo>
                      <a:pt x="80" y="219"/>
                    </a:lnTo>
                    <a:lnTo>
                      <a:pt x="89" y="219"/>
                    </a:lnTo>
                    <a:lnTo>
                      <a:pt x="98" y="219"/>
                    </a:lnTo>
                    <a:lnTo>
                      <a:pt x="107" y="219"/>
                    </a:lnTo>
                    <a:lnTo>
                      <a:pt x="116" y="219"/>
                    </a:lnTo>
                    <a:lnTo>
                      <a:pt x="125" y="218"/>
                    </a:lnTo>
                    <a:lnTo>
                      <a:pt x="134" y="217"/>
                    </a:lnTo>
                    <a:lnTo>
                      <a:pt x="143" y="216"/>
                    </a:lnTo>
                    <a:lnTo>
                      <a:pt x="152" y="216"/>
                    </a:lnTo>
                    <a:lnTo>
                      <a:pt x="161" y="216"/>
                    </a:lnTo>
                    <a:lnTo>
                      <a:pt x="169" y="217"/>
                    </a:lnTo>
                    <a:lnTo>
                      <a:pt x="178" y="217"/>
                    </a:lnTo>
                    <a:lnTo>
                      <a:pt x="187" y="218"/>
                    </a:lnTo>
                    <a:lnTo>
                      <a:pt x="196" y="219"/>
                    </a:lnTo>
                    <a:lnTo>
                      <a:pt x="205" y="219"/>
                    </a:lnTo>
                    <a:lnTo>
                      <a:pt x="214" y="219"/>
                    </a:lnTo>
                    <a:lnTo>
                      <a:pt x="223" y="218"/>
                    </a:lnTo>
                    <a:lnTo>
                      <a:pt x="232" y="217"/>
                    </a:lnTo>
                    <a:lnTo>
                      <a:pt x="241" y="215"/>
                    </a:lnTo>
                    <a:lnTo>
                      <a:pt x="250" y="214"/>
                    </a:lnTo>
                    <a:lnTo>
                      <a:pt x="259" y="212"/>
                    </a:lnTo>
                    <a:lnTo>
                      <a:pt x="268" y="212"/>
                    </a:lnTo>
                    <a:lnTo>
                      <a:pt x="277" y="212"/>
                    </a:lnTo>
                    <a:lnTo>
                      <a:pt x="286" y="214"/>
                    </a:lnTo>
                    <a:lnTo>
                      <a:pt x="295" y="216"/>
                    </a:lnTo>
                    <a:lnTo>
                      <a:pt x="304" y="217"/>
                    </a:lnTo>
                    <a:lnTo>
                      <a:pt x="313" y="218"/>
                    </a:lnTo>
                    <a:lnTo>
                      <a:pt x="322" y="219"/>
                    </a:lnTo>
                    <a:lnTo>
                      <a:pt x="330" y="218"/>
                    </a:lnTo>
                    <a:lnTo>
                      <a:pt x="339" y="218"/>
                    </a:lnTo>
                    <a:lnTo>
                      <a:pt x="348" y="217"/>
                    </a:lnTo>
                    <a:lnTo>
                      <a:pt x="357" y="215"/>
                    </a:lnTo>
                    <a:lnTo>
                      <a:pt x="366" y="214"/>
                    </a:lnTo>
                    <a:lnTo>
                      <a:pt x="375" y="214"/>
                    </a:lnTo>
                    <a:lnTo>
                      <a:pt x="384" y="215"/>
                    </a:lnTo>
                    <a:lnTo>
                      <a:pt x="393" y="216"/>
                    </a:lnTo>
                    <a:lnTo>
                      <a:pt x="402" y="216"/>
                    </a:lnTo>
                    <a:lnTo>
                      <a:pt x="411" y="215"/>
                    </a:lnTo>
                    <a:lnTo>
                      <a:pt x="420" y="210"/>
                    </a:lnTo>
                    <a:lnTo>
                      <a:pt x="429" y="200"/>
                    </a:lnTo>
                    <a:lnTo>
                      <a:pt x="438" y="178"/>
                    </a:lnTo>
                    <a:lnTo>
                      <a:pt x="447" y="143"/>
                    </a:lnTo>
                    <a:lnTo>
                      <a:pt x="456" y="95"/>
                    </a:lnTo>
                    <a:lnTo>
                      <a:pt x="465" y="43"/>
                    </a:lnTo>
                    <a:lnTo>
                      <a:pt x="474" y="6"/>
                    </a:lnTo>
                    <a:lnTo>
                      <a:pt x="483" y="0"/>
                    </a:lnTo>
                    <a:lnTo>
                      <a:pt x="491" y="29"/>
                    </a:lnTo>
                    <a:lnTo>
                      <a:pt x="500" y="81"/>
                    </a:lnTo>
                    <a:lnTo>
                      <a:pt x="509" y="135"/>
                    </a:lnTo>
                    <a:lnTo>
                      <a:pt x="518" y="176"/>
                    </a:lnTo>
                    <a:lnTo>
                      <a:pt x="527" y="200"/>
                    </a:lnTo>
                    <a:lnTo>
                      <a:pt x="536" y="210"/>
                    </a:lnTo>
                    <a:lnTo>
                      <a:pt x="545" y="210"/>
                    </a:lnTo>
                    <a:lnTo>
                      <a:pt x="554" y="205"/>
                    </a:lnTo>
                    <a:lnTo>
                      <a:pt x="563" y="198"/>
                    </a:lnTo>
                    <a:lnTo>
                      <a:pt x="572" y="189"/>
                    </a:lnTo>
                    <a:lnTo>
                      <a:pt x="581" y="184"/>
                    </a:lnTo>
                    <a:lnTo>
                      <a:pt x="590" y="185"/>
                    </a:lnTo>
                    <a:lnTo>
                      <a:pt x="599" y="191"/>
                    </a:lnTo>
                    <a:lnTo>
                      <a:pt x="608" y="199"/>
                    </a:lnTo>
                    <a:lnTo>
                      <a:pt x="617" y="208"/>
                    </a:lnTo>
                    <a:lnTo>
                      <a:pt x="626" y="214"/>
                    </a:lnTo>
                    <a:lnTo>
                      <a:pt x="635" y="216"/>
                    </a:lnTo>
                    <a:lnTo>
                      <a:pt x="644" y="217"/>
                    </a:lnTo>
                    <a:lnTo>
                      <a:pt x="653" y="215"/>
                    </a:lnTo>
                    <a:lnTo>
                      <a:pt x="661" y="213"/>
                    </a:lnTo>
                    <a:lnTo>
                      <a:pt x="670" y="209"/>
                    </a:lnTo>
                    <a:lnTo>
                      <a:pt x="679" y="206"/>
                    </a:lnTo>
                    <a:lnTo>
                      <a:pt x="688" y="205"/>
                    </a:lnTo>
                    <a:lnTo>
                      <a:pt x="697" y="205"/>
                    </a:lnTo>
                    <a:lnTo>
                      <a:pt x="706" y="208"/>
                    </a:lnTo>
                    <a:lnTo>
                      <a:pt x="715" y="212"/>
                    </a:lnTo>
                    <a:lnTo>
                      <a:pt x="724" y="215"/>
                    </a:lnTo>
                    <a:lnTo>
                      <a:pt x="733" y="217"/>
                    </a:lnTo>
                    <a:lnTo>
                      <a:pt x="742" y="219"/>
                    </a:lnTo>
                    <a:lnTo>
                      <a:pt x="751" y="219"/>
                    </a:lnTo>
                    <a:lnTo>
                      <a:pt x="760" y="219"/>
                    </a:lnTo>
                    <a:lnTo>
                      <a:pt x="769" y="219"/>
                    </a:lnTo>
                    <a:lnTo>
                      <a:pt x="778" y="218"/>
                    </a:lnTo>
                    <a:lnTo>
                      <a:pt x="787" y="218"/>
                    </a:lnTo>
                    <a:lnTo>
                      <a:pt x="796" y="217"/>
                    </a:lnTo>
                    <a:lnTo>
                      <a:pt x="805" y="217"/>
                    </a:lnTo>
                    <a:lnTo>
                      <a:pt x="814" y="218"/>
                    </a:lnTo>
                    <a:lnTo>
                      <a:pt x="822" y="218"/>
                    </a:lnTo>
                    <a:lnTo>
                      <a:pt x="831" y="219"/>
                    </a:lnTo>
                    <a:lnTo>
                      <a:pt x="840" y="219"/>
                    </a:lnTo>
                    <a:lnTo>
                      <a:pt x="849" y="219"/>
                    </a:lnTo>
                    <a:lnTo>
                      <a:pt x="858" y="219"/>
                    </a:lnTo>
                    <a:lnTo>
                      <a:pt x="867" y="219"/>
                    </a:lnTo>
                    <a:lnTo>
                      <a:pt x="876" y="219"/>
                    </a:lnTo>
                    <a:lnTo>
                      <a:pt x="885" y="219"/>
                    </a:lnTo>
                    <a:lnTo>
                      <a:pt x="894" y="219"/>
                    </a:lnTo>
                    <a:lnTo>
                      <a:pt x="903" y="219"/>
                    </a:lnTo>
                    <a:lnTo>
                      <a:pt x="912" y="219"/>
                    </a:lnTo>
                    <a:lnTo>
                      <a:pt x="921" y="219"/>
                    </a:lnTo>
                    <a:lnTo>
                      <a:pt x="930" y="219"/>
                    </a:lnTo>
                    <a:lnTo>
                      <a:pt x="939" y="219"/>
                    </a:lnTo>
                    <a:lnTo>
                      <a:pt x="948" y="219"/>
                    </a:lnTo>
                    <a:lnTo>
                      <a:pt x="957" y="219"/>
                    </a:lnTo>
                    <a:lnTo>
                      <a:pt x="966" y="219"/>
                    </a:lnTo>
                    <a:lnTo>
                      <a:pt x="975" y="219"/>
                    </a:lnTo>
                    <a:lnTo>
                      <a:pt x="983" y="219"/>
                    </a:lnTo>
                    <a:lnTo>
                      <a:pt x="992" y="219"/>
                    </a:lnTo>
                    <a:lnTo>
                      <a:pt x="1001" y="219"/>
                    </a:lnTo>
                    <a:lnTo>
                      <a:pt x="1010" y="219"/>
                    </a:lnTo>
                    <a:lnTo>
                      <a:pt x="1019" y="219"/>
                    </a:lnTo>
                    <a:lnTo>
                      <a:pt x="1028" y="219"/>
                    </a:lnTo>
                    <a:lnTo>
                      <a:pt x="1037" y="219"/>
                    </a:lnTo>
                    <a:lnTo>
                      <a:pt x="1046" y="219"/>
                    </a:lnTo>
                    <a:lnTo>
                      <a:pt x="1055" y="219"/>
                    </a:lnTo>
                    <a:lnTo>
                      <a:pt x="1064" y="219"/>
                    </a:lnTo>
                    <a:lnTo>
                      <a:pt x="1067" y="21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37" name="Rectangle 281"/>
              <p:cNvSpPr>
                <a:spLocks noChangeArrowheads="1"/>
              </p:cNvSpPr>
              <p:nvPr/>
            </p:nvSpPr>
            <p:spPr bwMode="auto">
              <a:xfrm>
                <a:off x="2699" y="680"/>
                <a:ext cx="246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308.3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38" name="Rectangle 282"/>
              <p:cNvSpPr>
                <a:spLocks noChangeArrowheads="1"/>
              </p:cNvSpPr>
              <p:nvPr/>
            </p:nvSpPr>
            <p:spPr bwMode="auto">
              <a:xfrm>
                <a:off x="3209" y="1606"/>
                <a:ext cx="246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309.2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39" name="Rectangle 283"/>
              <p:cNvSpPr>
                <a:spLocks noChangeArrowheads="1"/>
              </p:cNvSpPr>
              <p:nvPr/>
            </p:nvSpPr>
            <p:spPr bwMode="auto">
              <a:xfrm>
                <a:off x="3721" y="1744"/>
                <a:ext cx="246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310.2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43" name="Rectangle 287"/>
              <p:cNvSpPr>
                <a:spLocks noChangeArrowheads="1"/>
              </p:cNvSpPr>
              <p:nvPr/>
            </p:nvSpPr>
            <p:spPr bwMode="auto">
              <a:xfrm>
                <a:off x="4270" y="1806"/>
                <a:ext cx="239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311.2</a:t>
                </a: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44" name="Freeform 288"/>
              <p:cNvSpPr>
                <a:spLocks/>
              </p:cNvSpPr>
              <p:nvPr/>
            </p:nvSpPr>
            <p:spPr bwMode="auto">
              <a:xfrm>
                <a:off x="2156" y="1991"/>
                <a:ext cx="3617" cy="1114"/>
              </a:xfrm>
              <a:custGeom>
                <a:avLst/>
                <a:gdLst>
                  <a:gd name="T0" fmla="*/ 23 w 711"/>
                  <a:gd name="T1" fmla="*/ 219 h 219"/>
                  <a:gd name="T2" fmla="*/ 34 w 711"/>
                  <a:gd name="T3" fmla="*/ 219 h 219"/>
                  <a:gd name="T4" fmla="*/ 45 w 711"/>
                  <a:gd name="T5" fmla="*/ 219 h 219"/>
                  <a:gd name="T6" fmla="*/ 56 w 711"/>
                  <a:gd name="T7" fmla="*/ 219 h 219"/>
                  <a:gd name="T8" fmla="*/ 67 w 711"/>
                  <a:gd name="T9" fmla="*/ 214 h 219"/>
                  <a:gd name="T10" fmla="*/ 78 w 711"/>
                  <a:gd name="T11" fmla="*/ 190 h 219"/>
                  <a:gd name="T12" fmla="*/ 89 w 711"/>
                  <a:gd name="T13" fmla="*/ 125 h 219"/>
                  <a:gd name="T14" fmla="*/ 100 w 711"/>
                  <a:gd name="T15" fmla="*/ 35 h 219"/>
                  <a:gd name="T16" fmla="*/ 111 w 711"/>
                  <a:gd name="T17" fmla="*/ 2 h 219"/>
                  <a:gd name="T18" fmla="*/ 122 w 711"/>
                  <a:gd name="T19" fmla="*/ 64 h 219"/>
                  <a:gd name="T20" fmla="*/ 133 w 711"/>
                  <a:gd name="T21" fmla="*/ 152 h 219"/>
                  <a:gd name="T22" fmla="*/ 144 w 711"/>
                  <a:gd name="T23" fmla="*/ 202 h 219"/>
                  <a:gd name="T24" fmla="*/ 155 w 711"/>
                  <a:gd name="T25" fmla="*/ 217 h 219"/>
                  <a:gd name="T26" fmla="*/ 166 w 711"/>
                  <a:gd name="T27" fmla="*/ 219 h 219"/>
                  <a:gd name="T28" fmla="*/ 178 w 711"/>
                  <a:gd name="T29" fmla="*/ 218 h 219"/>
                  <a:gd name="T30" fmla="*/ 189 w 711"/>
                  <a:gd name="T31" fmla="*/ 214 h 219"/>
                  <a:gd name="T32" fmla="*/ 200 w 711"/>
                  <a:gd name="T33" fmla="*/ 204 h 219"/>
                  <a:gd name="T34" fmla="*/ 211 w 711"/>
                  <a:gd name="T35" fmla="*/ 193 h 219"/>
                  <a:gd name="T36" fmla="*/ 222 w 711"/>
                  <a:gd name="T37" fmla="*/ 192 h 219"/>
                  <a:gd name="T38" fmla="*/ 233 w 711"/>
                  <a:gd name="T39" fmla="*/ 202 h 219"/>
                  <a:gd name="T40" fmla="*/ 244 w 711"/>
                  <a:gd name="T41" fmla="*/ 213 h 219"/>
                  <a:gd name="T42" fmla="*/ 255 w 711"/>
                  <a:gd name="T43" fmla="*/ 218 h 219"/>
                  <a:gd name="T44" fmla="*/ 266 w 711"/>
                  <a:gd name="T45" fmla="*/ 219 h 219"/>
                  <a:gd name="T46" fmla="*/ 277 w 711"/>
                  <a:gd name="T47" fmla="*/ 219 h 219"/>
                  <a:gd name="T48" fmla="*/ 288 w 711"/>
                  <a:gd name="T49" fmla="*/ 218 h 219"/>
                  <a:gd name="T50" fmla="*/ 299 w 711"/>
                  <a:gd name="T51" fmla="*/ 215 h 219"/>
                  <a:gd name="T52" fmla="*/ 310 w 711"/>
                  <a:gd name="T53" fmla="*/ 210 h 219"/>
                  <a:gd name="T54" fmla="*/ 321 w 711"/>
                  <a:gd name="T55" fmla="*/ 205 h 219"/>
                  <a:gd name="T56" fmla="*/ 333 w 711"/>
                  <a:gd name="T57" fmla="*/ 207 h 219"/>
                  <a:gd name="T58" fmla="*/ 344 w 711"/>
                  <a:gd name="T59" fmla="*/ 213 h 219"/>
                  <a:gd name="T60" fmla="*/ 355 w 711"/>
                  <a:gd name="T61" fmla="*/ 217 h 219"/>
                  <a:gd name="T62" fmla="*/ 366 w 711"/>
                  <a:gd name="T63" fmla="*/ 219 h 219"/>
                  <a:gd name="T64" fmla="*/ 377 w 711"/>
                  <a:gd name="T65" fmla="*/ 219 h 219"/>
                  <a:gd name="T66" fmla="*/ 388 w 711"/>
                  <a:gd name="T67" fmla="*/ 219 h 219"/>
                  <a:gd name="T68" fmla="*/ 399 w 711"/>
                  <a:gd name="T69" fmla="*/ 219 h 219"/>
                  <a:gd name="T70" fmla="*/ 410 w 711"/>
                  <a:gd name="T71" fmla="*/ 219 h 219"/>
                  <a:gd name="T72" fmla="*/ 421 w 711"/>
                  <a:gd name="T73" fmla="*/ 218 h 219"/>
                  <a:gd name="T74" fmla="*/ 433 w 711"/>
                  <a:gd name="T75" fmla="*/ 218 h 219"/>
                  <a:gd name="T76" fmla="*/ 444 w 711"/>
                  <a:gd name="T77" fmla="*/ 218 h 219"/>
                  <a:gd name="T78" fmla="*/ 455 w 711"/>
                  <a:gd name="T79" fmla="*/ 219 h 219"/>
                  <a:gd name="T80" fmla="*/ 466 w 711"/>
                  <a:gd name="T81" fmla="*/ 219 h 219"/>
                  <a:gd name="T82" fmla="*/ 477 w 711"/>
                  <a:gd name="T83" fmla="*/ 219 h 219"/>
                  <a:gd name="T84" fmla="*/ 488 w 711"/>
                  <a:gd name="T85" fmla="*/ 219 h 219"/>
                  <a:gd name="T86" fmla="*/ 499 w 711"/>
                  <a:gd name="T87" fmla="*/ 219 h 219"/>
                  <a:gd name="T88" fmla="*/ 511 w 711"/>
                  <a:gd name="T89" fmla="*/ 219 h 219"/>
                  <a:gd name="T90" fmla="*/ 522 w 711"/>
                  <a:gd name="T91" fmla="*/ 219 h 219"/>
                  <a:gd name="T92" fmla="*/ 533 w 711"/>
                  <a:gd name="T93" fmla="*/ 219 h 219"/>
                  <a:gd name="T94" fmla="*/ 544 w 711"/>
                  <a:gd name="T95" fmla="*/ 219 h 219"/>
                  <a:gd name="T96" fmla="*/ 555 w 711"/>
                  <a:gd name="T97" fmla="*/ 219 h 219"/>
                  <a:gd name="T98" fmla="*/ 566 w 711"/>
                  <a:gd name="T99" fmla="*/ 219 h 219"/>
                  <a:gd name="T100" fmla="*/ 578 w 711"/>
                  <a:gd name="T101" fmla="*/ 219 h 219"/>
                  <a:gd name="T102" fmla="*/ 589 w 711"/>
                  <a:gd name="T103" fmla="*/ 219 h 219"/>
                  <a:gd name="T104" fmla="*/ 600 w 711"/>
                  <a:gd name="T105" fmla="*/ 219 h 219"/>
                  <a:gd name="T106" fmla="*/ 611 w 711"/>
                  <a:gd name="T107" fmla="*/ 219 h 219"/>
                  <a:gd name="T108" fmla="*/ 622 w 711"/>
                  <a:gd name="T109" fmla="*/ 219 h 219"/>
                  <a:gd name="T110" fmla="*/ 634 w 711"/>
                  <a:gd name="T111" fmla="*/ 219 h 219"/>
                  <a:gd name="T112" fmla="*/ 645 w 711"/>
                  <a:gd name="T113" fmla="*/ 219 h 219"/>
                  <a:gd name="T114" fmla="*/ 656 w 711"/>
                  <a:gd name="T115" fmla="*/ 219 h 219"/>
                  <a:gd name="T116" fmla="*/ 667 w 711"/>
                  <a:gd name="T117" fmla="*/ 219 h 219"/>
                  <a:gd name="T118" fmla="*/ 678 w 711"/>
                  <a:gd name="T119" fmla="*/ 219 h 219"/>
                  <a:gd name="T120" fmla="*/ 690 w 711"/>
                  <a:gd name="T121" fmla="*/ 219 h 219"/>
                  <a:gd name="T122" fmla="*/ 701 w 711"/>
                  <a:gd name="T123" fmla="*/ 219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11" h="219">
                    <a:moveTo>
                      <a:pt x="0" y="219"/>
                    </a:moveTo>
                    <a:lnTo>
                      <a:pt x="14" y="219"/>
                    </a:lnTo>
                    <a:lnTo>
                      <a:pt x="15" y="219"/>
                    </a:lnTo>
                    <a:lnTo>
                      <a:pt x="16" y="219"/>
                    </a:lnTo>
                    <a:lnTo>
                      <a:pt x="17" y="219"/>
                    </a:lnTo>
                    <a:lnTo>
                      <a:pt x="18" y="219"/>
                    </a:lnTo>
                    <a:lnTo>
                      <a:pt x="19" y="219"/>
                    </a:lnTo>
                    <a:lnTo>
                      <a:pt x="20" y="219"/>
                    </a:lnTo>
                    <a:lnTo>
                      <a:pt x="21" y="219"/>
                    </a:lnTo>
                    <a:lnTo>
                      <a:pt x="21" y="219"/>
                    </a:lnTo>
                    <a:lnTo>
                      <a:pt x="22" y="219"/>
                    </a:lnTo>
                    <a:lnTo>
                      <a:pt x="23" y="219"/>
                    </a:lnTo>
                    <a:lnTo>
                      <a:pt x="24" y="219"/>
                    </a:lnTo>
                    <a:lnTo>
                      <a:pt x="25" y="219"/>
                    </a:lnTo>
                    <a:lnTo>
                      <a:pt x="26" y="219"/>
                    </a:lnTo>
                    <a:lnTo>
                      <a:pt x="27" y="219"/>
                    </a:lnTo>
                    <a:lnTo>
                      <a:pt x="28" y="219"/>
                    </a:lnTo>
                    <a:lnTo>
                      <a:pt x="29" y="219"/>
                    </a:lnTo>
                    <a:lnTo>
                      <a:pt x="30" y="219"/>
                    </a:lnTo>
                    <a:lnTo>
                      <a:pt x="31" y="219"/>
                    </a:lnTo>
                    <a:lnTo>
                      <a:pt x="31" y="219"/>
                    </a:lnTo>
                    <a:lnTo>
                      <a:pt x="32" y="219"/>
                    </a:lnTo>
                    <a:lnTo>
                      <a:pt x="33" y="219"/>
                    </a:lnTo>
                    <a:lnTo>
                      <a:pt x="34" y="219"/>
                    </a:lnTo>
                    <a:lnTo>
                      <a:pt x="35" y="219"/>
                    </a:lnTo>
                    <a:lnTo>
                      <a:pt x="36" y="219"/>
                    </a:lnTo>
                    <a:lnTo>
                      <a:pt x="37" y="219"/>
                    </a:lnTo>
                    <a:lnTo>
                      <a:pt x="38" y="219"/>
                    </a:lnTo>
                    <a:lnTo>
                      <a:pt x="39" y="219"/>
                    </a:lnTo>
                    <a:lnTo>
                      <a:pt x="40" y="219"/>
                    </a:lnTo>
                    <a:lnTo>
                      <a:pt x="41" y="219"/>
                    </a:lnTo>
                    <a:lnTo>
                      <a:pt x="42" y="219"/>
                    </a:lnTo>
                    <a:lnTo>
                      <a:pt x="42" y="219"/>
                    </a:lnTo>
                    <a:lnTo>
                      <a:pt x="43" y="219"/>
                    </a:lnTo>
                    <a:lnTo>
                      <a:pt x="44" y="219"/>
                    </a:lnTo>
                    <a:lnTo>
                      <a:pt x="45" y="219"/>
                    </a:lnTo>
                    <a:lnTo>
                      <a:pt x="46" y="219"/>
                    </a:lnTo>
                    <a:lnTo>
                      <a:pt x="47" y="219"/>
                    </a:lnTo>
                    <a:lnTo>
                      <a:pt x="48" y="219"/>
                    </a:lnTo>
                    <a:lnTo>
                      <a:pt x="49" y="219"/>
                    </a:lnTo>
                    <a:lnTo>
                      <a:pt x="50" y="219"/>
                    </a:lnTo>
                    <a:lnTo>
                      <a:pt x="51" y="219"/>
                    </a:lnTo>
                    <a:lnTo>
                      <a:pt x="52" y="219"/>
                    </a:lnTo>
                    <a:lnTo>
                      <a:pt x="53" y="219"/>
                    </a:lnTo>
                    <a:lnTo>
                      <a:pt x="53" y="219"/>
                    </a:lnTo>
                    <a:lnTo>
                      <a:pt x="54" y="219"/>
                    </a:lnTo>
                    <a:lnTo>
                      <a:pt x="55" y="219"/>
                    </a:lnTo>
                    <a:lnTo>
                      <a:pt x="56" y="219"/>
                    </a:lnTo>
                    <a:lnTo>
                      <a:pt x="57" y="219"/>
                    </a:lnTo>
                    <a:lnTo>
                      <a:pt x="58" y="219"/>
                    </a:lnTo>
                    <a:lnTo>
                      <a:pt x="59" y="218"/>
                    </a:lnTo>
                    <a:lnTo>
                      <a:pt x="60" y="218"/>
                    </a:lnTo>
                    <a:lnTo>
                      <a:pt x="61" y="218"/>
                    </a:lnTo>
                    <a:lnTo>
                      <a:pt x="62" y="217"/>
                    </a:lnTo>
                    <a:lnTo>
                      <a:pt x="63" y="217"/>
                    </a:lnTo>
                    <a:lnTo>
                      <a:pt x="64" y="217"/>
                    </a:lnTo>
                    <a:lnTo>
                      <a:pt x="65" y="216"/>
                    </a:lnTo>
                    <a:lnTo>
                      <a:pt x="65" y="215"/>
                    </a:lnTo>
                    <a:lnTo>
                      <a:pt x="66" y="215"/>
                    </a:lnTo>
                    <a:lnTo>
                      <a:pt x="67" y="214"/>
                    </a:lnTo>
                    <a:lnTo>
                      <a:pt x="68" y="213"/>
                    </a:lnTo>
                    <a:lnTo>
                      <a:pt x="69" y="212"/>
                    </a:lnTo>
                    <a:lnTo>
                      <a:pt x="70" y="211"/>
                    </a:lnTo>
                    <a:lnTo>
                      <a:pt x="71" y="209"/>
                    </a:lnTo>
                    <a:lnTo>
                      <a:pt x="72" y="208"/>
                    </a:lnTo>
                    <a:lnTo>
                      <a:pt x="73" y="206"/>
                    </a:lnTo>
                    <a:lnTo>
                      <a:pt x="74" y="204"/>
                    </a:lnTo>
                    <a:lnTo>
                      <a:pt x="75" y="202"/>
                    </a:lnTo>
                    <a:lnTo>
                      <a:pt x="76" y="199"/>
                    </a:lnTo>
                    <a:lnTo>
                      <a:pt x="76" y="196"/>
                    </a:lnTo>
                    <a:lnTo>
                      <a:pt x="77" y="193"/>
                    </a:lnTo>
                    <a:lnTo>
                      <a:pt x="78" y="190"/>
                    </a:lnTo>
                    <a:lnTo>
                      <a:pt x="79" y="186"/>
                    </a:lnTo>
                    <a:lnTo>
                      <a:pt x="80" y="182"/>
                    </a:lnTo>
                    <a:lnTo>
                      <a:pt x="81" y="178"/>
                    </a:lnTo>
                    <a:lnTo>
                      <a:pt x="82" y="173"/>
                    </a:lnTo>
                    <a:lnTo>
                      <a:pt x="83" y="168"/>
                    </a:lnTo>
                    <a:lnTo>
                      <a:pt x="84" y="163"/>
                    </a:lnTo>
                    <a:lnTo>
                      <a:pt x="85" y="157"/>
                    </a:lnTo>
                    <a:lnTo>
                      <a:pt x="86" y="152"/>
                    </a:lnTo>
                    <a:lnTo>
                      <a:pt x="87" y="145"/>
                    </a:lnTo>
                    <a:lnTo>
                      <a:pt x="87" y="139"/>
                    </a:lnTo>
                    <a:lnTo>
                      <a:pt x="88" y="132"/>
                    </a:lnTo>
                    <a:lnTo>
                      <a:pt x="89" y="125"/>
                    </a:lnTo>
                    <a:lnTo>
                      <a:pt x="90" y="117"/>
                    </a:lnTo>
                    <a:lnTo>
                      <a:pt x="91" y="110"/>
                    </a:lnTo>
                    <a:lnTo>
                      <a:pt x="92" y="102"/>
                    </a:lnTo>
                    <a:lnTo>
                      <a:pt x="93" y="94"/>
                    </a:lnTo>
                    <a:lnTo>
                      <a:pt x="94" y="87"/>
                    </a:lnTo>
                    <a:lnTo>
                      <a:pt x="95" y="79"/>
                    </a:lnTo>
                    <a:lnTo>
                      <a:pt x="96" y="71"/>
                    </a:lnTo>
                    <a:lnTo>
                      <a:pt x="97" y="64"/>
                    </a:lnTo>
                    <a:lnTo>
                      <a:pt x="98" y="56"/>
                    </a:lnTo>
                    <a:lnTo>
                      <a:pt x="98" y="49"/>
                    </a:lnTo>
                    <a:lnTo>
                      <a:pt x="99" y="42"/>
                    </a:lnTo>
                    <a:lnTo>
                      <a:pt x="100" y="35"/>
                    </a:lnTo>
                    <a:lnTo>
                      <a:pt x="101" y="29"/>
                    </a:lnTo>
                    <a:lnTo>
                      <a:pt x="102" y="23"/>
                    </a:lnTo>
                    <a:lnTo>
                      <a:pt x="103" y="18"/>
                    </a:lnTo>
                    <a:lnTo>
                      <a:pt x="104" y="14"/>
                    </a:lnTo>
                    <a:lnTo>
                      <a:pt x="105" y="10"/>
                    </a:lnTo>
                    <a:lnTo>
                      <a:pt x="106" y="6"/>
                    </a:lnTo>
                    <a:lnTo>
                      <a:pt x="107" y="4"/>
                    </a:lnTo>
                    <a:lnTo>
                      <a:pt x="108" y="2"/>
                    </a:lnTo>
                    <a:lnTo>
                      <a:pt x="109" y="1"/>
                    </a:lnTo>
                    <a:lnTo>
                      <a:pt x="109" y="0"/>
                    </a:lnTo>
                    <a:lnTo>
                      <a:pt x="110" y="1"/>
                    </a:lnTo>
                    <a:lnTo>
                      <a:pt x="111" y="2"/>
                    </a:lnTo>
                    <a:lnTo>
                      <a:pt x="112" y="4"/>
                    </a:lnTo>
                    <a:lnTo>
                      <a:pt x="113" y="6"/>
                    </a:lnTo>
                    <a:lnTo>
                      <a:pt x="114" y="10"/>
                    </a:lnTo>
                    <a:lnTo>
                      <a:pt x="115" y="14"/>
                    </a:lnTo>
                    <a:lnTo>
                      <a:pt x="116" y="18"/>
                    </a:lnTo>
                    <a:lnTo>
                      <a:pt x="117" y="23"/>
                    </a:lnTo>
                    <a:lnTo>
                      <a:pt x="118" y="29"/>
                    </a:lnTo>
                    <a:lnTo>
                      <a:pt x="119" y="35"/>
                    </a:lnTo>
                    <a:lnTo>
                      <a:pt x="120" y="42"/>
                    </a:lnTo>
                    <a:lnTo>
                      <a:pt x="121" y="49"/>
                    </a:lnTo>
                    <a:lnTo>
                      <a:pt x="121" y="56"/>
                    </a:lnTo>
                    <a:lnTo>
                      <a:pt x="122" y="64"/>
                    </a:lnTo>
                    <a:lnTo>
                      <a:pt x="123" y="71"/>
                    </a:lnTo>
                    <a:lnTo>
                      <a:pt x="124" y="79"/>
                    </a:lnTo>
                    <a:lnTo>
                      <a:pt x="125" y="87"/>
                    </a:lnTo>
                    <a:lnTo>
                      <a:pt x="126" y="94"/>
                    </a:lnTo>
                    <a:lnTo>
                      <a:pt x="127" y="102"/>
                    </a:lnTo>
                    <a:lnTo>
                      <a:pt x="128" y="110"/>
                    </a:lnTo>
                    <a:lnTo>
                      <a:pt x="129" y="117"/>
                    </a:lnTo>
                    <a:lnTo>
                      <a:pt x="130" y="125"/>
                    </a:lnTo>
                    <a:lnTo>
                      <a:pt x="131" y="132"/>
                    </a:lnTo>
                    <a:lnTo>
                      <a:pt x="132" y="139"/>
                    </a:lnTo>
                    <a:lnTo>
                      <a:pt x="132" y="145"/>
                    </a:lnTo>
                    <a:lnTo>
                      <a:pt x="133" y="152"/>
                    </a:lnTo>
                    <a:lnTo>
                      <a:pt x="134" y="157"/>
                    </a:lnTo>
                    <a:lnTo>
                      <a:pt x="135" y="163"/>
                    </a:lnTo>
                    <a:lnTo>
                      <a:pt x="136" y="168"/>
                    </a:lnTo>
                    <a:lnTo>
                      <a:pt x="137" y="173"/>
                    </a:lnTo>
                    <a:lnTo>
                      <a:pt x="138" y="178"/>
                    </a:lnTo>
                    <a:lnTo>
                      <a:pt x="139" y="182"/>
                    </a:lnTo>
                    <a:lnTo>
                      <a:pt x="140" y="186"/>
                    </a:lnTo>
                    <a:lnTo>
                      <a:pt x="141" y="190"/>
                    </a:lnTo>
                    <a:lnTo>
                      <a:pt x="142" y="193"/>
                    </a:lnTo>
                    <a:lnTo>
                      <a:pt x="143" y="196"/>
                    </a:lnTo>
                    <a:lnTo>
                      <a:pt x="143" y="199"/>
                    </a:lnTo>
                    <a:lnTo>
                      <a:pt x="144" y="202"/>
                    </a:lnTo>
                    <a:lnTo>
                      <a:pt x="145" y="204"/>
                    </a:lnTo>
                    <a:lnTo>
                      <a:pt x="146" y="206"/>
                    </a:lnTo>
                    <a:lnTo>
                      <a:pt x="147" y="208"/>
                    </a:lnTo>
                    <a:lnTo>
                      <a:pt x="148" y="209"/>
                    </a:lnTo>
                    <a:lnTo>
                      <a:pt x="149" y="211"/>
                    </a:lnTo>
                    <a:lnTo>
                      <a:pt x="150" y="212"/>
                    </a:lnTo>
                    <a:lnTo>
                      <a:pt x="151" y="213"/>
                    </a:lnTo>
                    <a:lnTo>
                      <a:pt x="152" y="214"/>
                    </a:lnTo>
                    <a:lnTo>
                      <a:pt x="153" y="215"/>
                    </a:lnTo>
                    <a:lnTo>
                      <a:pt x="154" y="215"/>
                    </a:lnTo>
                    <a:lnTo>
                      <a:pt x="155" y="216"/>
                    </a:lnTo>
                    <a:lnTo>
                      <a:pt x="155" y="217"/>
                    </a:lnTo>
                    <a:lnTo>
                      <a:pt x="156" y="217"/>
                    </a:lnTo>
                    <a:lnTo>
                      <a:pt x="157" y="217"/>
                    </a:lnTo>
                    <a:lnTo>
                      <a:pt x="158" y="218"/>
                    </a:lnTo>
                    <a:lnTo>
                      <a:pt x="159" y="218"/>
                    </a:lnTo>
                    <a:lnTo>
                      <a:pt x="160" y="218"/>
                    </a:lnTo>
                    <a:lnTo>
                      <a:pt x="161" y="218"/>
                    </a:lnTo>
                    <a:lnTo>
                      <a:pt x="162" y="219"/>
                    </a:lnTo>
                    <a:lnTo>
                      <a:pt x="163" y="219"/>
                    </a:lnTo>
                    <a:lnTo>
                      <a:pt x="164" y="219"/>
                    </a:lnTo>
                    <a:lnTo>
                      <a:pt x="165" y="219"/>
                    </a:lnTo>
                    <a:lnTo>
                      <a:pt x="166" y="219"/>
                    </a:lnTo>
                    <a:lnTo>
                      <a:pt x="166" y="219"/>
                    </a:lnTo>
                    <a:lnTo>
                      <a:pt x="167" y="219"/>
                    </a:lnTo>
                    <a:lnTo>
                      <a:pt x="168" y="219"/>
                    </a:lnTo>
                    <a:lnTo>
                      <a:pt x="169" y="219"/>
                    </a:lnTo>
                    <a:lnTo>
                      <a:pt x="170" y="219"/>
                    </a:lnTo>
                    <a:lnTo>
                      <a:pt x="171" y="219"/>
                    </a:lnTo>
                    <a:lnTo>
                      <a:pt x="172" y="219"/>
                    </a:lnTo>
                    <a:lnTo>
                      <a:pt x="173" y="219"/>
                    </a:lnTo>
                    <a:lnTo>
                      <a:pt x="174" y="219"/>
                    </a:lnTo>
                    <a:lnTo>
                      <a:pt x="175" y="219"/>
                    </a:lnTo>
                    <a:lnTo>
                      <a:pt x="176" y="219"/>
                    </a:lnTo>
                    <a:lnTo>
                      <a:pt x="177" y="218"/>
                    </a:lnTo>
                    <a:lnTo>
                      <a:pt x="178" y="218"/>
                    </a:lnTo>
                    <a:lnTo>
                      <a:pt x="178" y="218"/>
                    </a:lnTo>
                    <a:lnTo>
                      <a:pt x="179" y="218"/>
                    </a:lnTo>
                    <a:lnTo>
                      <a:pt x="180" y="218"/>
                    </a:lnTo>
                    <a:lnTo>
                      <a:pt x="181" y="217"/>
                    </a:lnTo>
                    <a:lnTo>
                      <a:pt x="182" y="217"/>
                    </a:lnTo>
                    <a:lnTo>
                      <a:pt x="183" y="217"/>
                    </a:lnTo>
                    <a:lnTo>
                      <a:pt x="184" y="216"/>
                    </a:lnTo>
                    <a:lnTo>
                      <a:pt x="185" y="216"/>
                    </a:lnTo>
                    <a:lnTo>
                      <a:pt x="186" y="216"/>
                    </a:lnTo>
                    <a:lnTo>
                      <a:pt x="187" y="215"/>
                    </a:lnTo>
                    <a:lnTo>
                      <a:pt x="188" y="215"/>
                    </a:lnTo>
                    <a:lnTo>
                      <a:pt x="189" y="214"/>
                    </a:lnTo>
                    <a:lnTo>
                      <a:pt x="190" y="213"/>
                    </a:lnTo>
                    <a:lnTo>
                      <a:pt x="190" y="213"/>
                    </a:lnTo>
                    <a:lnTo>
                      <a:pt x="191" y="212"/>
                    </a:lnTo>
                    <a:lnTo>
                      <a:pt x="192" y="211"/>
                    </a:lnTo>
                    <a:lnTo>
                      <a:pt x="193" y="211"/>
                    </a:lnTo>
                    <a:lnTo>
                      <a:pt x="194" y="210"/>
                    </a:lnTo>
                    <a:lnTo>
                      <a:pt x="195" y="209"/>
                    </a:lnTo>
                    <a:lnTo>
                      <a:pt x="196" y="208"/>
                    </a:lnTo>
                    <a:lnTo>
                      <a:pt x="197" y="207"/>
                    </a:lnTo>
                    <a:lnTo>
                      <a:pt x="198" y="206"/>
                    </a:lnTo>
                    <a:lnTo>
                      <a:pt x="199" y="205"/>
                    </a:lnTo>
                    <a:lnTo>
                      <a:pt x="200" y="204"/>
                    </a:lnTo>
                    <a:lnTo>
                      <a:pt x="201" y="203"/>
                    </a:lnTo>
                    <a:lnTo>
                      <a:pt x="201" y="202"/>
                    </a:lnTo>
                    <a:lnTo>
                      <a:pt x="202" y="201"/>
                    </a:lnTo>
                    <a:lnTo>
                      <a:pt x="203" y="200"/>
                    </a:lnTo>
                    <a:lnTo>
                      <a:pt x="204" y="199"/>
                    </a:lnTo>
                    <a:lnTo>
                      <a:pt x="205" y="198"/>
                    </a:lnTo>
                    <a:lnTo>
                      <a:pt x="206" y="197"/>
                    </a:lnTo>
                    <a:lnTo>
                      <a:pt x="207" y="196"/>
                    </a:lnTo>
                    <a:lnTo>
                      <a:pt x="208" y="195"/>
                    </a:lnTo>
                    <a:lnTo>
                      <a:pt x="209" y="194"/>
                    </a:lnTo>
                    <a:lnTo>
                      <a:pt x="210" y="194"/>
                    </a:lnTo>
                    <a:lnTo>
                      <a:pt x="211" y="193"/>
                    </a:lnTo>
                    <a:lnTo>
                      <a:pt x="212" y="192"/>
                    </a:lnTo>
                    <a:lnTo>
                      <a:pt x="213" y="192"/>
                    </a:lnTo>
                    <a:lnTo>
                      <a:pt x="213" y="191"/>
                    </a:lnTo>
                    <a:lnTo>
                      <a:pt x="214" y="191"/>
                    </a:lnTo>
                    <a:lnTo>
                      <a:pt x="215" y="191"/>
                    </a:lnTo>
                    <a:lnTo>
                      <a:pt x="216" y="191"/>
                    </a:lnTo>
                    <a:lnTo>
                      <a:pt x="217" y="191"/>
                    </a:lnTo>
                    <a:lnTo>
                      <a:pt x="218" y="191"/>
                    </a:lnTo>
                    <a:lnTo>
                      <a:pt x="219" y="191"/>
                    </a:lnTo>
                    <a:lnTo>
                      <a:pt x="220" y="191"/>
                    </a:lnTo>
                    <a:lnTo>
                      <a:pt x="221" y="191"/>
                    </a:lnTo>
                    <a:lnTo>
                      <a:pt x="222" y="192"/>
                    </a:lnTo>
                    <a:lnTo>
                      <a:pt x="223" y="192"/>
                    </a:lnTo>
                    <a:lnTo>
                      <a:pt x="224" y="193"/>
                    </a:lnTo>
                    <a:lnTo>
                      <a:pt x="225" y="194"/>
                    </a:lnTo>
                    <a:lnTo>
                      <a:pt x="225" y="194"/>
                    </a:lnTo>
                    <a:lnTo>
                      <a:pt x="226" y="195"/>
                    </a:lnTo>
                    <a:lnTo>
                      <a:pt x="227" y="196"/>
                    </a:lnTo>
                    <a:lnTo>
                      <a:pt x="228" y="197"/>
                    </a:lnTo>
                    <a:lnTo>
                      <a:pt x="229" y="198"/>
                    </a:lnTo>
                    <a:lnTo>
                      <a:pt x="230" y="199"/>
                    </a:lnTo>
                    <a:lnTo>
                      <a:pt x="231" y="200"/>
                    </a:lnTo>
                    <a:lnTo>
                      <a:pt x="232" y="201"/>
                    </a:lnTo>
                    <a:lnTo>
                      <a:pt x="233" y="202"/>
                    </a:lnTo>
                    <a:lnTo>
                      <a:pt x="234" y="203"/>
                    </a:lnTo>
                    <a:lnTo>
                      <a:pt x="235" y="204"/>
                    </a:lnTo>
                    <a:lnTo>
                      <a:pt x="236" y="205"/>
                    </a:lnTo>
                    <a:lnTo>
                      <a:pt x="237" y="206"/>
                    </a:lnTo>
                    <a:lnTo>
                      <a:pt x="237" y="207"/>
                    </a:lnTo>
                    <a:lnTo>
                      <a:pt x="238" y="208"/>
                    </a:lnTo>
                    <a:lnTo>
                      <a:pt x="239" y="209"/>
                    </a:lnTo>
                    <a:lnTo>
                      <a:pt x="240" y="210"/>
                    </a:lnTo>
                    <a:lnTo>
                      <a:pt x="241" y="211"/>
                    </a:lnTo>
                    <a:lnTo>
                      <a:pt x="242" y="211"/>
                    </a:lnTo>
                    <a:lnTo>
                      <a:pt x="243" y="212"/>
                    </a:lnTo>
                    <a:lnTo>
                      <a:pt x="244" y="213"/>
                    </a:lnTo>
                    <a:lnTo>
                      <a:pt x="245" y="213"/>
                    </a:lnTo>
                    <a:lnTo>
                      <a:pt x="246" y="214"/>
                    </a:lnTo>
                    <a:lnTo>
                      <a:pt x="247" y="215"/>
                    </a:lnTo>
                    <a:lnTo>
                      <a:pt x="248" y="215"/>
                    </a:lnTo>
                    <a:lnTo>
                      <a:pt x="248" y="216"/>
                    </a:lnTo>
                    <a:lnTo>
                      <a:pt x="249" y="216"/>
                    </a:lnTo>
                    <a:lnTo>
                      <a:pt x="250" y="216"/>
                    </a:lnTo>
                    <a:lnTo>
                      <a:pt x="251" y="217"/>
                    </a:lnTo>
                    <a:lnTo>
                      <a:pt x="252" y="217"/>
                    </a:lnTo>
                    <a:lnTo>
                      <a:pt x="253" y="217"/>
                    </a:lnTo>
                    <a:lnTo>
                      <a:pt x="254" y="218"/>
                    </a:lnTo>
                    <a:lnTo>
                      <a:pt x="255" y="218"/>
                    </a:lnTo>
                    <a:lnTo>
                      <a:pt x="256" y="218"/>
                    </a:lnTo>
                    <a:lnTo>
                      <a:pt x="257" y="218"/>
                    </a:lnTo>
                    <a:lnTo>
                      <a:pt x="258" y="218"/>
                    </a:lnTo>
                    <a:lnTo>
                      <a:pt x="259" y="219"/>
                    </a:lnTo>
                    <a:lnTo>
                      <a:pt x="260" y="219"/>
                    </a:lnTo>
                    <a:lnTo>
                      <a:pt x="260" y="219"/>
                    </a:lnTo>
                    <a:lnTo>
                      <a:pt x="261" y="219"/>
                    </a:lnTo>
                    <a:lnTo>
                      <a:pt x="262" y="219"/>
                    </a:lnTo>
                    <a:lnTo>
                      <a:pt x="263" y="219"/>
                    </a:lnTo>
                    <a:lnTo>
                      <a:pt x="264" y="219"/>
                    </a:lnTo>
                    <a:lnTo>
                      <a:pt x="265" y="219"/>
                    </a:lnTo>
                    <a:lnTo>
                      <a:pt x="266" y="219"/>
                    </a:lnTo>
                    <a:lnTo>
                      <a:pt x="267" y="219"/>
                    </a:lnTo>
                    <a:lnTo>
                      <a:pt x="268" y="219"/>
                    </a:lnTo>
                    <a:lnTo>
                      <a:pt x="269" y="219"/>
                    </a:lnTo>
                    <a:lnTo>
                      <a:pt x="270" y="219"/>
                    </a:lnTo>
                    <a:lnTo>
                      <a:pt x="271" y="219"/>
                    </a:lnTo>
                    <a:lnTo>
                      <a:pt x="272" y="219"/>
                    </a:lnTo>
                    <a:lnTo>
                      <a:pt x="272" y="219"/>
                    </a:lnTo>
                    <a:lnTo>
                      <a:pt x="273" y="219"/>
                    </a:lnTo>
                    <a:lnTo>
                      <a:pt x="274" y="219"/>
                    </a:lnTo>
                    <a:lnTo>
                      <a:pt x="275" y="219"/>
                    </a:lnTo>
                    <a:lnTo>
                      <a:pt x="276" y="219"/>
                    </a:lnTo>
                    <a:lnTo>
                      <a:pt x="277" y="219"/>
                    </a:lnTo>
                    <a:lnTo>
                      <a:pt x="278" y="219"/>
                    </a:lnTo>
                    <a:lnTo>
                      <a:pt x="279" y="219"/>
                    </a:lnTo>
                    <a:lnTo>
                      <a:pt x="280" y="219"/>
                    </a:lnTo>
                    <a:lnTo>
                      <a:pt x="281" y="219"/>
                    </a:lnTo>
                    <a:lnTo>
                      <a:pt x="282" y="219"/>
                    </a:lnTo>
                    <a:lnTo>
                      <a:pt x="283" y="219"/>
                    </a:lnTo>
                    <a:lnTo>
                      <a:pt x="284" y="219"/>
                    </a:lnTo>
                    <a:lnTo>
                      <a:pt x="284" y="219"/>
                    </a:lnTo>
                    <a:lnTo>
                      <a:pt x="285" y="219"/>
                    </a:lnTo>
                    <a:lnTo>
                      <a:pt x="286" y="219"/>
                    </a:lnTo>
                    <a:lnTo>
                      <a:pt x="287" y="219"/>
                    </a:lnTo>
                    <a:lnTo>
                      <a:pt x="288" y="218"/>
                    </a:lnTo>
                    <a:lnTo>
                      <a:pt x="289" y="218"/>
                    </a:lnTo>
                    <a:lnTo>
                      <a:pt x="290" y="218"/>
                    </a:lnTo>
                    <a:lnTo>
                      <a:pt x="291" y="218"/>
                    </a:lnTo>
                    <a:lnTo>
                      <a:pt x="292" y="218"/>
                    </a:lnTo>
                    <a:lnTo>
                      <a:pt x="293" y="218"/>
                    </a:lnTo>
                    <a:lnTo>
                      <a:pt x="294" y="217"/>
                    </a:lnTo>
                    <a:lnTo>
                      <a:pt x="295" y="217"/>
                    </a:lnTo>
                    <a:lnTo>
                      <a:pt x="296" y="217"/>
                    </a:lnTo>
                    <a:lnTo>
                      <a:pt x="297" y="216"/>
                    </a:lnTo>
                    <a:lnTo>
                      <a:pt x="297" y="216"/>
                    </a:lnTo>
                    <a:lnTo>
                      <a:pt x="298" y="216"/>
                    </a:lnTo>
                    <a:lnTo>
                      <a:pt x="299" y="215"/>
                    </a:lnTo>
                    <a:lnTo>
                      <a:pt x="300" y="215"/>
                    </a:lnTo>
                    <a:lnTo>
                      <a:pt x="301" y="215"/>
                    </a:lnTo>
                    <a:lnTo>
                      <a:pt x="302" y="214"/>
                    </a:lnTo>
                    <a:lnTo>
                      <a:pt x="303" y="214"/>
                    </a:lnTo>
                    <a:lnTo>
                      <a:pt x="304" y="213"/>
                    </a:lnTo>
                    <a:lnTo>
                      <a:pt x="305" y="213"/>
                    </a:lnTo>
                    <a:lnTo>
                      <a:pt x="306" y="212"/>
                    </a:lnTo>
                    <a:lnTo>
                      <a:pt x="307" y="212"/>
                    </a:lnTo>
                    <a:lnTo>
                      <a:pt x="308" y="211"/>
                    </a:lnTo>
                    <a:lnTo>
                      <a:pt x="309" y="211"/>
                    </a:lnTo>
                    <a:lnTo>
                      <a:pt x="309" y="210"/>
                    </a:lnTo>
                    <a:lnTo>
                      <a:pt x="310" y="210"/>
                    </a:lnTo>
                    <a:lnTo>
                      <a:pt x="311" y="209"/>
                    </a:lnTo>
                    <a:lnTo>
                      <a:pt x="312" y="209"/>
                    </a:lnTo>
                    <a:lnTo>
                      <a:pt x="313" y="208"/>
                    </a:lnTo>
                    <a:lnTo>
                      <a:pt x="314" y="208"/>
                    </a:lnTo>
                    <a:lnTo>
                      <a:pt x="315" y="207"/>
                    </a:lnTo>
                    <a:lnTo>
                      <a:pt x="316" y="207"/>
                    </a:lnTo>
                    <a:lnTo>
                      <a:pt x="317" y="207"/>
                    </a:lnTo>
                    <a:lnTo>
                      <a:pt x="318" y="206"/>
                    </a:lnTo>
                    <a:lnTo>
                      <a:pt x="319" y="206"/>
                    </a:lnTo>
                    <a:lnTo>
                      <a:pt x="320" y="206"/>
                    </a:lnTo>
                    <a:lnTo>
                      <a:pt x="321" y="206"/>
                    </a:lnTo>
                    <a:lnTo>
                      <a:pt x="321" y="205"/>
                    </a:lnTo>
                    <a:lnTo>
                      <a:pt x="322" y="205"/>
                    </a:lnTo>
                    <a:lnTo>
                      <a:pt x="323" y="205"/>
                    </a:lnTo>
                    <a:lnTo>
                      <a:pt x="324" y="205"/>
                    </a:lnTo>
                    <a:lnTo>
                      <a:pt x="325" y="205"/>
                    </a:lnTo>
                    <a:lnTo>
                      <a:pt x="326" y="205"/>
                    </a:lnTo>
                    <a:lnTo>
                      <a:pt x="327" y="205"/>
                    </a:lnTo>
                    <a:lnTo>
                      <a:pt x="328" y="206"/>
                    </a:lnTo>
                    <a:lnTo>
                      <a:pt x="329" y="206"/>
                    </a:lnTo>
                    <a:lnTo>
                      <a:pt x="330" y="206"/>
                    </a:lnTo>
                    <a:lnTo>
                      <a:pt x="331" y="206"/>
                    </a:lnTo>
                    <a:lnTo>
                      <a:pt x="332" y="207"/>
                    </a:lnTo>
                    <a:lnTo>
                      <a:pt x="333" y="207"/>
                    </a:lnTo>
                    <a:lnTo>
                      <a:pt x="333" y="208"/>
                    </a:lnTo>
                    <a:lnTo>
                      <a:pt x="334" y="208"/>
                    </a:lnTo>
                    <a:lnTo>
                      <a:pt x="335" y="208"/>
                    </a:lnTo>
                    <a:lnTo>
                      <a:pt x="336" y="209"/>
                    </a:lnTo>
                    <a:lnTo>
                      <a:pt x="337" y="209"/>
                    </a:lnTo>
                    <a:lnTo>
                      <a:pt x="338" y="210"/>
                    </a:lnTo>
                    <a:lnTo>
                      <a:pt x="339" y="210"/>
                    </a:lnTo>
                    <a:lnTo>
                      <a:pt x="340" y="211"/>
                    </a:lnTo>
                    <a:lnTo>
                      <a:pt x="341" y="211"/>
                    </a:lnTo>
                    <a:lnTo>
                      <a:pt x="342" y="212"/>
                    </a:lnTo>
                    <a:lnTo>
                      <a:pt x="343" y="212"/>
                    </a:lnTo>
                    <a:lnTo>
                      <a:pt x="344" y="213"/>
                    </a:lnTo>
                    <a:lnTo>
                      <a:pt x="345" y="213"/>
                    </a:lnTo>
                    <a:lnTo>
                      <a:pt x="346" y="214"/>
                    </a:lnTo>
                    <a:lnTo>
                      <a:pt x="346" y="214"/>
                    </a:lnTo>
                    <a:lnTo>
                      <a:pt x="347" y="215"/>
                    </a:lnTo>
                    <a:lnTo>
                      <a:pt x="348" y="215"/>
                    </a:lnTo>
                    <a:lnTo>
                      <a:pt x="349" y="216"/>
                    </a:lnTo>
                    <a:lnTo>
                      <a:pt x="350" y="216"/>
                    </a:lnTo>
                    <a:lnTo>
                      <a:pt x="351" y="216"/>
                    </a:lnTo>
                    <a:lnTo>
                      <a:pt x="352" y="217"/>
                    </a:lnTo>
                    <a:lnTo>
                      <a:pt x="353" y="217"/>
                    </a:lnTo>
                    <a:lnTo>
                      <a:pt x="354" y="217"/>
                    </a:lnTo>
                    <a:lnTo>
                      <a:pt x="355" y="217"/>
                    </a:lnTo>
                    <a:lnTo>
                      <a:pt x="356" y="218"/>
                    </a:lnTo>
                    <a:lnTo>
                      <a:pt x="357" y="218"/>
                    </a:lnTo>
                    <a:lnTo>
                      <a:pt x="358" y="218"/>
                    </a:lnTo>
                    <a:lnTo>
                      <a:pt x="358" y="218"/>
                    </a:lnTo>
                    <a:lnTo>
                      <a:pt x="359" y="218"/>
                    </a:lnTo>
                    <a:lnTo>
                      <a:pt x="360" y="218"/>
                    </a:lnTo>
                    <a:lnTo>
                      <a:pt x="361" y="219"/>
                    </a:lnTo>
                    <a:lnTo>
                      <a:pt x="362" y="219"/>
                    </a:lnTo>
                    <a:lnTo>
                      <a:pt x="363" y="219"/>
                    </a:lnTo>
                    <a:lnTo>
                      <a:pt x="364" y="219"/>
                    </a:lnTo>
                    <a:lnTo>
                      <a:pt x="365" y="219"/>
                    </a:lnTo>
                    <a:lnTo>
                      <a:pt x="366" y="219"/>
                    </a:lnTo>
                    <a:lnTo>
                      <a:pt x="367" y="219"/>
                    </a:lnTo>
                    <a:lnTo>
                      <a:pt x="368" y="219"/>
                    </a:lnTo>
                    <a:lnTo>
                      <a:pt x="369" y="219"/>
                    </a:lnTo>
                    <a:lnTo>
                      <a:pt x="370" y="219"/>
                    </a:lnTo>
                    <a:lnTo>
                      <a:pt x="370" y="219"/>
                    </a:lnTo>
                    <a:lnTo>
                      <a:pt x="371" y="219"/>
                    </a:lnTo>
                    <a:lnTo>
                      <a:pt x="372" y="219"/>
                    </a:lnTo>
                    <a:lnTo>
                      <a:pt x="373" y="219"/>
                    </a:lnTo>
                    <a:lnTo>
                      <a:pt x="374" y="219"/>
                    </a:lnTo>
                    <a:lnTo>
                      <a:pt x="375" y="219"/>
                    </a:lnTo>
                    <a:lnTo>
                      <a:pt x="376" y="219"/>
                    </a:lnTo>
                    <a:lnTo>
                      <a:pt x="377" y="219"/>
                    </a:lnTo>
                    <a:lnTo>
                      <a:pt x="378" y="219"/>
                    </a:lnTo>
                    <a:lnTo>
                      <a:pt x="379" y="219"/>
                    </a:lnTo>
                    <a:lnTo>
                      <a:pt x="380" y="219"/>
                    </a:lnTo>
                    <a:lnTo>
                      <a:pt x="381" y="219"/>
                    </a:lnTo>
                    <a:lnTo>
                      <a:pt x="382" y="219"/>
                    </a:lnTo>
                    <a:lnTo>
                      <a:pt x="383" y="219"/>
                    </a:lnTo>
                    <a:lnTo>
                      <a:pt x="383" y="219"/>
                    </a:lnTo>
                    <a:lnTo>
                      <a:pt x="384" y="219"/>
                    </a:lnTo>
                    <a:lnTo>
                      <a:pt x="385" y="219"/>
                    </a:lnTo>
                    <a:lnTo>
                      <a:pt x="386" y="219"/>
                    </a:lnTo>
                    <a:lnTo>
                      <a:pt x="387" y="219"/>
                    </a:lnTo>
                    <a:lnTo>
                      <a:pt x="388" y="219"/>
                    </a:lnTo>
                    <a:lnTo>
                      <a:pt x="389" y="219"/>
                    </a:lnTo>
                    <a:lnTo>
                      <a:pt x="390" y="219"/>
                    </a:lnTo>
                    <a:lnTo>
                      <a:pt x="391" y="219"/>
                    </a:lnTo>
                    <a:lnTo>
                      <a:pt x="392" y="219"/>
                    </a:lnTo>
                    <a:lnTo>
                      <a:pt x="393" y="219"/>
                    </a:lnTo>
                    <a:lnTo>
                      <a:pt x="394" y="219"/>
                    </a:lnTo>
                    <a:lnTo>
                      <a:pt x="395" y="219"/>
                    </a:lnTo>
                    <a:lnTo>
                      <a:pt x="395" y="219"/>
                    </a:lnTo>
                    <a:lnTo>
                      <a:pt x="396" y="219"/>
                    </a:lnTo>
                    <a:lnTo>
                      <a:pt x="397" y="219"/>
                    </a:lnTo>
                    <a:lnTo>
                      <a:pt x="398" y="219"/>
                    </a:lnTo>
                    <a:lnTo>
                      <a:pt x="399" y="219"/>
                    </a:lnTo>
                    <a:lnTo>
                      <a:pt x="400" y="219"/>
                    </a:lnTo>
                    <a:lnTo>
                      <a:pt x="401" y="219"/>
                    </a:lnTo>
                    <a:lnTo>
                      <a:pt x="402" y="219"/>
                    </a:lnTo>
                    <a:lnTo>
                      <a:pt x="403" y="219"/>
                    </a:lnTo>
                    <a:lnTo>
                      <a:pt x="404" y="219"/>
                    </a:lnTo>
                    <a:lnTo>
                      <a:pt x="405" y="219"/>
                    </a:lnTo>
                    <a:lnTo>
                      <a:pt x="406" y="219"/>
                    </a:lnTo>
                    <a:lnTo>
                      <a:pt x="407" y="219"/>
                    </a:lnTo>
                    <a:lnTo>
                      <a:pt x="408" y="219"/>
                    </a:lnTo>
                    <a:lnTo>
                      <a:pt x="408" y="219"/>
                    </a:lnTo>
                    <a:lnTo>
                      <a:pt x="409" y="219"/>
                    </a:lnTo>
                    <a:lnTo>
                      <a:pt x="410" y="219"/>
                    </a:lnTo>
                    <a:lnTo>
                      <a:pt x="411" y="219"/>
                    </a:lnTo>
                    <a:lnTo>
                      <a:pt x="412" y="219"/>
                    </a:lnTo>
                    <a:lnTo>
                      <a:pt x="413" y="219"/>
                    </a:lnTo>
                    <a:lnTo>
                      <a:pt x="414" y="219"/>
                    </a:lnTo>
                    <a:lnTo>
                      <a:pt x="415" y="219"/>
                    </a:lnTo>
                    <a:lnTo>
                      <a:pt x="416" y="219"/>
                    </a:lnTo>
                    <a:lnTo>
                      <a:pt x="417" y="218"/>
                    </a:lnTo>
                    <a:lnTo>
                      <a:pt x="418" y="218"/>
                    </a:lnTo>
                    <a:lnTo>
                      <a:pt x="419" y="218"/>
                    </a:lnTo>
                    <a:lnTo>
                      <a:pt x="420" y="218"/>
                    </a:lnTo>
                    <a:lnTo>
                      <a:pt x="421" y="218"/>
                    </a:lnTo>
                    <a:lnTo>
                      <a:pt x="421" y="218"/>
                    </a:lnTo>
                    <a:lnTo>
                      <a:pt x="422" y="218"/>
                    </a:lnTo>
                    <a:lnTo>
                      <a:pt x="423" y="218"/>
                    </a:lnTo>
                    <a:lnTo>
                      <a:pt x="424" y="218"/>
                    </a:lnTo>
                    <a:lnTo>
                      <a:pt x="425" y="218"/>
                    </a:lnTo>
                    <a:lnTo>
                      <a:pt x="426" y="218"/>
                    </a:lnTo>
                    <a:lnTo>
                      <a:pt x="427" y="218"/>
                    </a:lnTo>
                    <a:lnTo>
                      <a:pt x="428" y="218"/>
                    </a:lnTo>
                    <a:lnTo>
                      <a:pt x="429" y="218"/>
                    </a:lnTo>
                    <a:lnTo>
                      <a:pt x="430" y="218"/>
                    </a:lnTo>
                    <a:lnTo>
                      <a:pt x="431" y="218"/>
                    </a:lnTo>
                    <a:lnTo>
                      <a:pt x="432" y="218"/>
                    </a:lnTo>
                    <a:lnTo>
                      <a:pt x="433" y="218"/>
                    </a:lnTo>
                    <a:lnTo>
                      <a:pt x="434" y="218"/>
                    </a:lnTo>
                    <a:lnTo>
                      <a:pt x="434" y="218"/>
                    </a:lnTo>
                    <a:lnTo>
                      <a:pt x="435" y="218"/>
                    </a:lnTo>
                    <a:lnTo>
                      <a:pt x="436" y="218"/>
                    </a:lnTo>
                    <a:lnTo>
                      <a:pt x="437" y="218"/>
                    </a:lnTo>
                    <a:lnTo>
                      <a:pt x="438" y="218"/>
                    </a:lnTo>
                    <a:lnTo>
                      <a:pt x="439" y="218"/>
                    </a:lnTo>
                    <a:lnTo>
                      <a:pt x="440" y="218"/>
                    </a:lnTo>
                    <a:lnTo>
                      <a:pt x="441" y="218"/>
                    </a:lnTo>
                    <a:lnTo>
                      <a:pt x="442" y="218"/>
                    </a:lnTo>
                    <a:lnTo>
                      <a:pt x="443" y="218"/>
                    </a:lnTo>
                    <a:lnTo>
                      <a:pt x="444" y="218"/>
                    </a:lnTo>
                    <a:lnTo>
                      <a:pt x="445" y="218"/>
                    </a:lnTo>
                    <a:lnTo>
                      <a:pt x="446" y="218"/>
                    </a:lnTo>
                    <a:lnTo>
                      <a:pt x="447" y="218"/>
                    </a:lnTo>
                    <a:lnTo>
                      <a:pt x="447" y="219"/>
                    </a:lnTo>
                    <a:lnTo>
                      <a:pt x="448" y="219"/>
                    </a:lnTo>
                    <a:lnTo>
                      <a:pt x="449" y="219"/>
                    </a:lnTo>
                    <a:lnTo>
                      <a:pt x="450" y="219"/>
                    </a:lnTo>
                    <a:lnTo>
                      <a:pt x="451" y="219"/>
                    </a:lnTo>
                    <a:lnTo>
                      <a:pt x="452" y="219"/>
                    </a:lnTo>
                    <a:lnTo>
                      <a:pt x="453" y="219"/>
                    </a:lnTo>
                    <a:lnTo>
                      <a:pt x="454" y="219"/>
                    </a:lnTo>
                    <a:lnTo>
                      <a:pt x="455" y="219"/>
                    </a:lnTo>
                    <a:lnTo>
                      <a:pt x="456" y="219"/>
                    </a:lnTo>
                    <a:lnTo>
                      <a:pt x="457" y="219"/>
                    </a:lnTo>
                    <a:lnTo>
                      <a:pt x="458" y="219"/>
                    </a:lnTo>
                    <a:lnTo>
                      <a:pt x="459" y="219"/>
                    </a:lnTo>
                    <a:lnTo>
                      <a:pt x="459" y="219"/>
                    </a:lnTo>
                    <a:lnTo>
                      <a:pt x="460" y="219"/>
                    </a:lnTo>
                    <a:lnTo>
                      <a:pt x="461" y="219"/>
                    </a:lnTo>
                    <a:lnTo>
                      <a:pt x="462" y="219"/>
                    </a:lnTo>
                    <a:lnTo>
                      <a:pt x="463" y="219"/>
                    </a:lnTo>
                    <a:lnTo>
                      <a:pt x="464" y="219"/>
                    </a:lnTo>
                    <a:lnTo>
                      <a:pt x="465" y="219"/>
                    </a:lnTo>
                    <a:lnTo>
                      <a:pt x="466" y="219"/>
                    </a:lnTo>
                    <a:lnTo>
                      <a:pt x="467" y="219"/>
                    </a:lnTo>
                    <a:lnTo>
                      <a:pt x="468" y="219"/>
                    </a:lnTo>
                    <a:lnTo>
                      <a:pt x="469" y="219"/>
                    </a:lnTo>
                    <a:lnTo>
                      <a:pt x="470" y="219"/>
                    </a:lnTo>
                    <a:lnTo>
                      <a:pt x="471" y="219"/>
                    </a:lnTo>
                    <a:lnTo>
                      <a:pt x="472" y="219"/>
                    </a:lnTo>
                    <a:lnTo>
                      <a:pt x="472" y="219"/>
                    </a:lnTo>
                    <a:lnTo>
                      <a:pt x="473" y="219"/>
                    </a:lnTo>
                    <a:lnTo>
                      <a:pt x="474" y="219"/>
                    </a:lnTo>
                    <a:lnTo>
                      <a:pt x="475" y="219"/>
                    </a:lnTo>
                    <a:lnTo>
                      <a:pt x="476" y="219"/>
                    </a:lnTo>
                    <a:lnTo>
                      <a:pt x="477" y="219"/>
                    </a:lnTo>
                    <a:lnTo>
                      <a:pt x="478" y="219"/>
                    </a:lnTo>
                    <a:lnTo>
                      <a:pt x="479" y="219"/>
                    </a:lnTo>
                    <a:lnTo>
                      <a:pt x="480" y="219"/>
                    </a:lnTo>
                    <a:lnTo>
                      <a:pt x="481" y="219"/>
                    </a:lnTo>
                    <a:lnTo>
                      <a:pt x="482" y="219"/>
                    </a:lnTo>
                    <a:lnTo>
                      <a:pt x="483" y="219"/>
                    </a:lnTo>
                    <a:lnTo>
                      <a:pt x="484" y="219"/>
                    </a:lnTo>
                    <a:lnTo>
                      <a:pt x="485" y="219"/>
                    </a:lnTo>
                    <a:lnTo>
                      <a:pt x="486" y="219"/>
                    </a:lnTo>
                    <a:lnTo>
                      <a:pt x="486" y="219"/>
                    </a:lnTo>
                    <a:lnTo>
                      <a:pt x="487" y="219"/>
                    </a:lnTo>
                    <a:lnTo>
                      <a:pt x="488" y="219"/>
                    </a:lnTo>
                    <a:lnTo>
                      <a:pt x="489" y="219"/>
                    </a:lnTo>
                    <a:lnTo>
                      <a:pt x="490" y="219"/>
                    </a:lnTo>
                    <a:lnTo>
                      <a:pt x="491" y="219"/>
                    </a:lnTo>
                    <a:lnTo>
                      <a:pt x="492" y="219"/>
                    </a:lnTo>
                    <a:lnTo>
                      <a:pt x="493" y="219"/>
                    </a:lnTo>
                    <a:lnTo>
                      <a:pt x="494" y="219"/>
                    </a:lnTo>
                    <a:lnTo>
                      <a:pt x="495" y="219"/>
                    </a:lnTo>
                    <a:lnTo>
                      <a:pt x="496" y="219"/>
                    </a:lnTo>
                    <a:lnTo>
                      <a:pt x="497" y="219"/>
                    </a:lnTo>
                    <a:lnTo>
                      <a:pt x="498" y="219"/>
                    </a:lnTo>
                    <a:lnTo>
                      <a:pt x="499" y="219"/>
                    </a:lnTo>
                    <a:lnTo>
                      <a:pt x="499" y="219"/>
                    </a:lnTo>
                    <a:lnTo>
                      <a:pt x="500" y="219"/>
                    </a:lnTo>
                    <a:lnTo>
                      <a:pt x="501" y="219"/>
                    </a:lnTo>
                    <a:lnTo>
                      <a:pt x="502" y="219"/>
                    </a:lnTo>
                    <a:lnTo>
                      <a:pt x="503" y="219"/>
                    </a:lnTo>
                    <a:lnTo>
                      <a:pt x="504" y="219"/>
                    </a:lnTo>
                    <a:lnTo>
                      <a:pt x="505" y="219"/>
                    </a:lnTo>
                    <a:lnTo>
                      <a:pt x="506" y="219"/>
                    </a:lnTo>
                    <a:lnTo>
                      <a:pt x="507" y="219"/>
                    </a:lnTo>
                    <a:lnTo>
                      <a:pt x="508" y="219"/>
                    </a:lnTo>
                    <a:lnTo>
                      <a:pt x="509" y="219"/>
                    </a:lnTo>
                    <a:lnTo>
                      <a:pt x="510" y="219"/>
                    </a:lnTo>
                    <a:lnTo>
                      <a:pt x="511" y="219"/>
                    </a:lnTo>
                    <a:lnTo>
                      <a:pt x="512" y="219"/>
                    </a:lnTo>
                    <a:lnTo>
                      <a:pt x="512" y="219"/>
                    </a:lnTo>
                    <a:lnTo>
                      <a:pt x="513" y="219"/>
                    </a:lnTo>
                    <a:lnTo>
                      <a:pt x="514" y="219"/>
                    </a:lnTo>
                    <a:lnTo>
                      <a:pt x="515" y="219"/>
                    </a:lnTo>
                    <a:lnTo>
                      <a:pt x="516" y="219"/>
                    </a:lnTo>
                    <a:lnTo>
                      <a:pt x="517" y="219"/>
                    </a:lnTo>
                    <a:lnTo>
                      <a:pt x="518" y="219"/>
                    </a:lnTo>
                    <a:lnTo>
                      <a:pt x="519" y="219"/>
                    </a:lnTo>
                    <a:lnTo>
                      <a:pt x="520" y="219"/>
                    </a:lnTo>
                    <a:lnTo>
                      <a:pt x="521" y="219"/>
                    </a:lnTo>
                    <a:lnTo>
                      <a:pt x="522" y="219"/>
                    </a:lnTo>
                    <a:lnTo>
                      <a:pt x="523" y="219"/>
                    </a:lnTo>
                    <a:lnTo>
                      <a:pt x="524" y="219"/>
                    </a:lnTo>
                    <a:lnTo>
                      <a:pt x="525" y="219"/>
                    </a:lnTo>
                    <a:lnTo>
                      <a:pt x="525" y="219"/>
                    </a:lnTo>
                    <a:lnTo>
                      <a:pt x="526" y="219"/>
                    </a:lnTo>
                    <a:lnTo>
                      <a:pt x="527" y="219"/>
                    </a:lnTo>
                    <a:lnTo>
                      <a:pt x="528" y="219"/>
                    </a:lnTo>
                    <a:lnTo>
                      <a:pt x="529" y="219"/>
                    </a:lnTo>
                    <a:lnTo>
                      <a:pt x="530" y="219"/>
                    </a:lnTo>
                    <a:lnTo>
                      <a:pt x="531" y="219"/>
                    </a:lnTo>
                    <a:lnTo>
                      <a:pt x="532" y="219"/>
                    </a:lnTo>
                    <a:lnTo>
                      <a:pt x="533" y="219"/>
                    </a:lnTo>
                    <a:lnTo>
                      <a:pt x="534" y="219"/>
                    </a:lnTo>
                    <a:lnTo>
                      <a:pt x="535" y="219"/>
                    </a:lnTo>
                    <a:lnTo>
                      <a:pt x="536" y="219"/>
                    </a:lnTo>
                    <a:lnTo>
                      <a:pt x="537" y="219"/>
                    </a:lnTo>
                    <a:lnTo>
                      <a:pt x="538" y="219"/>
                    </a:lnTo>
                    <a:lnTo>
                      <a:pt x="539" y="219"/>
                    </a:lnTo>
                    <a:lnTo>
                      <a:pt x="539" y="219"/>
                    </a:lnTo>
                    <a:lnTo>
                      <a:pt x="540" y="219"/>
                    </a:lnTo>
                    <a:lnTo>
                      <a:pt x="541" y="219"/>
                    </a:lnTo>
                    <a:lnTo>
                      <a:pt x="542" y="219"/>
                    </a:lnTo>
                    <a:lnTo>
                      <a:pt x="543" y="219"/>
                    </a:lnTo>
                    <a:lnTo>
                      <a:pt x="544" y="219"/>
                    </a:lnTo>
                    <a:lnTo>
                      <a:pt x="545" y="219"/>
                    </a:lnTo>
                    <a:lnTo>
                      <a:pt x="546" y="219"/>
                    </a:lnTo>
                    <a:lnTo>
                      <a:pt x="547" y="219"/>
                    </a:lnTo>
                    <a:lnTo>
                      <a:pt x="548" y="219"/>
                    </a:lnTo>
                    <a:lnTo>
                      <a:pt x="549" y="219"/>
                    </a:lnTo>
                    <a:lnTo>
                      <a:pt x="550" y="219"/>
                    </a:lnTo>
                    <a:lnTo>
                      <a:pt x="551" y="219"/>
                    </a:lnTo>
                    <a:lnTo>
                      <a:pt x="552" y="219"/>
                    </a:lnTo>
                    <a:lnTo>
                      <a:pt x="552" y="219"/>
                    </a:lnTo>
                    <a:lnTo>
                      <a:pt x="553" y="219"/>
                    </a:lnTo>
                    <a:lnTo>
                      <a:pt x="554" y="219"/>
                    </a:lnTo>
                    <a:lnTo>
                      <a:pt x="555" y="219"/>
                    </a:lnTo>
                    <a:lnTo>
                      <a:pt x="556" y="219"/>
                    </a:lnTo>
                    <a:lnTo>
                      <a:pt x="557" y="219"/>
                    </a:lnTo>
                    <a:lnTo>
                      <a:pt x="558" y="219"/>
                    </a:lnTo>
                    <a:lnTo>
                      <a:pt x="559" y="219"/>
                    </a:lnTo>
                    <a:lnTo>
                      <a:pt x="560" y="219"/>
                    </a:lnTo>
                    <a:lnTo>
                      <a:pt x="561" y="219"/>
                    </a:lnTo>
                    <a:lnTo>
                      <a:pt x="562" y="219"/>
                    </a:lnTo>
                    <a:lnTo>
                      <a:pt x="563" y="219"/>
                    </a:lnTo>
                    <a:lnTo>
                      <a:pt x="564" y="219"/>
                    </a:lnTo>
                    <a:lnTo>
                      <a:pt x="565" y="219"/>
                    </a:lnTo>
                    <a:lnTo>
                      <a:pt x="565" y="219"/>
                    </a:lnTo>
                    <a:lnTo>
                      <a:pt x="566" y="219"/>
                    </a:lnTo>
                    <a:lnTo>
                      <a:pt x="567" y="219"/>
                    </a:lnTo>
                    <a:lnTo>
                      <a:pt x="568" y="219"/>
                    </a:lnTo>
                    <a:lnTo>
                      <a:pt x="569" y="219"/>
                    </a:lnTo>
                    <a:lnTo>
                      <a:pt x="570" y="219"/>
                    </a:lnTo>
                    <a:lnTo>
                      <a:pt x="571" y="219"/>
                    </a:lnTo>
                    <a:lnTo>
                      <a:pt x="572" y="219"/>
                    </a:lnTo>
                    <a:lnTo>
                      <a:pt x="573" y="219"/>
                    </a:lnTo>
                    <a:lnTo>
                      <a:pt x="574" y="219"/>
                    </a:lnTo>
                    <a:lnTo>
                      <a:pt x="575" y="219"/>
                    </a:lnTo>
                    <a:lnTo>
                      <a:pt x="576" y="219"/>
                    </a:lnTo>
                    <a:lnTo>
                      <a:pt x="577" y="219"/>
                    </a:lnTo>
                    <a:lnTo>
                      <a:pt x="578" y="219"/>
                    </a:lnTo>
                    <a:lnTo>
                      <a:pt x="579" y="219"/>
                    </a:lnTo>
                    <a:lnTo>
                      <a:pt x="579" y="219"/>
                    </a:lnTo>
                    <a:lnTo>
                      <a:pt x="580" y="219"/>
                    </a:lnTo>
                    <a:lnTo>
                      <a:pt x="581" y="219"/>
                    </a:lnTo>
                    <a:lnTo>
                      <a:pt x="582" y="219"/>
                    </a:lnTo>
                    <a:lnTo>
                      <a:pt x="583" y="219"/>
                    </a:lnTo>
                    <a:lnTo>
                      <a:pt x="584" y="219"/>
                    </a:lnTo>
                    <a:lnTo>
                      <a:pt x="585" y="219"/>
                    </a:lnTo>
                    <a:lnTo>
                      <a:pt x="586" y="219"/>
                    </a:lnTo>
                    <a:lnTo>
                      <a:pt x="587" y="219"/>
                    </a:lnTo>
                    <a:lnTo>
                      <a:pt x="588" y="219"/>
                    </a:lnTo>
                    <a:lnTo>
                      <a:pt x="589" y="219"/>
                    </a:lnTo>
                    <a:lnTo>
                      <a:pt x="590" y="219"/>
                    </a:lnTo>
                    <a:lnTo>
                      <a:pt x="591" y="219"/>
                    </a:lnTo>
                    <a:lnTo>
                      <a:pt x="592" y="219"/>
                    </a:lnTo>
                    <a:lnTo>
                      <a:pt x="593" y="219"/>
                    </a:lnTo>
                    <a:lnTo>
                      <a:pt x="593" y="219"/>
                    </a:lnTo>
                    <a:lnTo>
                      <a:pt x="594" y="219"/>
                    </a:lnTo>
                    <a:lnTo>
                      <a:pt x="595" y="219"/>
                    </a:lnTo>
                    <a:lnTo>
                      <a:pt x="596" y="219"/>
                    </a:lnTo>
                    <a:lnTo>
                      <a:pt x="597" y="219"/>
                    </a:lnTo>
                    <a:lnTo>
                      <a:pt x="598" y="219"/>
                    </a:lnTo>
                    <a:lnTo>
                      <a:pt x="599" y="219"/>
                    </a:lnTo>
                    <a:lnTo>
                      <a:pt x="600" y="219"/>
                    </a:lnTo>
                    <a:lnTo>
                      <a:pt x="601" y="219"/>
                    </a:lnTo>
                    <a:lnTo>
                      <a:pt x="602" y="219"/>
                    </a:lnTo>
                    <a:lnTo>
                      <a:pt x="603" y="219"/>
                    </a:lnTo>
                    <a:lnTo>
                      <a:pt x="604" y="219"/>
                    </a:lnTo>
                    <a:lnTo>
                      <a:pt x="605" y="219"/>
                    </a:lnTo>
                    <a:lnTo>
                      <a:pt x="606" y="219"/>
                    </a:lnTo>
                    <a:lnTo>
                      <a:pt x="607" y="219"/>
                    </a:lnTo>
                    <a:lnTo>
                      <a:pt x="607" y="219"/>
                    </a:lnTo>
                    <a:lnTo>
                      <a:pt x="608" y="219"/>
                    </a:lnTo>
                    <a:lnTo>
                      <a:pt x="609" y="219"/>
                    </a:lnTo>
                    <a:lnTo>
                      <a:pt x="610" y="219"/>
                    </a:lnTo>
                    <a:lnTo>
                      <a:pt x="611" y="219"/>
                    </a:lnTo>
                    <a:lnTo>
                      <a:pt x="612" y="219"/>
                    </a:lnTo>
                    <a:lnTo>
                      <a:pt x="613" y="219"/>
                    </a:lnTo>
                    <a:lnTo>
                      <a:pt x="614" y="219"/>
                    </a:lnTo>
                    <a:lnTo>
                      <a:pt x="615" y="219"/>
                    </a:lnTo>
                    <a:lnTo>
                      <a:pt x="616" y="219"/>
                    </a:lnTo>
                    <a:lnTo>
                      <a:pt x="617" y="219"/>
                    </a:lnTo>
                    <a:lnTo>
                      <a:pt x="618" y="219"/>
                    </a:lnTo>
                    <a:lnTo>
                      <a:pt x="619" y="219"/>
                    </a:lnTo>
                    <a:lnTo>
                      <a:pt x="620" y="219"/>
                    </a:lnTo>
                    <a:lnTo>
                      <a:pt x="620" y="219"/>
                    </a:lnTo>
                    <a:lnTo>
                      <a:pt x="621" y="219"/>
                    </a:lnTo>
                    <a:lnTo>
                      <a:pt x="622" y="219"/>
                    </a:lnTo>
                    <a:lnTo>
                      <a:pt x="623" y="219"/>
                    </a:lnTo>
                    <a:lnTo>
                      <a:pt x="624" y="219"/>
                    </a:lnTo>
                    <a:lnTo>
                      <a:pt x="625" y="219"/>
                    </a:lnTo>
                    <a:lnTo>
                      <a:pt x="626" y="219"/>
                    </a:lnTo>
                    <a:lnTo>
                      <a:pt x="627" y="219"/>
                    </a:lnTo>
                    <a:lnTo>
                      <a:pt x="628" y="219"/>
                    </a:lnTo>
                    <a:lnTo>
                      <a:pt x="629" y="219"/>
                    </a:lnTo>
                    <a:lnTo>
                      <a:pt x="630" y="219"/>
                    </a:lnTo>
                    <a:lnTo>
                      <a:pt x="631" y="219"/>
                    </a:lnTo>
                    <a:lnTo>
                      <a:pt x="632" y="219"/>
                    </a:lnTo>
                    <a:lnTo>
                      <a:pt x="633" y="219"/>
                    </a:lnTo>
                    <a:lnTo>
                      <a:pt x="634" y="219"/>
                    </a:lnTo>
                    <a:lnTo>
                      <a:pt x="634" y="219"/>
                    </a:lnTo>
                    <a:lnTo>
                      <a:pt x="635" y="219"/>
                    </a:lnTo>
                    <a:lnTo>
                      <a:pt x="636" y="219"/>
                    </a:lnTo>
                    <a:lnTo>
                      <a:pt x="637" y="219"/>
                    </a:lnTo>
                    <a:lnTo>
                      <a:pt x="638" y="219"/>
                    </a:lnTo>
                    <a:lnTo>
                      <a:pt x="639" y="219"/>
                    </a:lnTo>
                    <a:lnTo>
                      <a:pt x="640" y="219"/>
                    </a:lnTo>
                    <a:lnTo>
                      <a:pt x="641" y="219"/>
                    </a:lnTo>
                    <a:lnTo>
                      <a:pt x="642" y="219"/>
                    </a:lnTo>
                    <a:lnTo>
                      <a:pt x="643" y="219"/>
                    </a:lnTo>
                    <a:lnTo>
                      <a:pt x="644" y="219"/>
                    </a:lnTo>
                    <a:lnTo>
                      <a:pt x="645" y="219"/>
                    </a:lnTo>
                    <a:lnTo>
                      <a:pt x="646" y="219"/>
                    </a:lnTo>
                    <a:lnTo>
                      <a:pt x="647" y="219"/>
                    </a:lnTo>
                    <a:lnTo>
                      <a:pt x="648" y="219"/>
                    </a:lnTo>
                    <a:lnTo>
                      <a:pt x="648" y="219"/>
                    </a:lnTo>
                    <a:lnTo>
                      <a:pt x="649" y="219"/>
                    </a:lnTo>
                    <a:lnTo>
                      <a:pt x="650" y="219"/>
                    </a:lnTo>
                    <a:lnTo>
                      <a:pt x="651" y="219"/>
                    </a:lnTo>
                    <a:lnTo>
                      <a:pt x="652" y="219"/>
                    </a:lnTo>
                    <a:lnTo>
                      <a:pt x="653" y="219"/>
                    </a:lnTo>
                    <a:lnTo>
                      <a:pt x="654" y="219"/>
                    </a:lnTo>
                    <a:lnTo>
                      <a:pt x="655" y="219"/>
                    </a:lnTo>
                    <a:lnTo>
                      <a:pt x="656" y="219"/>
                    </a:lnTo>
                    <a:lnTo>
                      <a:pt x="657" y="219"/>
                    </a:lnTo>
                    <a:lnTo>
                      <a:pt x="658" y="219"/>
                    </a:lnTo>
                    <a:lnTo>
                      <a:pt x="659" y="219"/>
                    </a:lnTo>
                    <a:lnTo>
                      <a:pt x="660" y="219"/>
                    </a:lnTo>
                    <a:lnTo>
                      <a:pt x="661" y="219"/>
                    </a:lnTo>
                    <a:lnTo>
                      <a:pt x="662" y="219"/>
                    </a:lnTo>
                    <a:lnTo>
                      <a:pt x="662" y="219"/>
                    </a:lnTo>
                    <a:lnTo>
                      <a:pt x="663" y="219"/>
                    </a:lnTo>
                    <a:lnTo>
                      <a:pt x="664" y="219"/>
                    </a:lnTo>
                    <a:lnTo>
                      <a:pt x="665" y="219"/>
                    </a:lnTo>
                    <a:lnTo>
                      <a:pt x="666" y="219"/>
                    </a:lnTo>
                    <a:lnTo>
                      <a:pt x="667" y="219"/>
                    </a:lnTo>
                    <a:lnTo>
                      <a:pt x="668" y="219"/>
                    </a:lnTo>
                    <a:lnTo>
                      <a:pt x="669" y="219"/>
                    </a:lnTo>
                    <a:lnTo>
                      <a:pt x="670" y="219"/>
                    </a:lnTo>
                    <a:lnTo>
                      <a:pt x="671" y="219"/>
                    </a:lnTo>
                    <a:lnTo>
                      <a:pt x="672" y="219"/>
                    </a:lnTo>
                    <a:lnTo>
                      <a:pt x="673" y="219"/>
                    </a:lnTo>
                    <a:lnTo>
                      <a:pt x="674" y="219"/>
                    </a:lnTo>
                    <a:lnTo>
                      <a:pt x="675" y="219"/>
                    </a:lnTo>
                    <a:lnTo>
                      <a:pt x="676" y="219"/>
                    </a:lnTo>
                    <a:lnTo>
                      <a:pt x="677" y="219"/>
                    </a:lnTo>
                    <a:lnTo>
                      <a:pt x="677" y="219"/>
                    </a:lnTo>
                    <a:lnTo>
                      <a:pt x="678" y="219"/>
                    </a:lnTo>
                    <a:lnTo>
                      <a:pt x="679" y="219"/>
                    </a:lnTo>
                    <a:lnTo>
                      <a:pt x="680" y="219"/>
                    </a:lnTo>
                    <a:lnTo>
                      <a:pt x="681" y="219"/>
                    </a:lnTo>
                    <a:lnTo>
                      <a:pt x="682" y="219"/>
                    </a:lnTo>
                    <a:lnTo>
                      <a:pt x="683" y="219"/>
                    </a:lnTo>
                    <a:lnTo>
                      <a:pt x="684" y="219"/>
                    </a:lnTo>
                    <a:lnTo>
                      <a:pt x="685" y="219"/>
                    </a:lnTo>
                    <a:lnTo>
                      <a:pt x="686" y="219"/>
                    </a:lnTo>
                    <a:lnTo>
                      <a:pt x="687" y="219"/>
                    </a:lnTo>
                    <a:lnTo>
                      <a:pt x="688" y="219"/>
                    </a:lnTo>
                    <a:lnTo>
                      <a:pt x="689" y="219"/>
                    </a:lnTo>
                    <a:lnTo>
                      <a:pt x="690" y="219"/>
                    </a:lnTo>
                    <a:lnTo>
                      <a:pt x="691" y="219"/>
                    </a:lnTo>
                    <a:lnTo>
                      <a:pt x="691" y="219"/>
                    </a:lnTo>
                    <a:lnTo>
                      <a:pt x="692" y="219"/>
                    </a:lnTo>
                    <a:lnTo>
                      <a:pt x="693" y="219"/>
                    </a:lnTo>
                    <a:lnTo>
                      <a:pt x="694" y="219"/>
                    </a:lnTo>
                    <a:lnTo>
                      <a:pt x="695" y="219"/>
                    </a:lnTo>
                    <a:lnTo>
                      <a:pt x="696" y="219"/>
                    </a:lnTo>
                    <a:lnTo>
                      <a:pt x="697" y="219"/>
                    </a:lnTo>
                    <a:lnTo>
                      <a:pt x="698" y="219"/>
                    </a:lnTo>
                    <a:lnTo>
                      <a:pt x="699" y="219"/>
                    </a:lnTo>
                    <a:lnTo>
                      <a:pt x="700" y="219"/>
                    </a:lnTo>
                    <a:lnTo>
                      <a:pt x="701" y="219"/>
                    </a:lnTo>
                    <a:lnTo>
                      <a:pt x="702" y="219"/>
                    </a:lnTo>
                    <a:lnTo>
                      <a:pt x="703" y="219"/>
                    </a:lnTo>
                    <a:lnTo>
                      <a:pt x="704" y="219"/>
                    </a:lnTo>
                    <a:lnTo>
                      <a:pt x="705" y="219"/>
                    </a:lnTo>
                    <a:lnTo>
                      <a:pt x="705" y="219"/>
                    </a:lnTo>
                    <a:lnTo>
                      <a:pt x="706" y="219"/>
                    </a:lnTo>
                    <a:lnTo>
                      <a:pt x="707" y="219"/>
                    </a:lnTo>
                    <a:lnTo>
                      <a:pt x="708" y="219"/>
                    </a:lnTo>
                    <a:lnTo>
                      <a:pt x="709" y="219"/>
                    </a:lnTo>
                    <a:lnTo>
                      <a:pt x="710" y="219"/>
                    </a:lnTo>
                    <a:lnTo>
                      <a:pt x="711" y="21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45" name="Rectangle 289"/>
              <p:cNvSpPr>
                <a:spLocks noChangeArrowheads="1"/>
              </p:cNvSpPr>
              <p:nvPr/>
            </p:nvSpPr>
            <p:spPr bwMode="auto">
              <a:xfrm>
                <a:off x="2606" y="1921"/>
                <a:ext cx="246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308.1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46" name="Rectangle 290"/>
              <p:cNvSpPr>
                <a:spLocks noChangeArrowheads="1"/>
              </p:cNvSpPr>
              <p:nvPr/>
            </p:nvSpPr>
            <p:spPr bwMode="auto">
              <a:xfrm>
                <a:off x="3162" y="2862"/>
                <a:ext cx="246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309.1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47" name="Rectangle 291"/>
              <p:cNvSpPr>
                <a:spLocks noChangeArrowheads="1"/>
              </p:cNvSpPr>
              <p:nvPr/>
            </p:nvSpPr>
            <p:spPr bwMode="auto">
              <a:xfrm>
                <a:off x="3680" y="2916"/>
                <a:ext cx="246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310.1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48" name="Rectangle 292"/>
              <p:cNvSpPr>
                <a:spLocks noChangeArrowheads="1"/>
              </p:cNvSpPr>
              <p:nvPr/>
            </p:nvSpPr>
            <p:spPr bwMode="auto">
              <a:xfrm>
                <a:off x="4230" y="3030"/>
                <a:ext cx="239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311.1</a:t>
                </a: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39" name="Rectangle 278"/>
            <p:cNvSpPr>
              <a:spLocks noChangeArrowheads="1"/>
            </p:cNvSpPr>
            <p:nvPr/>
          </p:nvSpPr>
          <p:spPr bwMode="auto">
            <a:xfrm rot="16200000">
              <a:off x="-309135" y="3904040"/>
              <a:ext cx="875000" cy="1886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Relative Abundance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396" name="TextBox 5395"/>
          <p:cNvSpPr txBox="1"/>
          <p:nvPr/>
        </p:nvSpPr>
        <p:spPr>
          <a:xfrm>
            <a:off x="908320" y="82322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29" name="TextBox 628"/>
          <p:cNvSpPr txBox="1"/>
          <p:nvPr/>
        </p:nvSpPr>
        <p:spPr>
          <a:xfrm>
            <a:off x="899592" y="364502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081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35898" y="44624"/>
            <a:ext cx="9072606" cy="6696744"/>
            <a:chOff x="-1212" y="731"/>
            <a:chExt cx="6816" cy="3192"/>
          </a:xfrm>
        </p:grpSpPr>
        <p:grpSp>
          <p:nvGrpSpPr>
            <p:cNvPr id="4" name="Group 205"/>
            <p:cNvGrpSpPr>
              <a:grpSpLocks/>
            </p:cNvGrpSpPr>
            <p:nvPr/>
          </p:nvGrpSpPr>
          <p:grpSpPr bwMode="auto">
            <a:xfrm>
              <a:off x="-798" y="3605"/>
              <a:ext cx="6402" cy="192"/>
              <a:chOff x="-798" y="3605"/>
              <a:chExt cx="6402" cy="192"/>
            </a:xfrm>
          </p:grpSpPr>
          <p:sp>
            <p:nvSpPr>
              <p:cNvPr id="1105" name="Line 8"/>
              <p:cNvSpPr>
                <a:spLocks noChangeShapeType="1"/>
              </p:cNvSpPr>
              <p:nvPr/>
            </p:nvSpPr>
            <p:spPr bwMode="auto">
              <a:xfrm>
                <a:off x="-798" y="3605"/>
                <a:ext cx="640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6" name="Line 9"/>
              <p:cNvSpPr>
                <a:spLocks noChangeShapeType="1"/>
              </p:cNvSpPr>
              <p:nvPr/>
            </p:nvSpPr>
            <p:spPr bwMode="auto">
              <a:xfrm>
                <a:off x="-67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7" name="Line 10"/>
              <p:cNvSpPr>
                <a:spLocks noChangeShapeType="1"/>
              </p:cNvSpPr>
              <p:nvPr/>
            </p:nvSpPr>
            <p:spPr bwMode="auto">
              <a:xfrm>
                <a:off x="-35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" name="Line 11"/>
              <p:cNvSpPr>
                <a:spLocks noChangeShapeType="1"/>
              </p:cNvSpPr>
              <p:nvPr/>
            </p:nvSpPr>
            <p:spPr bwMode="auto">
              <a:xfrm>
                <a:off x="-19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" name="Line 12"/>
              <p:cNvSpPr>
                <a:spLocks noChangeShapeType="1"/>
              </p:cNvSpPr>
              <p:nvPr/>
            </p:nvSpPr>
            <p:spPr bwMode="auto">
              <a:xfrm>
                <a:off x="-3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0" name="Line 13"/>
              <p:cNvSpPr>
                <a:spLocks noChangeShapeType="1"/>
              </p:cNvSpPr>
              <p:nvPr/>
            </p:nvSpPr>
            <p:spPr bwMode="auto">
              <a:xfrm>
                <a:off x="27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1" name="Line 14"/>
              <p:cNvSpPr>
                <a:spLocks noChangeShapeType="1"/>
              </p:cNvSpPr>
              <p:nvPr/>
            </p:nvSpPr>
            <p:spPr bwMode="auto">
              <a:xfrm>
                <a:off x="43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2" name="Line 15"/>
              <p:cNvSpPr>
                <a:spLocks noChangeShapeType="1"/>
              </p:cNvSpPr>
              <p:nvPr/>
            </p:nvSpPr>
            <p:spPr bwMode="auto">
              <a:xfrm>
                <a:off x="59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3" name="Line 16"/>
              <p:cNvSpPr>
                <a:spLocks noChangeShapeType="1"/>
              </p:cNvSpPr>
              <p:nvPr/>
            </p:nvSpPr>
            <p:spPr bwMode="auto">
              <a:xfrm>
                <a:off x="91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4" name="Line 17"/>
              <p:cNvSpPr>
                <a:spLocks noChangeShapeType="1"/>
              </p:cNvSpPr>
              <p:nvPr/>
            </p:nvSpPr>
            <p:spPr bwMode="auto">
              <a:xfrm>
                <a:off x="107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5" name="Line 18"/>
              <p:cNvSpPr>
                <a:spLocks noChangeShapeType="1"/>
              </p:cNvSpPr>
              <p:nvPr/>
            </p:nvSpPr>
            <p:spPr bwMode="auto">
              <a:xfrm>
                <a:off x="123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" name="Line 19"/>
              <p:cNvSpPr>
                <a:spLocks noChangeShapeType="1"/>
              </p:cNvSpPr>
              <p:nvPr/>
            </p:nvSpPr>
            <p:spPr bwMode="auto">
              <a:xfrm>
                <a:off x="154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7" name="Line 20"/>
              <p:cNvSpPr>
                <a:spLocks noChangeShapeType="1"/>
              </p:cNvSpPr>
              <p:nvPr/>
            </p:nvSpPr>
            <p:spPr bwMode="auto">
              <a:xfrm>
                <a:off x="171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" name="Line 21"/>
              <p:cNvSpPr>
                <a:spLocks noChangeShapeType="1"/>
              </p:cNvSpPr>
              <p:nvPr/>
            </p:nvSpPr>
            <p:spPr bwMode="auto">
              <a:xfrm>
                <a:off x="186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" name="Line 22"/>
              <p:cNvSpPr>
                <a:spLocks noChangeShapeType="1"/>
              </p:cNvSpPr>
              <p:nvPr/>
            </p:nvSpPr>
            <p:spPr bwMode="auto">
              <a:xfrm>
                <a:off x="218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0" name="Line 23"/>
              <p:cNvSpPr>
                <a:spLocks noChangeShapeType="1"/>
              </p:cNvSpPr>
              <p:nvPr/>
            </p:nvSpPr>
            <p:spPr bwMode="auto">
              <a:xfrm>
                <a:off x="234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1" name="Line 24"/>
              <p:cNvSpPr>
                <a:spLocks noChangeShapeType="1"/>
              </p:cNvSpPr>
              <p:nvPr/>
            </p:nvSpPr>
            <p:spPr bwMode="auto">
              <a:xfrm>
                <a:off x="250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2" name="Line 25"/>
              <p:cNvSpPr>
                <a:spLocks noChangeShapeType="1"/>
              </p:cNvSpPr>
              <p:nvPr/>
            </p:nvSpPr>
            <p:spPr bwMode="auto">
              <a:xfrm>
                <a:off x="282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3" name="Line 26"/>
              <p:cNvSpPr>
                <a:spLocks noChangeShapeType="1"/>
              </p:cNvSpPr>
              <p:nvPr/>
            </p:nvSpPr>
            <p:spPr bwMode="auto">
              <a:xfrm>
                <a:off x="298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4" name="Line 27"/>
              <p:cNvSpPr>
                <a:spLocks noChangeShapeType="1"/>
              </p:cNvSpPr>
              <p:nvPr/>
            </p:nvSpPr>
            <p:spPr bwMode="auto">
              <a:xfrm>
                <a:off x="313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5" name="Line 28"/>
              <p:cNvSpPr>
                <a:spLocks noChangeShapeType="1"/>
              </p:cNvSpPr>
              <p:nvPr/>
            </p:nvSpPr>
            <p:spPr bwMode="auto">
              <a:xfrm>
                <a:off x="345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6" name="Line 29"/>
              <p:cNvSpPr>
                <a:spLocks noChangeShapeType="1"/>
              </p:cNvSpPr>
              <p:nvPr/>
            </p:nvSpPr>
            <p:spPr bwMode="auto">
              <a:xfrm>
                <a:off x="361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7" name="Line 30"/>
              <p:cNvSpPr>
                <a:spLocks noChangeShapeType="1"/>
              </p:cNvSpPr>
              <p:nvPr/>
            </p:nvSpPr>
            <p:spPr bwMode="auto">
              <a:xfrm>
                <a:off x="377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8" name="Line 31"/>
              <p:cNvSpPr>
                <a:spLocks noChangeShapeType="1"/>
              </p:cNvSpPr>
              <p:nvPr/>
            </p:nvSpPr>
            <p:spPr bwMode="auto">
              <a:xfrm>
                <a:off x="409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" name="Line 32"/>
              <p:cNvSpPr>
                <a:spLocks noChangeShapeType="1"/>
              </p:cNvSpPr>
              <p:nvPr/>
            </p:nvSpPr>
            <p:spPr bwMode="auto">
              <a:xfrm>
                <a:off x="424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" name="Line 33"/>
              <p:cNvSpPr>
                <a:spLocks noChangeShapeType="1"/>
              </p:cNvSpPr>
              <p:nvPr/>
            </p:nvSpPr>
            <p:spPr bwMode="auto">
              <a:xfrm>
                <a:off x="441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1" name="Line 34"/>
              <p:cNvSpPr>
                <a:spLocks noChangeShapeType="1"/>
              </p:cNvSpPr>
              <p:nvPr/>
            </p:nvSpPr>
            <p:spPr bwMode="auto">
              <a:xfrm>
                <a:off x="472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2" name="Line 35"/>
              <p:cNvSpPr>
                <a:spLocks noChangeShapeType="1"/>
              </p:cNvSpPr>
              <p:nvPr/>
            </p:nvSpPr>
            <p:spPr bwMode="auto">
              <a:xfrm>
                <a:off x="488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" name="Line 36"/>
              <p:cNvSpPr>
                <a:spLocks noChangeShapeType="1"/>
              </p:cNvSpPr>
              <p:nvPr/>
            </p:nvSpPr>
            <p:spPr bwMode="auto">
              <a:xfrm>
                <a:off x="504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4" name="Line 37"/>
              <p:cNvSpPr>
                <a:spLocks noChangeShapeType="1"/>
              </p:cNvSpPr>
              <p:nvPr/>
            </p:nvSpPr>
            <p:spPr bwMode="auto">
              <a:xfrm>
                <a:off x="536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" name="Line 38"/>
              <p:cNvSpPr>
                <a:spLocks noChangeShapeType="1"/>
              </p:cNvSpPr>
              <p:nvPr/>
            </p:nvSpPr>
            <p:spPr bwMode="auto">
              <a:xfrm>
                <a:off x="552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" name="Line 39"/>
              <p:cNvSpPr>
                <a:spLocks noChangeShapeType="1"/>
              </p:cNvSpPr>
              <p:nvPr/>
            </p:nvSpPr>
            <p:spPr bwMode="auto">
              <a:xfrm>
                <a:off x="-7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" name="Line 40"/>
              <p:cNvSpPr>
                <a:spLocks noChangeShapeType="1"/>
              </p:cNvSpPr>
              <p:nvPr/>
            </p:nvSpPr>
            <p:spPr bwMode="auto">
              <a:xfrm>
                <a:off x="-73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" name="Line 41"/>
              <p:cNvSpPr>
                <a:spLocks noChangeShapeType="1"/>
              </p:cNvSpPr>
              <p:nvPr/>
            </p:nvSpPr>
            <p:spPr bwMode="auto">
              <a:xfrm>
                <a:off x="-7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" name="Line 42"/>
              <p:cNvSpPr>
                <a:spLocks noChangeShapeType="1"/>
              </p:cNvSpPr>
              <p:nvPr/>
            </p:nvSpPr>
            <p:spPr bwMode="auto">
              <a:xfrm>
                <a:off x="-64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" name="Line 43"/>
              <p:cNvSpPr>
                <a:spLocks noChangeShapeType="1"/>
              </p:cNvSpPr>
              <p:nvPr/>
            </p:nvSpPr>
            <p:spPr bwMode="auto">
              <a:xfrm>
                <a:off x="-61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" name="Line 44"/>
              <p:cNvSpPr>
                <a:spLocks noChangeShapeType="1"/>
              </p:cNvSpPr>
              <p:nvPr/>
            </p:nvSpPr>
            <p:spPr bwMode="auto">
              <a:xfrm>
                <a:off x="-57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" name="Line 45"/>
              <p:cNvSpPr>
                <a:spLocks noChangeShapeType="1"/>
              </p:cNvSpPr>
              <p:nvPr/>
            </p:nvSpPr>
            <p:spPr bwMode="auto">
              <a:xfrm>
                <a:off x="-54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" name="Line 46"/>
              <p:cNvSpPr>
                <a:spLocks noChangeShapeType="1"/>
              </p:cNvSpPr>
              <p:nvPr/>
            </p:nvSpPr>
            <p:spPr bwMode="auto">
              <a:xfrm>
                <a:off x="-48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" name="Line 47"/>
              <p:cNvSpPr>
                <a:spLocks noChangeShapeType="1"/>
              </p:cNvSpPr>
              <p:nvPr/>
            </p:nvSpPr>
            <p:spPr bwMode="auto">
              <a:xfrm>
                <a:off x="-45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" name="Line 48"/>
              <p:cNvSpPr>
                <a:spLocks noChangeShapeType="1"/>
              </p:cNvSpPr>
              <p:nvPr/>
            </p:nvSpPr>
            <p:spPr bwMode="auto">
              <a:xfrm>
                <a:off x="-42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" name="Line 49"/>
              <p:cNvSpPr>
                <a:spLocks noChangeShapeType="1"/>
              </p:cNvSpPr>
              <p:nvPr/>
            </p:nvSpPr>
            <p:spPr bwMode="auto">
              <a:xfrm>
                <a:off x="-39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" name="Line 50"/>
              <p:cNvSpPr>
                <a:spLocks noChangeShapeType="1"/>
              </p:cNvSpPr>
              <p:nvPr/>
            </p:nvSpPr>
            <p:spPr bwMode="auto">
              <a:xfrm>
                <a:off x="-32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" name="Line 51"/>
              <p:cNvSpPr>
                <a:spLocks noChangeShapeType="1"/>
              </p:cNvSpPr>
              <p:nvPr/>
            </p:nvSpPr>
            <p:spPr bwMode="auto">
              <a:xfrm>
                <a:off x="-29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" name="Line 52"/>
              <p:cNvSpPr>
                <a:spLocks noChangeShapeType="1"/>
              </p:cNvSpPr>
              <p:nvPr/>
            </p:nvSpPr>
            <p:spPr bwMode="auto">
              <a:xfrm>
                <a:off x="-26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" name="Line 53"/>
              <p:cNvSpPr>
                <a:spLocks noChangeShapeType="1"/>
              </p:cNvSpPr>
              <p:nvPr/>
            </p:nvSpPr>
            <p:spPr bwMode="auto">
              <a:xfrm>
                <a:off x="-22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" name="Line 54"/>
              <p:cNvSpPr>
                <a:spLocks noChangeShapeType="1"/>
              </p:cNvSpPr>
              <p:nvPr/>
            </p:nvSpPr>
            <p:spPr bwMode="auto">
              <a:xfrm>
                <a:off x="-1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2" name="Line 55"/>
              <p:cNvSpPr>
                <a:spLocks noChangeShapeType="1"/>
              </p:cNvSpPr>
              <p:nvPr/>
            </p:nvSpPr>
            <p:spPr bwMode="auto">
              <a:xfrm>
                <a:off x="-13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" name="Line 56"/>
              <p:cNvSpPr>
                <a:spLocks noChangeShapeType="1"/>
              </p:cNvSpPr>
              <p:nvPr/>
            </p:nvSpPr>
            <p:spPr bwMode="auto">
              <a:xfrm>
                <a:off x="-10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4" name="Line 57"/>
              <p:cNvSpPr>
                <a:spLocks noChangeShapeType="1"/>
              </p:cNvSpPr>
              <p:nvPr/>
            </p:nvSpPr>
            <p:spPr bwMode="auto">
              <a:xfrm>
                <a:off x="-7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" name="Line 58"/>
              <p:cNvSpPr>
                <a:spLocks noChangeShapeType="1"/>
              </p:cNvSpPr>
              <p:nvPr/>
            </p:nvSpPr>
            <p:spPr bwMode="auto">
              <a:xfrm>
                <a:off x="-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" name="Line 59"/>
              <p:cNvSpPr>
                <a:spLocks noChangeShapeType="1"/>
              </p:cNvSpPr>
              <p:nvPr/>
            </p:nvSpPr>
            <p:spPr bwMode="auto">
              <a:xfrm>
                <a:off x="2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" name="Line 60"/>
              <p:cNvSpPr>
                <a:spLocks noChangeShapeType="1"/>
              </p:cNvSpPr>
              <p:nvPr/>
            </p:nvSpPr>
            <p:spPr bwMode="auto">
              <a:xfrm>
                <a:off x="5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" name="Line 61"/>
              <p:cNvSpPr>
                <a:spLocks noChangeShapeType="1"/>
              </p:cNvSpPr>
              <p:nvPr/>
            </p:nvSpPr>
            <p:spPr bwMode="auto">
              <a:xfrm>
                <a:off x="9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" name="Line 62"/>
              <p:cNvSpPr>
                <a:spLocks noChangeShapeType="1"/>
              </p:cNvSpPr>
              <p:nvPr/>
            </p:nvSpPr>
            <p:spPr bwMode="auto">
              <a:xfrm>
                <a:off x="15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" name="Line 63"/>
              <p:cNvSpPr>
                <a:spLocks noChangeShapeType="1"/>
              </p:cNvSpPr>
              <p:nvPr/>
            </p:nvSpPr>
            <p:spPr bwMode="auto">
              <a:xfrm>
                <a:off x="18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" name="Line 64"/>
              <p:cNvSpPr>
                <a:spLocks noChangeShapeType="1"/>
              </p:cNvSpPr>
              <p:nvPr/>
            </p:nvSpPr>
            <p:spPr bwMode="auto">
              <a:xfrm>
                <a:off x="21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" name="Line 65"/>
              <p:cNvSpPr>
                <a:spLocks noChangeShapeType="1"/>
              </p:cNvSpPr>
              <p:nvPr/>
            </p:nvSpPr>
            <p:spPr bwMode="auto">
              <a:xfrm>
                <a:off x="24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" name="Line 66"/>
              <p:cNvSpPr>
                <a:spLocks noChangeShapeType="1"/>
              </p:cNvSpPr>
              <p:nvPr/>
            </p:nvSpPr>
            <p:spPr bwMode="auto">
              <a:xfrm>
                <a:off x="31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" name="Line 67"/>
              <p:cNvSpPr>
                <a:spLocks noChangeShapeType="1"/>
              </p:cNvSpPr>
              <p:nvPr/>
            </p:nvSpPr>
            <p:spPr bwMode="auto">
              <a:xfrm>
                <a:off x="34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" name="Line 68"/>
              <p:cNvSpPr>
                <a:spLocks noChangeShapeType="1"/>
              </p:cNvSpPr>
              <p:nvPr/>
            </p:nvSpPr>
            <p:spPr bwMode="auto">
              <a:xfrm>
                <a:off x="37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" name="Line 69"/>
              <p:cNvSpPr>
                <a:spLocks noChangeShapeType="1"/>
              </p:cNvSpPr>
              <p:nvPr/>
            </p:nvSpPr>
            <p:spPr bwMode="auto">
              <a:xfrm>
                <a:off x="4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" name="Line 70"/>
              <p:cNvSpPr>
                <a:spLocks noChangeShapeType="1"/>
              </p:cNvSpPr>
              <p:nvPr/>
            </p:nvSpPr>
            <p:spPr bwMode="auto">
              <a:xfrm>
                <a:off x="4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" name="Line 71"/>
              <p:cNvSpPr>
                <a:spLocks noChangeShapeType="1"/>
              </p:cNvSpPr>
              <p:nvPr/>
            </p:nvSpPr>
            <p:spPr bwMode="auto">
              <a:xfrm>
                <a:off x="50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" name="Line 72"/>
              <p:cNvSpPr>
                <a:spLocks noChangeShapeType="1"/>
              </p:cNvSpPr>
              <p:nvPr/>
            </p:nvSpPr>
            <p:spPr bwMode="auto">
              <a:xfrm>
                <a:off x="53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" name="Line 73"/>
              <p:cNvSpPr>
                <a:spLocks noChangeShapeType="1"/>
              </p:cNvSpPr>
              <p:nvPr/>
            </p:nvSpPr>
            <p:spPr bwMode="auto">
              <a:xfrm>
                <a:off x="56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" name="Line 74"/>
              <p:cNvSpPr>
                <a:spLocks noChangeShapeType="1"/>
              </p:cNvSpPr>
              <p:nvPr/>
            </p:nvSpPr>
            <p:spPr bwMode="auto">
              <a:xfrm>
                <a:off x="63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2" name="Line 75"/>
              <p:cNvSpPr>
                <a:spLocks noChangeShapeType="1"/>
              </p:cNvSpPr>
              <p:nvPr/>
            </p:nvSpPr>
            <p:spPr bwMode="auto">
              <a:xfrm>
                <a:off x="66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3" name="Line 76"/>
              <p:cNvSpPr>
                <a:spLocks noChangeShapeType="1"/>
              </p:cNvSpPr>
              <p:nvPr/>
            </p:nvSpPr>
            <p:spPr bwMode="auto">
              <a:xfrm>
                <a:off x="69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4" name="Line 77"/>
              <p:cNvSpPr>
                <a:spLocks noChangeShapeType="1"/>
              </p:cNvSpPr>
              <p:nvPr/>
            </p:nvSpPr>
            <p:spPr bwMode="auto">
              <a:xfrm>
                <a:off x="72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5" name="Line 78"/>
              <p:cNvSpPr>
                <a:spLocks noChangeShapeType="1"/>
              </p:cNvSpPr>
              <p:nvPr/>
            </p:nvSpPr>
            <p:spPr bwMode="auto">
              <a:xfrm>
                <a:off x="78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6" name="Line 79"/>
              <p:cNvSpPr>
                <a:spLocks noChangeShapeType="1"/>
              </p:cNvSpPr>
              <p:nvPr/>
            </p:nvSpPr>
            <p:spPr bwMode="auto">
              <a:xfrm>
                <a:off x="81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7" name="Line 80"/>
              <p:cNvSpPr>
                <a:spLocks noChangeShapeType="1"/>
              </p:cNvSpPr>
              <p:nvPr/>
            </p:nvSpPr>
            <p:spPr bwMode="auto">
              <a:xfrm>
                <a:off x="85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8" name="Line 81"/>
              <p:cNvSpPr>
                <a:spLocks noChangeShapeType="1"/>
              </p:cNvSpPr>
              <p:nvPr/>
            </p:nvSpPr>
            <p:spPr bwMode="auto">
              <a:xfrm>
                <a:off x="88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" name="Line 82"/>
              <p:cNvSpPr>
                <a:spLocks noChangeShapeType="1"/>
              </p:cNvSpPr>
              <p:nvPr/>
            </p:nvSpPr>
            <p:spPr bwMode="auto">
              <a:xfrm>
                <a:off x="94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" name="Line 83"/>
              <p:cNvSpPr>
                <a:spLocks noChangeShapeType="1"/>
              </p:cNvSpPr>
              <p:nvPr/>
            </p:nvSpPr>
            <p:spPr bwMode="auto">
              <a:xfrm>
                <a:off x="97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1" name="Line 84"/>
              <p:cNvSpPr>
                <a:spLocks noChangeShapeType="1"/>
              </p:cNvSpPr>
              <p:nvPr/>
            </p:nvSpPr>
            <p:spPr bwMode="auto">
              <a:xfrm>
                <a:off x="10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2" name="Line 85"/>
              <p:cNvSpPr>
                <a:spLocks noChangeShapeType="1"/>
              </p:cNvSpPr>
              <p:nvPr/>
            </p:nvSpPr>
            <p:spPr bwMode="auto">
              <a:xfrm>
                <a:off x="104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3" name="Line 86"/>
              <p:cNvSpPr>
                <a:spLocks noChangeShapeType="1"/>
              </p:cNvSpPr>
              <p:nvPr/>
            </p:nvSpPr>
            <p:spPr bwMode="auto">
              <a:xfrm>
                <a:off x="110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4" name="Line 87"/>
              <p:cNvSpPr>
                <a:spLocks noChangeShapeType="1"/>
              </p:cNvSpPr>
              <p:nvPr/>
            </p:nvSpPr>
            <p:spPr bwMode="auto">
              <a:xfrm>
                <a:off x="113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5" name="Line 88"/>
              <p:cNvSpPr>
                <a:spLocks noChangeShapeType="1"/>
              </p:cNvSpPr>
              <p:nvPr/>
            </p:nvSpPr>
            <p:spPr bwMode="auto">
              <a:xfrm>
                <a:off x="11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6" name="Line 89"/>
              <p:cNvSpPr>
                <a:spLocks noChangeShapeType="1"/>
              </p:cNvSpPr>
              <p:nvPr/>
            </p:nvSpPr>
            <p:spPr bwMode="auto">
              <a:xfrm>
                <a:off x="120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7" name="Line 90"/>
              <p:cNvSpPr>
                <a:spLocks noChangeShapeType="1"/>
              </p:cNvSpPr>
              <p:nvPr/>
            </p:nvSpPr>
            <p:spPr bwMode="auto">
              <a:xfrm>
                <a:off x="126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8" name="Line 91"/>
              <p:cNvSpPr>
                <a:spLocks noChangeShapeType="1"/>
              </p:cNvSpPr>
              <p:nvPr/>
            </p:nvSpPr>
            <p:spPr bwMode="auto">
              <a:xfrm>
                <a:off x="129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9" name="Line 92"/>
              <p:cNvSpPr>
                <a:spLocks noChangeShapeType="1"/>
              </p:cNvSpPr>
              <p:nvPr/>
            </p:nvSpPr>
            <p:spPr bwMode="auto">
              <a:xfrm>
                <a:off x="132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" name="Line 93"/>
              <p:cNvSpPr>
                <a:spLocks noChangeShapeType="1"/>
              </p:cNvSpPr>
              <p:nvPr/>
            </p:nvSpPr>
            <p:spPr bwMode="auto">
              <a:xfrm>
                <a:off x="136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" name="Line 94"/>
              <p:cNvSpPr>
                <a:spLocks noChangeShapeType="1"/>
              </p:cNvSpPr>
              <p:nvPr/>
            </p:nvSpPr>
            <p:spPr bwMode="auto">
              <a:xfrm>
                <a:off x="142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2" name="Line 95"/>
              <p:cNvSpPr>
                <a:spLocks noChangeShapeType="1"/>
              </p:cNvSpPr>
              <p:nvPr/>
            </p:nvSpPr>
            <p:spPr bwMode="auto">
              <a:xfrm>
                <a:off x="145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3" name="Line 96"/>
              <p:cNvSpPr>
                <a:spLocks noChangeShapeType="1"/>
              </p:cNvSpPr>
              <p:nvPr/>
            </p:nvSpPr>
            <p:spPr bwMode="auto">
              <a:xfrm>
                <a:off x="148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4" name="Line 97"/>
              <p:cNvSpPr>
                <a:spLocks noChangeShapeType="1"/>
              </p:cNvSpPr>
              <p:nvPr/>
            </p:nvSpPr>
            <p:spPr bwMode="auto">
              <a:xfrm>
                <a:off x="151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" name="Line 98"/>
              <p:cNvSpPr>
                <a:spLocks noChangeShapeType="1"/>
              </p:cNvSpPr>
              <p:nvPr/>
            </p:nvSpPr>
            <p:spPr bwMode="auto">
              <a:xfrm>
                <a:off x="158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" name="Line 99"/>
              <p:cNvSpPr>
                <a:spLocks noChangeShapeType="1"/>
              </p:cNvSpPr>
              <p:nvPr/>
            </p:nvSpPr>
            <p:spPr bwMode="auto">
              <a:xfrm>
                <a:off x="161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" name="Line 100"/>
              <p:cNvSpPr>
                <a:spLocks noChangeShapeType="1"/>
              </p:cNvSpPr>
              <p:nvPr/>
            </p:nvSpPr>
            <p:spPr bwMode="auto">
              <a:xfrm>
                <a:off x="164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" name="Line 101"/>
              <p:cNvSpPr>
                <a:spLocks noChangeShapeType="1"/>
              </p:cNvSpPr>
              <p:nvPr/>
            </p:nvSpPr>
            <p:spPr bwMode="auto">
              <a:xfrm>
                <a:off x="167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" name="Line 102"/>
              <p:cNvSpPr>
                <a:spLocks noChangeShapeType="1"/>
              </p:cNvSpPr>
              <p:nvPr/>
            </p:nvSpPr>
            <p:spPr bwMode="auto">
              <a:xfrm>
                <a:off x="174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" name="Line 103"/>
              <p:cNvSpPr>
                <a:spLocks noChangeShapeType="1"/>
              </p:cNvSpPr>
              <p:nvPr/>
            </p:nvSpPr>
            <p:spPr bwMode="auto">
              <a:xfrm>
                <a:off x="17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" name="Line 104"/>
              <p:cNvSpPr>
                <a:spLocks noChangeShapeType="1"/>
              </p:cNvSpPr>
              <p:nvPr/>
            </p:nvSpPr>
            <p:spPr bwMode="auto">
              <a:xfrm>
                <a:off x="180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" name="Line 105"/>
              <p:cNvSpPr>
                <a:spLocks noChangeShapeType="1"/>
              </p:cNvSpPr>
              <p:nvPr/>
            </p:nvSpPr>
            <p:spPr bwMode="auto">
              <a:xfrm>
                <a:off x="183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" name="Line 106"/>
              <p:cNvSpPr>
                <a:spLocks noChangeShapeType="1"/>
              </p:cNvSpPr>
              <p:nvPr/>
            </p:nvSpPr>
            <p:spPr bwMode="auto">
              <a:xfrm>
                <a:off x="190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" name="Line 107"/>
              <p:cNvSpPr>
                <a:spLocks noChangeShapeType="1"/>
              </p:cNvSpPr>
              <p:nvPr/>
            </p:nvSpPr>
            <p:spPr bwMode="auto">
              <a:xfrm>
                <a:off x="193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" name="Line 108"/>
              <p:cNvSpPr>
                <a:spLocks noChangeShapeType="1"/>
              </p:cNvSpPr>
              <p:nvPr/>
            </p:nvSpPr>
            <p:spPr bwMode="auto">
              <a:xfrm>
                <a:off x="196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" name="Line 109"/>
              <p:cNvSpPr>
                <a:spLocks noChangeShapeType="1"/>
              </p:cNvSpPr>
              <p:nvPr/>
            </p:nvSpPr>
            <p:spPr bwMode="auto">
              <a:xfrm>
                <a:off x="199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" name="Line 110"/>
              <p:cNvSpPr>
                <a:spLocks noChangeShapeType="1"/>
              </p:cNvSpPr>
              <p:nvPr/>
            </p:nvSpPr>
            <p:spPr bwMode="auto">
              <a:xfrm>
                <a:off x="205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" name="Line 111"/>
              <p:cNvSpPr>
                <a:spLocks noChangeShapeType="1"/>
              </p:cNvSpPr>
              <p:nvPr/>
            </p:nvSpPr>
            <p:spPr bwMode="auto">
              <a:xfrm>
                <a:off x="208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" name="Line 112"/>
              <p:cNvSpPr>
                <a:spLocks noChangeShapeType="1"/>
              </p:cNvSpPr>
              <p:nvPr/>
            </p:nvSpPr>
            <p:spPr bwMode="auto">
              <a:xfrm>
                <a:off x="212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" name="Line 113"/>
              <p:cNvSpPr>
                <a:spLocks noChangeShapeType="1"/>
              </p:cNvSpPr>
              <p:nvPr/>
            </p:nvSpPr>
            <p:spPr bwMode="auto">
              <a:xfrm>
                <a:off x="215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" name="Line 114"/>
              <p:cNvSpPr>
                <a:spLocks noChangeShapeType="1"/>
              </p:cNvSpPr>
              <p:nvPr/>
            </p:nvSpPr>
            <p:spPr bwMode="auto">
              <a:xfrm>
                <a:off x="221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" name="Line 115"/>
              <p:cNvSpPr>
                <a:spLocks noChangeShapeType="1"/>
              </p:cNvSpPr>
              <p:nvPr/>
            </p:nvSpPr>
            <p:spPr bwMode="auto">
              <a:xfrm>
                <a:off x="225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" name="Line 116"/>
              <p:cNvSpPr>
                <a:spLocks noChangeShapeType="1"/>
              </p:cNvSpPr>
              <p:nvPr/>
            </p:nvSpPr>
            <p:spPr bwMode="auto">
              <a:xfrm>
                <a:off x="228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4" name="Line 117"/>
              <p:cNvSpPr>
                <a:spLocks noChangeShapeType="1"/>
              </p:cNvSpPr>
              <p:nvPr/>
            </p:nvSpPr>
            <p:spPr bwMode="auto">
              <a:xfrm>
                <a:off x="231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" name="Line 118"/>
              <p:cNvSpPr>
                <a:spLocks noChangeShapeType="1"/>
              </p:cNvSpPr>
              <p:nvPr/>
            </p:nvSpPr>
            <p:spPr bwMode="auto">
              <a:xfrm>
                <a:off x="237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" name="Line 119"/>
              <p:cNvSpPr>
                <a:spLocks noChangeShapeType="1"/>
              </p:cNvSpPr>
              <p:nvPr/>
            </p:nvSpPr>
            <p:spPr bwMode="auto">
              <a:xfrm>
                <a:off x="240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" name="Line 120"/>
              <p:cNvSpPr>
                <a:spLocks noChangeShapeType="1"/>
              </p:cNvSpPr>
              <p:nvPr/>
            </p:nvSpPr>
            <p:spPr bwMode="auto">
              <a:xfrm>
                <a:off x="244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" name="Line 121"/>
              <p:cNvSpPr>
                <a:spLocks noChangeShapeType="1"/>
              </p:cNvSpPr>
              <p:nvPr/>
            </p:nvSpPr>
            <p:spPr bwMode="auto">
              <a:xfrm>
                <a:off x="247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" name="Line 122"/>
              <p:cNvSpPr>
                <a:spLocks noChangeShapeType="1"/>
              </p:cNvSpPr>
              <p:nvPr/>
            </p:nvSpPr>
            <p:spPr bwMode="auto">
              <a:xfrm>
                <a:off x="253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" name="Line 123"/>
              <p:cNvSpPr>
                <a:spLocks noChangeShapeType="1"/>
              </p:cNvSpPr>
              <p:nvPr/>
            </p:nvSpPr>
            <p:spPr bwMode="auto">
              <a:xfrm>
                <a:off x="25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" name="Line 124"/>
              <p:cNvSpPr>
                <a:spLocks noChangeShapeType="1"/>
              </p:cNvSpPr>
              <p:nvPr/>
            </p:nvSpPr>
            <p:spPr bwMode="auto">
              <a:xfrm>
                <a:off x="259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" name="Line 125"/>
              <p:cNvSpPr>
                <a:spLocks noChangeShapeType="1"/>
              </p:cNvSpPr>
              <p:nvPr/>
            </p:nvSpPr>
            <p:spPr bwMode="auto">
              <a:xfrm>
                <a:off x="262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" name="Line 126"/>
              <p:cNvSpPr>
                <a:spLocks noChangeShapeType="1"/>
              </p:cNvSpPr>
              <p:nvPr/>
            </p:nvSpPr>
            <p:spPr bwMode="auto">
              <a:xfrm>
                <a:off x="269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" name="Line 127"/>
              <p:cNvSpPr>
                <a:spLocks noChangeShapeType="1"/>
              </p:cNvSpPr>
              <p:nvPr/>
            </p:nvSpPr>
            <p:spPr bwMode="auto">
              <a:xfrm>
                <a:off x="272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" name="Line 128"/>
              <p:cNvSpPr>
                <a:spLocks noChangeShapeType="1"/>
              </p:cNvSpPr>
              <p:nvPr/>
            </p:nvSpPr>
            <p:spPr bwMode="auto">
              <a:xfrm>
                <a:off x="276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" name="Line 129"/>
              <p:cNvSpPr>
                <a:spLocks noChangeShapeType="1"/>
              </p:cNvSpPr>
              <p:nvPr/>
            </p:nvSpPr>
            <p:spPr bwMode="auto">
              <a:xfrm>
                <a:off x="279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" name="Line 130"/>
              <p:cNvSpPr>
                <a:spLocks noChangeShapeType="1"/>
              </p:cNvSpPr>
              <p:nvPr/>
            </p:nvSpPr>
            <p:spPr bwMode="auto">
              <a:xfrm>
                <a:off x="285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" name="Line 131"/>
              <p:cNvSpPr>
                <a:spLocks noChangeShapeType="1"/>
              </p:cNvSpPr>
              <p:nvPr/>
            </p:nvSpPr>
            <p:spPr bwMode="auto">
              <a:xfrm>
                <a:off x="288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" name="Line 132"/>
              <p:cNvSpPr>
                <a:spLocks noChangeShapeType="1"/>
              </p:cNvSpPr>
              <p:nvPr/>
            </p:nvSpPr>
            <p:spPr bwMode="auto">
              <a:xfrm>
                <a:off x="291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" name="Line 133"/>
              <p:cNvSpPr>
                <a:spLocks noChangeShapeType="1"/>
              </p:cNvSpPr>
              <p:nvPr/>
            </p:nvSpPr>
            <p:spPr bwMode="auto">
              <a:xfrm>
                <a:off x="294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" name="Line 134"/>
              <p:cNvSpPr>
                <a:spLocks noChangeShapeType="1"/>
              </p:cNvSpPr>
              <p:nvPr/>
            </p:nvSpPr>
            <p:spPr bwMode="auto">
              <a:xfrm>
                <a:off x="301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" name="Line 135"/>
              <p:cNvSpPr>
                <a:spLocks noChangeShapeType="1"/>
              </p:cNvSpPr>
              <p:nvPr/>
            </p:nvSpPr>
            <p:spPr bwMode="auto">
              <a:xfrm>
                <a:off x="304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" name="Line 136"/>
              <p:cNvSpPr>
                <a:spLocks noChangeShapeType="1"/>
              </p:cNvSpPr>
              <p:nvPr/>
            </p:nvSpPr>
            <p:spPr bwMode="auto">
              <a:xfrm>
                <a:off x="307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4" name="Line 137"/>
              <p:cNvSpPr>
                <a:spLocks noChangeShapeType="1"/>
              </p:cNvSpPr>
              <p:nvPr/>
            </p:nvSpPr>
            <p:spPr bwMode="auto">
              <a:xfrm>
                <a:off x="31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5" name="Line 138"/>
              <p:cNvSpPr>
                <a:spLocks noChangeShapeType="1"/>
              </p:cNvSpPr>
              <p:nvPr/>
            </p:nvSpPr>
            <p:spPr bwMode="auto">
              <a:xfrm>
                <a:off x="31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6" name="Line 139"/>
              <p:cNvSpPr>
                <a:spLocks noChangeShapeType="1"/>
              </p:cNvSpPr>
              <p:nvPr/>
            </p:nvSpPr>
            <p:spPr bwMode="auto">
              <a:xfrm>
                <a:off x="320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7" name="Line 140"/>
              <p:cNvSpPr>
                <a:spLocks noChangeShapeType="1"/>
              </p:cNvSpPr>
              <p:nvPr/>
            </p:nvSpPr>
            <p:spPr bwMode="auto">
              <a:xfrm>
                <a:off x="323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8" name="Line 141"/>
              <p:cNvSpPr>
                <a:spLocks noChangeShapeType="1"/>
              </p:cNvSpPr>
              <p:nvPr/>
            </p:nvSpPr>
            <p:spPr bwMode="auto">
              <a:xfrm>
                <a:off x="326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9" name="Line 142"/>
              <p:cNvSpPr>
                <a:spLocks noChangeShapeType="1"/>
              </p:cNvSpPr>
              <p:nvPr/>
            </p:nvSpPr>
            <p:spPr bwMode="auto">
              <a:xfrm>
                <a:off x="333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0" name="Line 143"/>
              <p:cNvSpPr>
                <a:spLocks noChangeShapeType="1"/>
              </p:cNvSpPr>
              <p:nvPr/>
            </p:nvSpPr>
            <p:spPr bwMode="auto">
              <a:xfrm>
                <a:off x="336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1" name="Line 144"/>
              <p:cNvSpPr>
                <a:spLocks noChangeShapeType="1"/>
              </p:cNvSpPr>
              <p:nvPr/>
            </p:nvSpPr>
            <p:spPr bwMode="auto">
              <a:xfrm>
                <a:off x="339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" name="Line 145"/>
              <p:cNvSpPr>
                <a:spLocks noChangeShapeType="1"/>
              </p:cNvSpPr>
              <p:nvPr/>
            </p:nvSpPr>
            <p:spPr bwMode="auto">
              <a:xfrm>
                <a:off x="342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" name="Line 146"/>
              <p:cNvSpPr>
                <a:spLocks noChangeShapeType="1"/>
              </p:cNvSpPr>
              <p:nvPr/>
            </p:nvSpPr>
            <p:spPr bwMode="auto">
              <a:xfrm>
                <a:off x="348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4" name="Line 147"/>
              <p:cNvSpPr>
                <a:spLocks noChangeShapeType="1"/>
              </p:cNvSpPr>
              <p:nvPr/>
            </p:nvSpPr>
            <p:spPr bwMode="auto">
              <a:xfrm>
                <a:off x="352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5" name="Line 148"/>
              <p:cNvSpPr>
                <a:spLocks noChangeShapeType="1"/>
              </p:cNvSpPr>
              <p:nvPr/>
            </p:nvSpPr>
            <p:spPr bwMode="auto">
              <a:xfrm>
                <a:off x="355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6" name="Line 149"/>
              <p:cNvSpPr>
                <a:spLocks noChangeShapeType="1"/>
              </p:cNvSpPr>
              <p:nvPr/>
            </p:nvSpPr>
            <p:spPr bwMode="auto">
              <a:xfrm>
                <a:off x="358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7" name="Line 150"/>
              <p:cNvSpPr>
                <a:spLocks noChangeShapeType="1"/>
              </p:cNvSpPr>
              <p:nvPr/>
            </p:nvSpPr>
            <p:spPr bwMode="auto">
              <a:xfrm>
                <a:off x="364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8" name="Line 151"/>
              <p:cNvSpPr>
                <a:spLocks noChangeShapeType="1"/>
              </p:cNvSpPr>
              <p:nvPr/>
            </p:nvSpPr>
            <p:spPr bwMode="auto">
              <a:xfrm>
                <a:off x="367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9" name="Line 152"/>
              <p:cNvSpPr>
                <a:spLocks noChangeShapeType="1"/>
              </p:cNvSpPr>
              <p:nvPr/>
            </p:nvSpPr>
            <p:spPr bwMode="auto">
              <a:xfrm>
                <a:off x="37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0" name="Line 153"/>
              <p:cNvSpPr>
                <a:spLocks noChangeShapeType="1"/>
              </p:cNvSpPr>
              <p:nvPr/>
            </p:nvSpPr>
            <p:spPr bwMode="auto">
              <a:xfrm>
                <a:off x="374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" name="Line 154"/>
              <p:cNvSpPr>
                <a:spLocks noChangeShapeType="1"/>
              </p:cNvSpPr>
              <p:nvPr/>
            </p:nvSpPr>
            <p:spPr bwMode="auto">
              <a:xfrm>
                <a:off x="380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2" name="Line 155"/>
              <p:cNvSpPr>
                <a:spLocks noChangeShapeType="1"/>
              </p:cNvSpPr>
              <p:nvPr/>
            </p:nvSpPr>
            <p:spPr bwMode="auto">
              <a:xfrm>
                <a:off x="384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3" name="Line 156"/>
              <p:cNvSpPr>
                <a:spLocks noChangeShapeType="1"/>
              </p:cNvSpPr>
              <p:nvPr/>
            </p:nvSpPr>
            <p:spPr bwMode="auto">
              <a:xfrm>
                <a:off x="38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4" name="Line 157"/>
              <p:cNvSpPr>
                <a:spLocks noChangeShapeType="1"/>
              </p:cNvSpPr>
              <p:nvPr/>
            </p:nvSpPr>
            <p:spPr bwMode="auto">
              <a:xfrm>
                <a:off x="390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5" name="Line 158"/>
              <p:cNvSpPr>
                <a:spLocks noChangeShapeType="1"/>
              </p:cNvSpPr>
              <p:nvPr/>
            </p:nvSpPr>
            <p:spPr bwMode="auto">
              <a:xfrm>
                <a:off x="396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6" name="Line 159"/>
              <p:cNvSpPr>
                <a:spLocks noChangeShapeType="1"/>
              </p:cNvSpPr>
              <p:nvPr/>
            </p:nvSpPr>
            <p:spPr bwMode="auto">
              <a:xfrm>
                <a:off x="399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7" name="Line 160"/>
              <p:cNvSpPr>
                <a:spLocks noChangeShapeType="1"/>
              </p:cNvSpPr>
              <p:nvPr/>
            </p:nvSpPr>
            <p:spPr bwMode="auto">
              <a:xfrm>
                <a:off x="402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" name="Line 161"/>
              <p:cNvSpPr>
                <a:spLocks noChangeShapeType="1"/>
              </p:cNvSpPr>
              <p:nvPr/>
            </p:nvSpPr>
            <p:spPr bwMode="auto">
              <a:xfrm>
                <a:off x="406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9" name="Line 162"/>
              <p:cNvSpPr>
                <a:spLocks noChangeShapeType="1"/>
              </p:cNvSpPr>
              <p:nvPr/>
            </p:nvSpPr>
            <p:spPr bwMode="auto">
              <a:xfrm>
                <a:off x="412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0" name="Line 163"/>
              <p:cNvSpPr>
                <a:spLocks noChangeShapeType="1"/>
              </p:cNvSpPr>
              <p:nvPr/>
            </p:nvSpPr>
            <p:spPr bwMode="auto">
              <a:xfrm>
                <a:off x="415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" name="Line 164"/>
              <p:cNvSpPr>
                <a:spLocks noChangeShapeType="1"/>
              </p:cNvSpPr>
              <p:nvPr/>
            </p:nvSpPr>
            <p:spPr bwMode="auto">
              <a:xfrm>
                <a:off x="418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2" name="Line 165"/>
              <p:cNvSpPr>
                <a:spLocks noChangeShapeType="1"/>
              </p:cNvSpPr>
              <p:nvPr/>
            </p:nvSpPr>
            <p:spPr bwMode="auto">
              <a:xfrm>
                <a:off x="421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3" name="Line 166"/>
              <p:cNvSpPr>
                <a:spLocks noChangeShapeType="1"/>
              </p:cNvSpPr>
              <p:nvPr/>
            </p:nvSpPr>
            <p:spPr bwMode="auto">
              <a:xfrm>
                <a:off x="428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4" name="Line 167"/>
              <p:cNvSpPr>
                <a:spLocks noChangeShapeType="1"/>
              </p:cNvSpPr>
              <p:nvPr/>
            </p:nvSpPr>
            <p:spPr bwMode="auto">
              <a:xfrm>
                <a:off x="431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5" name="Line 168"/>
              <p:cNvSpPr>
                <a:spLocks noChangeShapeType="1"/>
              </p:cNvSpPr>
              <p:nvPr/>
            </p:nvSpPr>
            <p:spPr bwMode="auto">
              <a:xfrm>
                <a:off x="434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6" name="Line 169"/>
              <p:cNvSpPr>
                <a:spLocks noChangeShapeType="1"/>
              </p:cNvSpPr>
              <p:nvPr/>
            </p:nvSpPr>
            <p:spPr bwMode="auto">
              <a:xfrm>
                <a:off x="438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7" name="Line 170"/>
              <p:cNvSpPr>
                <a:spLocks noChangeShapeType="1"/>
              </p:cNvSpPr>
              <p:nvPr/>
            </p:nvSpPr>
            <p:spPr bwMode="auto">
              <a:xfrm>
                <a:off x="444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8" name="Line 171"/>
              <p:cNvSpPr>
                <a:spLocks noChangeShapeType="1"/>
              </p:cNvSpPr>
              <p:nvPr/>
            </p:nvSpPr>
            <p:spPr bwMode="auto">
              <a:xfrm>
                <a:off x="44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9" name="Line 172"/>
              <p:cNvSpPr>
                <a:spLocks noChangeShapeType="1"/>
              </p:cNvSpPr>
              <p:nvPr/>
            </p:nvSpPr>
            <p:spPr bwMode="auto">
              <a:xfrm>
                <a:off x="450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" name="Line 173"/>
              <p:cNvSpPr>
                <a:spLocks noChangeShapeType="1"/>
              </p:cNvSpPr>
              <p:nvPr/>
            </p:nvSpPr>
            <p:spPr bwMode="auto">
              <a:xfrm>
                <a:off x="453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" name="Line 174"/>
              <p:cNvSpPr>
                <a:spLocks noChangeShapeType="1"/>
              </p:cNvSpPr>
              <p:nvPr/>
            </p:nvSpPr>
            <p:spPr bwMode="auto">
              <a:xfrm>
                <a:off x="460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2" name="Line 175"/>
              <p:cNvSpPr>
                <a:spLocks noChangeShapeType="1"/>
              </p:cNvSpPr>
              <p:nvPr/>
            </p:nvSpPr>
            <p:spPr bwMode="auto">
              <a:xfrm>
                <a:off x="463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3" name="Line 176"/>
              <p:cNvSpPr>
                <a:spLocks noChangeShapeType="1"/>
              </p:cNvSpPr>
              <p:nvPr/>
            </p:nvSpPr>
            <p:spPr bwMode="auto">
              <a:xfrm>
                <a:off x="466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4" name="Line 177"/>
              <p:cNvSpPr>
                <a:spLocks noChangeShapeType="1"/>
              </p:cNvSpPr>
              <p:nvPr/>
            </p:nvSpPr>
            <p:spPr bwMode="auto">
              <a:xfrm>
                <a:off x="469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5" name="Line 178"/>
              <p:cNvSpPr>
                <a:spLocks noChangeShapeType="1"/>
              </p:cNvSpPr>
              <p:nvPr/>
            </p:nvSpPr>
            <p:spPr bwMode="auto">
              <a:xfrm>
                <a:off x="475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6" name="Line 179"/>
              <p:cNvSpPr>
                <a:spLocks noChangeShapeType="1"/>
              </p:cNvSpPr>
              <p:nvPr/>
            </p:nvSpPr>
            <p:spPr bwMode="auto">
              <a:xfrm>
                <a:off x="478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7" name="Line 180"/>
              <p:cNvSpPr>
                <a:spLocks noChangeShapeType="1"/>
              </p:cNvSpPr>
              <p:nvPr/>
            </p:nvSpPr>
            <p:spPr bwMode="auto">
              <a:xfrm>
                <a:off x="482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8" name="Line 181"/>
              <p:cNvSpPr>
                <a:spLocks noChangeShapeType="1"/>
              </p:cNvSpPr>
              <p:nvPr/>
            </p:nvSpPr>
            <p:spPr bwMode="auto">
              <a:xfrm>
                <a:off x="485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9" name="Line 182"/>
              <p:cNvSpPr>
                <a:spLocks noChangeShapeType="1"/>
              </p:cNvSpPr>
              <p:nvPr/>
            </p:nvSpPr>
            <p:spPr bwMode="auto">
              <a:xfrm>
                <a:off x="492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0" name="Line 183"/>
              <p:cNvSpPr>
                <a:spLocks noChangeShapeType="1"/>
              </p:cNvSpPr>
              <p:nvPr/>
            </p:nvSpPr>
            <p:spPr bwMode="auto">
              <a:xfrm>
                <a:off x="495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1" name="Line 184"/>
              <p:cNvSpPr>
                <a:spLocks noChangeShapeType="1"/>
              </p:cNvSpPr>
              <p:nvPr/>
            </p:nvSpPr>
            <p:spPr bwMode="auto">
              <a:xfrm>
                <a:off x="498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2" name="Line 185"/>
              <p:cNvSpPr>
                <a:spLocks noChangeShapeType="1"/>
              </p:cNvSpPr>
              <p:nvPr/>
            </p:nvSpPr>
            <p:spPr bwMode="auto">
              <a:xfrm>
                <a:off x="501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3" name="Line 186"/>
              <p:cNvSpPr>
                <a:spLocks noChangeShapeType="1"/>
              </p:cNvSpPr>
              <p:nvPr/>
            </p:nvSpPr>
            <p:spPr bwMode="auto">
              <a:xfrm>
                <a:off x="507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4" name="Line 187"/>
              <p:cNvSpPr>
                <a:spLocks noChangeShapeType="1"/>
              </p:cNvSpPr>
              <p:nvPr/>
            </p:nvSpPr>
            <p:spPr bwMode="auto">
              <a:xfrm>
                <a:off x="510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5" name="Line 188"/>
              <p:cNvSpPr>
                <a:spLocks noChangeShapeType="1"/>
              </p:cNvSpPr>
              <p:nvPr/>
            </p:nvSpPr>
            <p:spPr bwMode="auto">
              <a:xfrm>
                <a:off x="514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6" name="Line 189"/>
              <p:cNvSpPr>
                <a:spLocks noChangeShapeType="1"/>
              </p:cNvSpPr>
              <p:nvPr/>
            </p:nvSpPr>
            <p:spPr bwMode="auto">
              <a:xfrm>
                <a:off x="517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7" name="Line 190"/>
              <p:cNvSpPr>
                <a:spLocks noChangeShapeType="1"/>
              </p:cNvSpPr>
              <p:nvPr/>
            </p:nvSpPr>
            <p:spPr bwMode="auto">
              <a:xfrm>
                <a:off x="523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8" name="Line 191"/>
              <p:cNvSpPr>
                <a:spLocks noChangeShapeType="1"/>
              </p:cNvSpPr>
              <p:nvPr/>
            </p:nvSpPr>
            <p:spPr bwMode="auto">
              <a:xfrm>
                <a:off x="52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9" name="Line 192"/>
              <p:cNvSpPr>
                <a:spLocks noChangeShapeType="1"/>
              </p:cNvSpPr>
              <p:nvPr/>
            </p:nvSpPr>
            <p:spPr bwMode="auto">
              <a:xfrm>
                <a:off x="529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0" name="Line 193"/>
              <p:cNvSpPr>
                <a:spLocks noChangeShapeType="1"/>
              </p:cNvSpPr>
              <p:nvPr/>
            </p:nvSpPr>
            <p:spPr bwMode="auto">
              <a:xfrm>
                <a:off x="532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1" name="Line 194"/>
              <p:cNvSpPr>
                <a:spLocks noChangeShapeType="1"/>
              </p:cNvSpPr>
              <p:nvPr/>
            </p:nvSpPr>
            <p:spPr bwMode="auto">
              <a:xfrm>
                <a:off x="539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2" name="Line 195"/>
              <p:cNvSpPr>
                <a:spLocks noChangeShapeType="1"/>
              </p:cNvSpPr>
              <p:nvPr/>
            </p:nvSpPr>
            <p:spPr bwMode="auto">
              <a:xfrm>
                <a:off x="542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3" name="Line 196"/>
              <p:cNvSpPr>
                <a:spLocks noChangeShapeType="1"/>
              </p:cNvSpPr>
              <p:nvPr/>
            </p:nvSpPr>
            <p:spPr bwMode="auto">
              <a:xfrm>
                <a:off x="546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4" name="Line 197"/>
              <p:cNvSpPr>
                <a:spLocks noChangeShapeType="1"/>
              </p:cNvSpPr>
              <p:nvPr/>
            </p:nvSpPr>
            <p:spPr bwMode="auto">
              <a:xfrm>
                <a:off x="549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5" name="Line 198"/>
              <p:cNvSpPr>
                <a:spLocks noChangeShapeType="1"/>
              </p:cNvSpPr>
              <p:nvPr/>
            </p:nvSpPr>
            <p:spPr bwMode="auto">
              <a:xfrm>
                <a:off x="555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6" name="Line 199"/>
              <p:cNvSpPr>
                <a:spLocks noChangeShapeType="1"/>
              </p:cNvSpPr>
              <p:nvPr/>
            </p:nvSpPr>
            <p:spPr bwMode="auto">
              <a:xfrm>
                <a:off x="558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7" name="Line 200"/>
              <p:cNvSpPr>
                <a:spLocks noChangeShapeType="1"/>
              </p:cNvSpPr>
              <p:nvPr/>
            </p:nvSpPr>
            <p:spPr bwMode="auto">
              <a:xfrm>
                <a:off x="-516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8" name="Rectangle 201"/>
              <p:cNvSpPr>
                <a:spLocks noChangeArrowheads="1"/>
              </p:cNvSpPr>
              <p:nvPr/>
            </p:nvSpPr>
            <p:spPr bwMode="auto">
              <a:xfrm>
                <a:off x="-615" y="3665"/>
                <a:ext cx="198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390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99" name="Line 202"/>
              <p:cNvSpPr>
                <a:spLocks noChangeShapeType="1"/>
              </p:cNvSpPr>
              <p:nvPr/>
            </p:nvSpPr>
            <p:spPr bwMode="auto">
              <a:xfrm>
                <a:off x="120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0" name="Rectangle 203"/>
              <p:cNvSpPr>
                <a:spLocks noChangeArrowheads="1"/>
              </p:cNvSpPr>
              <p:nvPr/>
            </p:nvSpPr>
            <p:spPr bwMode="auto">
              <a:xfrm>
                <a:off x="21" y="3665"/>
                <a:ext cx="198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392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01" name="Line 204"/>
              <p:cNvSpPr>
                <a:spLocks noChangeShapeType="1"/>
              </p:cNvSpPr>
              <p:nvPr/>
            </p:nvSpPr>
            <p:spPr bwMode="auto">
              <a:xfrm>
                <a:off x="756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" name="Rectangle 206"/>
            <p:cNvSpPr>
              <a:spLocks noChangeArrowheads="1"/>
            </p:cNvSpPr>
            <p:nvPr/>
          </p:nvSpPr>
          <p:spPr bwMode="auto">
            <a:xfrm>
              <a:off x="657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394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Line 207"/>
            <p:cNvSpPr>
              <a:spLocks noChangeShapeType="1"/>
            </p:cNvSpPr>
            <p:nvPr/>
          </p:nvSpPr>
          <p:spPr bwMode="auto">
            <a:xfrm>
              <a:off x="1392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208"/>
            <p:cNvSpPr>
              <a:spLocks noChangeArrowheads="1"/>
            </p:cNvSpPr>
            <p:nvPr/>
          </p:nvSpPr>
          <p:spPr bwMode="auto">
            <a:xfrm>
              <a:off x="1293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396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Line 209"/>
            <p:cNvSpPr>
              <a:spLocks noChangeShapeType="1"/>
            </p:cNvSpPr>
            <p:nvPr/>
          </p:nvSpPr>
          <p:spPr bwMode="auto">
            <a:xfrm>
              <a:off x="2028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210"/>
            <p:cNvSpPr>
              <a:spLocks noChangeArrowheads="1"/>
            </p:cNvSpPr>
            <p:nvPr/>
          </p:nvSpPr>
          <p:spPr bwMode="auto">
            <a:xfrm>
              <a:off x="1929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398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Line 211"/>
            <p:cNvSpPr>
              <a:spLocks noChangeShapeType="1"/>
            </p:cNvSpPr>
            <p:nvPr/>
          </p:nvSpPr>
          <p:spPr bwMode="auto">
            <a:xfrm>
              <a:off x="2664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212"/>
            <p:cNvSpPr>
              <a:spLocks noChangeArrowheads="1"/>
            </p:cNvSpPr>
            <p:nvPr/>
          </p:nvSpPr>
          <p:spPr bwMode="auto">
            <a:xfrm>
              <a:off x="2565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Line 213"/>
            <p:cNvSpPr>
              <a:spLocks noChangeShapeType="1"/>
            </p:cNvSpPr>
            <p:nvPr/>
          </p:nvSpPr>
          <p:spPr bwMode="auto">
            <a:xfrm>
              <a:off x="3300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214"/>
            <p:cNvSpPr>
              <a:spLocks noChangeArrowheads="1"/>
            </p:cNvSpPr>
            <p:nvPr/>
          </p:nvSpPr>
          <p:spPr bwMode="auto">
            <a:xfrm>
              <a:off x="3201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Line 215"/>
            <p:cNvSpPr>
              <a:spLocks noChangeShapeType="1"/>
            </p:cNvSpPr>
            <p:nvPr/>
          </p:nvSpPr>
          <p:spPr bwMode="auto">
            <a:xfrm>
              <a:off x="3930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216"/>
            <p:cNvSpPr>
              <a:spLocks noChangeArrowheads="1"/>
            </p:cNvSpPr>
            <p:nvPr/>
          </p:nvSpPr>
          <p:spPr bwMode="auto">
            <a:xfrm>
              <a:off x="3831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Line 217"/>
            <p:cNvSpPr>
              <a:spLocks noChangeShapeType="1"/>
            </p:cNvSpPr>
            <p:nvPr/>
          </p:nvSpPr>
          <p:spPr bwMode="auto">
            <a:xfrm>
              <a:off x="4566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218"/>
            <p:cNvSpPr>
              <a:spLocks noChangeArrowheads="1"/>
            </p:cNvSpPr>
            <p:nvPr/>
          </p:nvSpPr>
          <p:spPr bwMode="auto">
            <a:xfrm>
              <a:off x="4467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Line 219"/>
            <p:cNvSpPr>
              <a:spLocks noChangeShapeType="1"/>
            </p:cNvSpPr>
            <p:nvPr/>
          </p:nvSpPr>
          <p:spPr bwMode="auto">
            <a:xfrm>
              <a:off x="5202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220"/>
            <p:cNvSpPr>
              <a:spLocks noChangeArrowheads="1"/>
            </p:cNvSpPr>
            <p:nvPr/>
          </p:nvSpPr>
          <p:spPr bwMode="auto">
            <a:xfrm>
              <a:off x="5103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221"/>
            <p:cNvSpPr>
              <a:spLocks noChangeArrowheads="1"/>
            </p:cNvSpPr>
            <p:nvPr/>
          </p:nvSpPr>
          <p:spPr bwMode="auto">
            <a:xfrm>
              <a:off x="2301" y="3791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m/z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Line 222"/>
            <p:cNvSpPr>
              <a:spLocks noChangeShapeType="1"/>
            </p:cNvSpPr>
            <p:nvPr/>
          </p:nvSpPr>
          <p:spPr bwMode="auto">
            <a:xfrm flipV="1">
              <a:off x="-798" y="2285"/>
              <a:ext cx="0" cy="13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23"/>
            <p:cNvSpPr>
              <a:spLocks noChangeShapeType="1"/>
            </p:cNvSpPr>
            <p:nvPr/>
          </p:nvSpPr>
          <p:spPr bwMode="auto">
            <a:xfrm flipH="1">
              <a:off x="-840" y="353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24"/>
            <p:cNvSpPr>
              <a:spLocks noChangeShapeType="1"/>
            </p:cNvSpPr>
            <p:nvPr/>
          </p:nvSpPr>
          <p:spPr bwMode="auto">
            <a:xfrm flipH="1">
              <a:off x="-840" y="347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25"/>
            <p:cNvSpPr>
              <a:spLocks noChangeShapeType="1"/>
            </p:cNvSpPr>
            <p:nvPr/>
          </p:nvSpPr>
          <p:spPr bwMode="auto">
            <a:xfrm flipH="1">
              <a:off x="-840" y="340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26"/>
            <p:cNvSpPr>
              <a:spLocks noChangeShapeType="1"/>
            </p:cNvSpPr>
            <p:nvPr/>
          </p:nvSpPr>
          <p:spPr bwMode="auto">
            <a:xfrm flipH="1">
              <a:off x="-840" y="327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27"/>
            <p:cNvSpPr>
              <a:spLocks noChangeShapeType="1"/>
            </p:cNvSpPr>
            <p:nvPr/>
          </p:nvSpPr>
          <p:spPr bwMode="auto">
            <a:xfrm flipH="1">
              <a:off x="-840" y="320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28"/>
            <p:cNvSpPr>
              <a:spLocks noChangeShapeType="1"/>
            </p:cNvSpPr>
            <p:nvPr/>
          </p:nvSpPr>
          <p:spPr bwMode="auto">
            <a:xfrm flipH="1">
              <a:off x="-840" y="314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29"/>
            <p:cNvSpPr>
              <a:spLocks noChangeShapeType="1"/>
            </p:cNvSpPr>
            <p:nvPr/>
          </p:nvSpPr>
          <p:spPr bwMode="auto">
            <a:xfrm flipH="1">
              <a:off x="-840" y="301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30"/>
            <p:cNvSpPr>
              <a:spLocks noChangeShapeType="1"/>
            </p:cNvSpPr>
            <p:nvPr/>
          </p:nvSpPr>
          <p:spPr bwMode="auto">
            <a:xfrm flipH="1">
              <a:off x="-840" y="294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231"/>
            <p:cNvSpPr>
              <a:spLocks noChangeShapeType="1"/>
            </p:cNvSpPr>
            <p:nvPr/>
          </p:nvSpPr>
          <p:spPr bwMode="auto">
            <a:xfrm flipH="1">
              <a:off x="-840" y="287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232"/>
            <p:cNvSpPr>
              <a:spLocks noChangeShapeType="1"/>
            </p:cNvSpPr>
            <p:nvPr/>
          </p:nvSpPr>
          <p:spPr bwMode="auto">
            <a:xfrm flipH="1">
              <a:off x="-840" y="274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233"/>
            <p:cNvSpPr>
              <a:spLocks noChangeShapeType="1"/>
            </p:cNvSpPr>
            <p:nvPr/>
          </p:nvSpPr>
          <p:spPr bwMode="auto">
            <a:xfrm flipH="1">
              <a:off x="-840" y="268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234"/>
            <p:cNvSpPr>
              <a:spLocks noChangeShapeType="1"/>
            </p:cNvSpPr>
            <p:nvPr/>
          </p:nvSpPr>
          <p:spPr bwMode="auto">
            <a:xfrm flipH="1">
              <a:off x="-840" y="261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235"/>
            <p:cNvSpPr>
              <a:spLocks noChangeShapeType="1"/>
            </p:cNvSpPr>
            <p:nvPr/>
          </p:nvSpPr>
          <p:spPr bwMode="auto">
            <a:xfrm flipH="1">
              <a:off x="-840" y="248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236"/>
            <p:cNvSpPr>
              <a:spLocks noChangeShapeType="1"/>
            </p:cNvSpPr>
            <p:nvPr/>
          </p:nvSpPr>
          <p:spPr bwMode="auto">
            <a:xfrm flipH="1">
              <a:off x="-840" y="241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237"/>
            <p:cNvSpPr>
              <a:spLocks noChangeShapeType="1"/>
            </p:cNvSpPr>
            <p:nvPr/>
          </p:nvSpPr>
          <p:spPr bwMode="auto">
            <a:xfrm flipH="1">
              <a:off x="-840" y="235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238"/>
            <p:cNvSpPr>
              <a:spLocks noChangeShapeType="1"/>
            </p:cNvSpPr>
            <p:nvPr/>
          </p:nvSpPr>
          <p:spPr bwMode="auto">
            <a:xfrm flipH="1">
              <a:off x="-858" y="3599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239"/>
            <p:cNvSpPr>
              <a:spLocks noChangeArrowheads="1"/>
            </p:cNvSpPr>
            <p:nvPr/>
          </p:nvSpPr>
          <p:spPr bwMode="auto">
            <a:xfrm>
              <a:off x="-954" y="3551"/>
              <a:ext cx="9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Line 240"/>
            <p:cNvSpPr>
              <a:spLocks noChangeShapeType="1"/>
            </p:cNvSpPr>
            <p:nvPr/>
          </p:nvSpPr>
          <p:spPr bwMode="auto">
            <a:xfrm flipH="1">
              <a:off x="-858" y="3341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241"/>
            <p:cNvSpPr>
              <a:spLocks noChangeArrowheads="1"/>
            </p:cNvSpPr>
            <p:nvPr/>
          </p:nvSpPr>
          <p:spPr bwMode="auto">
            <a:xfrm>
              <a:off x="-1008" y="3293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Line 242"/>
            <p:cNvSpPr>
              <a:spLocks noChangeShapeType="1"/>
            </p:cNvSpPr>
            <p:nvPr/>
          </p:nvSpPr>
          <p:spPr bwMode="auto">
            <a:xfrm flipH="1">
              <a:off x="-858" y="3077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243"/>
            <p:cNvSpPr>
              <a:spLocks noChangeArrowheads="1"/>
            </p:cNvSpPr>
            <p:nvPr/>
          </p:nvSpPr>
          <p:spPr bwMode="auto">
            <a:xfrm>
              <a:off x="-1008" y="3029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Line 244"/>
            <p:cNvSpPr>
              <a:spLocks noChangeShapeType="1"/>
            </p:cNvSpPr>
            <p:nvPr/>
          </p:nvSpPr>
          <p:spPr bwMode="auto">
            <a:xfrm flipH="1">
              <a:off x="-858" y="2813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245"/>
            <p:cNvSpPr>
              <a:spLocks noChangeArrowheads="1"/>
            </p:cNvSpPr>
            <p:nvPr/>
          </p:nvSpPr>
          <p:spPr bwMode="auto">
            <a:xfrm>
              <a:off x="-1008" y="2765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Line 246"/>
            <p:cNvSpPr>
              <a:spLocks noChangeShapeType="1"/>
            </p:cNvSpPr>
            <p:nvPr/>
          </p:nvSpPr>
          <p:spPr bwMode="auto">
            <a:xfrm flipH="1">
              <a:off x="-858" y="2549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247"/>
            <p:cNvSpPr>
              <a:spLocks noChangeArrowheads="1"/>
            </p:cNvSpPr>
            <p:nvPr/>
          </p:nvSpPr>
          <p:spPr bwMode="auto">
            <a:xfrm>
              <a:off x="-1008" y="2501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Line 248"/>
            <p:cNvSpPr>
              <a:spLocks noChangeShapeType="1"/>
            </p:cNvSpPr>
            <p:nvPr/>
          </p:nvSpPr>
          <p:spPr bwMode="auto">
            <a:xfrm flipH="1">
              <a:off x="-858" y="2285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249"/>
            <p:cNvSpPr>
              <a:spLocks noChangeArrowheads="1"/>
            </p:cNvSpPr>
            <p:nvPr/>
          </p:nvSpPr>
          <p:spPr bwMode="auto">
            <a:xfrm>
              <a:off x="-1056" y="2237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Line 250"/>
            <p:cNvSpPr>
              <a:spLocks noChangeShapeType="1"/>
            </p:cNvSpPr>
            <p:nvPr/>
          </p:nvSpPr>
          <p:spPr bwMode="auto">
            <a:xfrm flipV="1">
              <a:off x="-798" y="851"/>
              <a:ext cx="0" cy="13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251"/>
            <p:cNvSpPr>
              <a:spLocks noChangeShapeType="1"/>
            </p:cNvSpPr>
            <p:nvPr/>
          </p:nvSpPr>
          <p:spPr bwMode="auto">
            <a:xfrm flipH="1">
              <a:off x="-840" y="210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252"/>
            <p:cNvSpPr>
              <a:spLocks noChangeShapeType="1"/>
            </p:cNvSpPr>
            <p:nvPr/>
          </p:nvSpPr>
          <p:spPr bwMode="auto">
            <a:xfrm flipH="1">
              <a:off x="-840" y="203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253"/>
            <p:cNvSpPr>
              <a:spLocks noChangeShapeType="1"/>
            </p:cNvSpPr>
            <p:nvPr/>
          </p:nvSpPr>
          <p:spPr bwMode="auto">
            <a:xfrm flipH="1">
              <a:off x="-840" y="197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254"/>
            <p:cNvSpPr>
              <a:spLocks noChangeShapeType="1"/>
            </p:cNvSpPr>
            <p:nvPr/>
          </p:nvSpPr>
          <p:spPr bwMode="auto">
            <a:xfrm flipH="1">
              <a:off x="-840" y="184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255"/>
            <p:cNvSpPr>
              <a:spLocks noChangeShapeType="1"/>
            </p:cNvSpPr>
            <p:nvPr/>
          </p:nvSpPr>
          <p:spPr bwMode="auto">
            <a:xfrm flipH="1">
              <a:off x="-840" y="177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256"/>
            <p:cNvSpPr>
              <a:spLocks noChangeShapeType="1"/>
            </p:cNvSpPr>
            <p:nvPr/>
          </p:nvSpPr>
          <p:spPr bwMode="auto">
            <a:xfrm flipH="1">
              <a:off x="-840" y="170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257"/>
            <p:cNvSpPr>
              <a:spLocks noChangeShapeType="1"/>
            </p:cNvSpPr>
            <p:nvPr/>
          </p:nvSpPr>
          <p:spPr bwMode="auto">
            <a:xfrm flipH="1">
              <a:off x="-840" y="157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Line 258"/>
            <p:cNvSpPr>
              <a:spLocks noChangeShapeType="1"/>
            </p:cNvSpPr>
            <p:nvPr/>
          </p:nvSpPr>
          <p:spPr bwMode="auto">
            <a:xfrm flipH="1">
              <a:off x="-840" y="151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259"/>
            <p:cNvSpPr>
              <a:spLocks noChangeShapeType="1"/>
            </p:cNvSpPr>
            <p:nvPr/>
          </p:nvSpPr>
          <p:spPr bwMode="auto">
            <a:xfrm flipH="1">
              <a:off x="-840" y="144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260"/>
            <p:cNvSpPr>
              <a:spLocks noChangeShapeType="1"/>
            </p:cNvSpPr>
            <p:nvPr/>
          </p:nvSpPr>
          <p:spPr bwMode="auto">
            <a:xfrm flipH="1">
              <a:off x="-840" y="131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261"/>
            <p:cNvSpPr>
              <a:spLocks noChangeShapeType="1"/>
            </p:cNvSpPr>
            <p:nvPr/>
          </p:nvSpPr>
          <p:spPr bwMode="auto">
            <a:xfrm flipH="1">
              <a:off x="-840" y="124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262"/>
            <p:cNvSpPr>
              <a:spLocks noChangeShapeType="1"/>
            </p:cNvSpPr>
            <p:nvPr/>
          </p:nvSpPr>
          <p:spPr bwMode="auto">
            <a:xfrm flipH="1">
              <a:off x="-840" y="118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263"/>
            <p:cNvSpPr>
              <a:spLocks noChangeShapeType="1"/>
            </p:cNvSpPr>
            <p:nvPr/>
          </p:nvSpPr>
          <p:spPr bwMode="auto">
            <a:xfrm flipH="1">
              <a:off x="-840" y="104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264"/>
            <p:cNvSpPr>
              <a:spLocks noChangeShapeType="1"/>
            </p:cNvSpPr>
            <p:nvPr/>
          </p:nvSpPr>
          <p:spPr bwMode="auto">
            <a:xfrm flipH="1">
              <a:off x="-840" y="98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" name="Line 265"/>
            <p:cNvSpPr>
              <a:spLocks noChangeShapeType="1"/>
            </p:cNvSpPr>
            <p:nvPr/>
          </p:nvSpPr>
          <p:spPr bwMode="auto">
            <a:xfrm flipH="1">
              <a:off x="-840" y="91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" name="Line 266"/>
            <p:cNvSpPr>
              <a:spLocks noChangeShapeType="1"/>
            </p:cNvSpPr>
            <p:nvPr/>
          </p:nvSpPr>
          <p:spPr bwMode="auto">
            <a:xfrm flipH="1">
              <a:off x="-858" y="1907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7" name="Rectangle 267"/>
            <p:cNvSpPr>
              <a:spLocks noChangeArrowheads="1"/>
            </p:cNvSpPr>
            <p:nvPr/>
          </p:nvSpPr>
          <p:spPr bwMode="auto">
            <a:xfrm>
              <a:off x="-1008" y="1859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Line 268"/>
            <p:cNvSpPr>
              <a:spLocks noChangeShapeType="1"/>
            </p:cNvSpPr>
            <p:nvPr/>
          </p:nvSpPr>
          <p:spPr bwMode="auto">
            <a:xfrm flipH="1">
              <a:off x="-858" y="1643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9" name="Rectangle 269"/>
            <p:cNvSpPr>
              <a:spLocks noChangeArrowheads="1"/>
            </p:cNvSpPr>
            <p:nvPr/>
          </p:nvSpPr>
          <p:spPr bwMode="auto">
            <a:xfrm>
              <a:off x="-1008" y="1595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Line 270"/>
            <p:cNvSpPr>
              <a:spLocks noChangeShapeType="1"/>
            </p:cNvSpPr>
            <p:nvPr/>
          </p:nvSpPr>
          <p:spPr bwMode="auto">
            <a:xfrm flipH="1">
              <a:off x="-858" y="1379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Rectangle 271"/>
            <p:cNvSpPr>
              <a:spLocks noChangeArrowheads="1"/>
            </p:cNvSpPr>
            <p:nvPr/>
          </p:nvSpPr>
          <p:spPr bwMode="auto">
            <a:xfrm>
              <a:off x="-1008" y="1331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Line 272"/>
            <p:cNvSpPr>
              <a:spLocks noChangeShapeType="1"/>
            </p:cNvSpPr>
            <p:nvPr/>
          </p:nvSpPr>
          <p:spPr bwMode="auto">
            <a:xfrm flipH="1">
              <a:off x="-858" y="1115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Rectangle 273"/>
            <p:cNvSpPr>
              <a:spLocks noChangeArrowheads="1"/>
            </p:cNvSpPr>
            <p:nvPr/>
          </p:nvSpPr>
          <p:spPr bwMode="auto">
            <a:xfrm>
              <a:off x="-1008" y="1067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Line 274"/>
            <p:cNvSpPr>
              <a:spLocks noChangeShapeType="1"/>
            </p:cNvSpPr>
            <p:nvPr/>
          </p:nvSpPr>
          <p:spPr bwMode="auto">
            <a:xfrm flipH="1">
              <a:off x="-858" y="851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Rectangle 275"/>
            <p:cNvSpPr>
              <a:spLocks noChangeArrowheads="1"/>
            </p:cNvSpPr>
            <p:nvPr/>
          </p:nvSpPr>
          <p:spPr bwMode="auto">
            <a:xfrm>
              <a:off x="-1056" y="803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Rectangle 276"/>
            <p:cNvSpPr>
              <a:spLocks noChangeArrowheads="1"/>
            </p:cNvSpPr>
            <p:nvPr/>
          </p:nvSpPr>
          <p:spPr bwMode="auto">
            <a:xfrm rot="16200000">
              <a:off x="-1593" y="1438"/>
              <a:ext cx="89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Relative Abundance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Line 277"/>
            <p:cNvSpPr>
              <a:spLocks noChangeShapeType="1"/>
            </p:cNvSpPr>
            <p:nvPr/>
          </p:nvSpPr>
          <p:spPr bwMode="auto">
            <a:xfrm>
              <a:off x="-798" y="2167"/>
              <a:ext cx="640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" name="Freeform 278"/>
            <p:cNvSpPr>
              <a:spLocks/>
            </p:cNvSpPr>
            <p:nvPr/>
          </p:nvSpPr>
          <p:spPr bwMode="auto">
            <a:xfrm>
              <a:off x="-798" y="851"/>
              <a:ext cx="6402" cy="1314"/>
            </a:xfrm>
            <a:custGeom>
              <a:avLst/>
              <a:gdLst>
                <a:gd name="T0" fmla="*/ 12 w 1067"/>
                <a:gd name="T1" fmla="*/ 219 h 219"/>
                <a:gd name="T2" fmla="*/ 29 w 1067"/>
                <a:gd name="T3" fmla="*/ 219 h 219"/>
                <a:gd name="T4" fmla="*/ 47 w 1067"/>
                <a:gd name="T5" fmla="*/ 219 h 219"/>
                <a:gd name="T6" fmla="*/ 65 w 1067"/>
                <a:gd name="T7" fmla="*/ 219 h 219"/>
                <a:gd name="T8" fmla="*/ 82 w 1067"/>
                <a:gd name="T9" fmla="*/ 219 h 219"/>
                <a:gd name="T10" fmla="*/ 100 w 1067"/>
                <a:gd name="T11" fmla="*/ 219 h 219"/>
                <a:gd name="T12" fmla="*/ 118 w 1067"/>
                <a:gd name="T13" fmla="*/ 219 h 219"/>
                <a:gd name="T14" fmla="*/ 135 w 1067"/>
                <a:gd name="T15" fmla="*/ 219 h 219"/>
                <a:gd name="T16" fmla="*/ 153 w 1067"/>
                <a:gd name="T17" fmla="*/ 219 h 219"/>
                <a:gd name="T18" fmla="*/ 171 w 1067"/>
                <a:gd name="T19" fmla="*/ 219 h 219"/>
                <a:gd name="T20" fmla="*/ 188 w 1067"/>
                <a:gd name="T21" fmla="*/ 219 h 219"/>
                <a:gd name="T22" fmla="*/ 206 w 1067"/>
                <a:gd name="T23" fmla="*/ 219 h 219"/>
                <a:gd name="T24" fmla="*/ 224 w 1067"/>
                <a:gd name="T25" fmla="*/ 219 h 219"/>
                <a:gd name="T26" fmla="*/ 241 w 1067"/>
                <a:gd name="T27" fmla="*/ 219 h 219"/>
                <a:gd name="T28" fmla="*/ 259 w 1067"/>
                <a:gd name="T29" fmla="*/ 219 h 219"/>
                <a:gd name="T30" fmla="*/ 277 w 1067"/>
                <a:gd name="T31" fmla="*/ 219 h 219"/>
                <a:gd name="T32" fmla="*/ 294 w 1067"/>
                <a:gd name="T33" fmla="*/ 219 h 219"/>
                <a:gd name="T34" fmla="*/ 312 w 1067"/>
                <a:gd name="T35" fmla="*/ 217 h 219"/>
                <a:gd name="T36" fmla="*/ 330 w 1067"/>
                <a:gd name="T37" fmla="*/ 216 h 219"/>
                <a:gd name="T38" fmla="*/ 347 w 1067"/>
                <a:gd name="T39" fmla="*/ 219 h 219"/>
                <a:gd name="T40" fmla="*/ 365 w 1067"/>
                <a:gd name="T41" fmla="*/ 219 h 219"/>
                <a:gd name="T42" fmla="*/ 382 w 1067"/>
                <a:gd name="T43" fmla="*/ 219 h 219"/>
                <a:gd name="T44" fmla="*/ 400 w 1067"/>
                <a:gd name="T45" fmla="*/ 214 h 219"/>
                <a:gd name="T46" fmla="*/ 418 w 1067"/>
                <a:gd name="T47" fmla="*/ 118 h 219"/>
                <a:gd name="T48" fmla="*/ 435 w 1067"/>
                <a:gd name="T49" fmla="*/ 61 h 219"/>
                <a:gd name="T50" fmla="*/ 453 w 1067"/>
                <a:gd name="T51" fmla="*/ 200 h 219"/>
                <a:gd name="T52" fmla="*/ 471 w 1067"/>
                <a:gd name="T53" fmla="*/ 103 h 219"/>
                <a:gd name="T54" fmla="*/ 488 w 1067"/>
                <a:gd name="T55" fmla="*/ 30 h 219"/>
                <a:gd name="T56" fmla="*/ 506 w 1067"/>
                <a:gd name="T57" fmla="*/ 198 h 219"/>
                <a:gd name="T58" fmla="*/ 524 w 1067"/>
                <a:gd name="T59" fmla="*/ 114 h 219"/>
                <a:gd name="T60" fmla="*/ 541 w 1067"/>
                <a:gd name="T61" fmla="*/ 72 h 219"/>
                <a:gd name="T62" fmla="*/ 559 w 1067"/>
                <a:gd name="T63" fmla="*/ 209 h 219"/>
                <a:gd name="T64" fmla="*/ 577 w 1067"/>
                <a:gd name="T65" fmla="*/ 200 h 219"/>
                <a:gd name="T66" fmla="*/ 594 w 1067"/>
                <a:gd name="T67" fmla="*/ 193 h 219"/>
                <a:gd name="T68" fmla="*/ 612 w 1067"/>
                <a:gd name="T69" fmla="*/ 216 h 219"/>
                <a:gd name="T70" fmla="*/ 630 w 1067"/>
                <a:gd name="T71" fmla="*/ 190 h 219"/>
                <a:gd name="T72" fmla="*/ 647 w 1067"/>
                <a:gd name="T73" fmla="*/ 176 h 219"/>
                <a:gd name="T74" fmla="*/ 665 w 1067"/>
                <a:gd name="T75" fmla="*/ 216 h 219"/>
                <a:gd name="T76" fmla="*/ 683 w 1067"/>
                <a:gd name="T77" fmla="*/ 215 h 219"/>
                <a:gd name="T78" fmla="*/ 700 w 1067"/>
                <a:gd name="T79" fmla="*/ 212 h 219"/>
                <a:gd name="T80" fmla="*/ 718 w 1067"/>
                <a:gd name="T81" fmla="*/ 219 h 219"/>
                <a:gd name="T82" fmla="*/ 735 w 1067"/>
                <a:gd name="T83" fmla="*/ 219 h 219"/>
                <a:gd name="T84" fmla="*/ 753 w 1067"/>
                <a:gd name="T85" fmla="*/ 218 h 219"/>
                <a:gd name="T86" fmla="*/ 771 w 1067"/>
                <a:gd name="T87" fmla="*/ 219 h 219"/>
                <a:gd name="T88" fmla="*/ 788 w 1067"/>
                <a:gd name="T89" fmla="*/ 219 h 219"/>
                <a:gd name="T90" fmla="*/ 806 w 1067"/>
                <a:gd name="T91" fmla="*/ 219 h 219"/>
                <a:gd name="T92" fmla="*/ 824 w 1067"/>
                <a:gd name="T93" fmla="*/ 219 h 219"/>
                <a:gd name="T94" fmla="*/ 841 w 1067"/>
                <a:gd name="T95" fmla="*/ 219 h 219"/>
                <a:gd name="T96" fmla="*/ 859 w 1067"/>
                <a:gd name="T97" fmla="*/ 219 h 219"/>
                <a:gd name="T98" fmla="*/ 877 w 1067"/>
                <a:gd name="T99" fmla="*/ 219 h 219"/>
                <a:gd name="T100" fmla="*/ 894 w 1067"/>
                <a:gd name="T101" fmla="*/ 219 h 219"/>
                <a:gd name="T102" fmla="*/ 912 w 1067"/>
                <a:gd name="T103" fmla="*/ 219 h 219"/>
                <a:gd name="T104" fmla="*/ 930 w 1067"/>
                <a:gd name="T105" fmla="*/ 219 h 219"/>
                <a:gd name="T106" fmla="*/ 947 w 1067"/>
                <a:gd name="T107" fmla="*/ 219 h 219"/>
                <a:gd name="T108" fmla="*/ 965 w 1067"/>
                <a:gd name="T109" fmla="*/ 219 h 219"/>
                <a:gd name="T110" fmla="*/ 983 w 1067"/>
                <a:gd name="T111" fmla="*/ 219 h 219"/>
                <a:gd name="T112" fmla="*/ 1000 w 1067"/>
                <a:gd name="T113" fmla="*/ 219 h 219"/>
                <a:gd name="T114" fmla="*/ 1018 w 1067"/>
                <a:gd name="T115" fmla="*/ 219 h 219"/>
                <a:gd name="T116" fmla="*/ 1036 w 1067"/>
                <a:gd name="T117" fmla="*/ 219 h 219"/>
                <a:gd name="T118" fmla="*/ 1053 w 1067"/>
                <a:gd name="T119" fmla="*/ 219 h 219"/>
                <a:gd name="T120" fmla="*/ 1067 w 1067"/>
                <a:gd name="T121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67" h="219">
                  <a:moveTo>
                    <a:pt x="0" y="219"/>
                  </a:moveTo>
                  <a:lnTo>
                    <a:pt x="3" y="219"/>
                  </a:lnTo>
                  <a:lnTo>
                    <a:pt x="7" y="219"/>
                  </a:lnTo>
                  <a:lnTo>
                    <a:pt x="12" y="219"/>
                  </a:lnTo>
                  <a:lnTo>
                    <a:pt x="16" y="219"/>
                  </a:lnTo>
                  <a:lnTo>
                    <a:pt x="21" y="219"/>
                  </a:lnTo>
                  <a:lnTo>
                    <a:pt x="25" y="219"/>
                  </a:lnTo>
                  <a:lnTo>
                    <a:pt x="29" y="219"/>
                  </a:lnTo>
                  <a:lnTo>
                    <a:pt x="34" y="219"/>
                  </a:lnTo>
                  <a:lnTo>
                    <a:pt x="38" y="219"/>
                  </a:lnTo>
                  <a:lnTo>
                    <a:pt x="43" y="219"/>
                  </a:lnTo>
                  <a:lnTo>
                    <a:pt x="47" y="219"/>
                  </a:lnTo>
                  <a:lnTo>
                    <a:pt x="52" y="219"/>
                  </a:lnTo>
                  <a:lnTo>
                    <a:pt x="56" y="219"/>
                  </a:lnTo>
                  <a:lnTo>
                    <a:pt x="60" y="219"/>
                  </a:lnTo>
                  <a:lnTo>
                    <a:pt x="65" y="219"/>
                  </a:lnTo>
                  <a:lnTo>
                    <a:pt x="69" y="219"/>
                  </a:lnTo>
                  <a:lnTo>
                    <a:pt x="74" y="219"/>
                  </a:lnTo>
                  <a:lnTo>
                    <a:pt x="78" y="219"/>
                  </a:lnTo>
                  <a:lnTo>
                    <a:pt x="82" y="219"/>
                  </a:lnTo>
                  <a:lnTo>
                    <a:pt x="87" y="219"/>
                  </a:lnTo>
                  <a:lnTo>
                    <a:pt x="91" y="219"/>
                  </a:lnTo>
                  <a:lnTo>
                    <a:pt x="96" y="219"/>
                  </a:lnTo>
                  <a:lnTo>
                    <a:pt x="100" y="219"/>
                  </a:lnTo>
                  <a:lnTo>
                    <a:pt x="104" y="219"/>
                  </a:lnTo>
                  <a:lnTo>
                    <a:pt x="109" y="219"/>
                  </a:lnTo>
                  <a:lnTo>
                    <a:pt x="113" y="219"/>
                  </a:lnTo>
                  <a:lnTo>
                    <a:pt x="118" y="219"/>
                  </a:lnTo>
                  <a:lnTo>
                    <a:pt x="122" y="219"/>
                  </a:lnTo>
                  <a:lnTo>
                    <a:pt x="127" y="219"/>
                  </a:lnTo>
                  <a:lnTo>
                    <a:pt x="131" y="219"/>
                  </a:lnTo>
                  <a:lnTo>
                    <a:pt x="135" y="219"/>
                  </a:lnTo>
                  <a:lnTo>
                    <a:pt x="140" y="219"/>
                  </a:lnTo>
                  <a:lnTo>
                    <a:pt x="144" y="219"/>
                  </a:lnTo>
                  <a:lnTo>
                    <a:pt x="149" y="219"/>
                  </a:lnTo>
                  <a:lnTo>
                    <a:pt x="153" y="219"/>
                  </a:lnTo>
                  <a:lnTo>
                    <a:pt x="157" y="219"/>
                  </a:lnTo>
                  <a:lnTo>
                    <a:pt x="162" y="219"/>
                  </a:lnTo>
                  <a:lnTo>
                    <a:pt x="166" y="219"/>
                  </a:lnTo>
                  <a:lnTo>
                    <a:pt x="171" y="219"/>
                  </a:lnTo>
                  <a:lnTo>
                    <a:pt x="175" y="219"/>
                  </a:lnTo>
                  <a:lnTo>
                    <a:pt x="179" y="219"/>
                  </a:lnTo>
                  <a:lnTo>
                    <a:pt x="184" y="219"/>
                  </a:lnTo>
                  <a:lnTo>
                    <a:pt x="188" y="219"/>
                  </a:lnTo>
                  <a:lnTo>
                    <a:pt x="193" y="219"/>
                  </a:lnTo>
                  <a:lnTo>
                    <a:pt x="197" y="219"/>
                  </a:lnTo>
                  <a:lnTo>
                    <a:pt x="202" y="219"/>
                  </a:lnTo>
                  <a:lnTo>
                    <a:pt x="206" y="219"/>
                  </a:lnTo>
                  <a:lnTo>
                    <a:pt x="210" y="219"/>
                  </a:lnTo>
                  <a:lnTo>
                    <a:pt x="215" y="219"/>
                  </a:lnTo>
                  <a:lnTo>
                    <a:pt x="219" y="219"/>
                  </a:lnTo>
                  <a:lnTo>
                    <a:pt x="224" y="219"/>
                  </a:lnTo>
                  <a:lnTo>
                    <a:pt x="228" y="219"/>
                  </a:lnTo>
                  <a:lnTo>
                    <a:pt x="232" y="219"/>
                  </a:lnTo>
                  <a:lnTo>
                    <a:pt x="237" y="219"/>
                  </a:lnTo>
                  <a:lnTo>
                    <a:pt x="241" y="219"/>
                  </a:lnTo>
                  <a:lnTo>
                    <a:pt x="246" y="219"/>
                  </a:lnTo>
                  <a:lnTo>
                    <a:pt x="250" y="219"/>
                  </a:lnTo>
                  <a:lnTo>
                    <a:pt x="254" y="219"/>
                  </a:lnTo>
                  <a:lnTo>
                    <a:pt x="259" y="219"/>
                  </a:lnTo>
                  <a:lnTo>
                    <a:pt x="263" y="219"/>
                  </a:lnTo>
                  <a:lnTo>
                    <a:pt x="268" y="219"/>
                  </a:lnTo>
                  <a:lnTo>
                    <a:pt x="272" y="219"/>
                  </a:lnTo>
                  <a:lnTo>
                    <a:pt x="277" y="219"/>
                  </a:lnTo>
                  <a:lnTo>
                    <a:pt x="281" y="219"/>
                  </a:lnTo>
                  <a:lnTo>
                    <a:pt x="285" y="219"/>
                  </a:lnTo>
                  <a:lnTo>
                    <a:pt x="290" y="219"/>
                  </a:lnTo>
                  <a:lnTo>
                    <a:pt x="294" y="219"/>
                  </a:lnTo>
                  <a:lnTo>
                    <a:pt x="299" y="219"/>
                  </a:lnTo>
                  <a:lnTo>
                    <a:pt x="303" y="219"/>
                  </a:lnTo>
                  <a:lnTo>
                    <a:pt x="307" y="218"/>
                  </a:lnTo>
                  <a:lnTo>
                    <a:pt x="312" y="217"/>
                  </a:lnTo>
                  <a:lnTo>
                    <a:pt x="316" y="216"/>
                  </a:lnTo>
                  <a:lnTo>
                    <a:pt x="321" y="215"/>
                  </a:lnTo>
                  <a:lnTo>
                    <a:pt x="325" y="215"/>
                  </a:lnTo>
                  <a:lnTo>
                    <a:pt x="330" y="216"/>
                  </a:lnTo>
                  <a:lnTo>
                    <a:pt x="334" y="217"/>
                  </a:lnTo>
                  <a:lnTo>
                    <a:pt x="338" y="218"/>
                  </a:lnTo>
                  <a:lnTo>
                    <a:pt x="343" y="219"/>
                  </a:lnTo>
                  <a:lnTo>
                    <a:pt x="347" y="219"/>
                  </a:lnTo>
                  <a:lnTo>
                    <a:pt x="352" y="219"/>
                  </a:lnTo>
                  <a:lnTo>
                    <a:pt x="356" y="219"/>
                  </a:lnTo>
                  <a:lnTo>
                    <a:pt x="360" y="219"/>
                  </a:lnTo>
                  <a:lnTo>
                    <a:pt x="365" y="219"/>
                  </a:lnTo>
                  <a:lnTo>
                    <a:pt x="369" y="219"/>
                  </a:lnTo>
                  <a:lnTo>
                    <a:pt x="374" y="219"/>
                  </a:lnTo>
                  <a:lnTo>
                    <a:pt x="378" y="219"/>
                  </a:lnTo>
                  <a:lnTo>
                    <a:pt x="382" y="219"/>
                  </a:lnTo>
                  <a:lnTo>
                    <a:pt x="387" y="219"/>
                  </a:lnTo>
                  <a:lnTo>
                    <a:pt x="391" y="219"/>
                  </a:lnTo>
                  <a:lnTo>
                    <a:pt x="396" y="218"/>
                  </a:lnTo>
                  <a:lnTo>
                    <a:pt x="400" y="214"/>
                  </a:lnTo>
                  <a:lnTo>
                    <a:pt x="405" y="206"/>
                  </a:lnTo>
                  <a:lnTo>
                    <a:pt x="409" y="189"/>
                  </a:lnTo>
                  <a:lnTo>
                    <a:pt x="413" y="159"/>
                  </a:lnTo>
                  <a:lnTo>
                    <a:pt x="418" y="118"/>
                  </a:lnTo>
                  <a:lnTo>
                    <a:pt x="422" y="74"/>
                  </a:lnTo>
                  <a:lnTo>
                    <a:pt x="427" y="41"/>
                  </a:lnTo>
                  <a:lnTo>
                    <a:pt x="431" y="35"/>
                  </a:lnTo>
                  <a:lnTo>
                    <a:pt x="435" y="61"/>
                  </a:lnTo>
                  <a:lnTo>
                    <a:pt x="440" y="105"/>
                  </a:lnTo>
                  <a:lnTo>
                    <a:pt x="444" y="151"/>
                  </a:lnTo>
                  <a:lnTo>
                    <a:pt x="449" y="184"/>
                  </a:lnTo>
                  <a:lnTo>
                    <a:pt x="453" y="200"/>
                  </a:lnTo>
                  <a:lnTo>
                    <a:pt x="457" y="200"/>
                  </a:lnTo>
                  <a:lnTo>
                    <a:pt x="462" y="184"/>
                  </a:lnTo>
                  <a:lnTo>
                    <a:pt x="466" y="151"/>
                  </a:lnTo>
                  <a:lnTo>
                    <a:pt x="471" y="103"/>
                  </a:lnTo>
                  <a:lnTo>
                    <a:pt x="475" y="50"/>
                  </a:lnTo>
                  <a:lnTo>
                    <a:pt x="480" y="9"/>
                  </a:lnTo>
                  <a:lnTo>
                    <a:pt x="484" y="0"/>
                  </a:lnTo>
                  <a:lnTo>
                    <a:pt x="488" y="30"/>
                  </a:lnTo>
                  <a:lnTo>
                    <a:pt x="493" y="83"/>
                  </a:lnTo>
                  <a:lnTo>
                    <a:pt x="497" y="138"/>
                  </a:lnTo>
                  <a:lnTo>
                    <a:pt x="502" y="178"/>
                  </a:lnTo>
                  <a:lnTo>
                    <a:pt x="506" y="198"/>
                  </a:lnTo>
                  <a:lnTo>
                    <a:pt x="510" y="200"/>
                  </a:lnTo>
                  <a:lnTo>
                    <a:pt x="515" y="186"/>
                  </a:lnTo>
                  <a:lnTo>
                    <a:pt x="519" y="156"/>
                  </a:lnTo>
                  <a:lnTo>
                    <a:pt x="524" y="114"/>
                  </a:lnTo>
                  <a:lnTo>
                    <a:pt x="528" y="70"/>
                  </a:lnTo>
                  <a:lnTo>
                    <a:pt x="532" y="41"/>
                  </a:lnTo>
                  <a:lnTo>
                    <a:pt x="537" y="42"/>
                  </a:lnTo>
                  <a:lnTo>
                    <a:pt x="541" y="72"/>
                  </a:lnTo>
                  <a:lnTo>
                    <a:pt x="546" y="118"/>
                  </a:lnTo>
                  <a:lnTo>
                    <a:pt x="550" y="163"/>
                  </a:lnTo>
                  <a:lnTo>
                    <a:pt x="555" y="193"/>
                  </a:lnTo>
                  <a:lnTo>
                    <a:pt x="559" y="209"/>
                  </a:lnTo>
                  <a:lnTo>
                    <a:pt x="563" y="214"/>
                  </a:lnTo>
                  <a:lnTo>
                    <a:pt x="568" y="213"/>
                  </a:lnTo>
                  <a:lnTo>
                    <a:pt x="572" y="208"/>
                  </a:lnTo>
                  <a:lnTo>
                    <a:pt x="577" y="200"/>
                  </a:lnTo>
                  <a:lnTo>
                    <a:pt x="581" y="192"/>
                  </a:lnTo>
                  <a:lnTo>
                    <a:pt x="585" y="187"/>
                  </a:lnTo>
                  <a:lnTo>
                    <a:pt x="590" y="187"/>
                  </a:lnTo>
                  <a:lnTo>
                    <a:pt x="594" y="193"/>
                  </a:lnTo>
                  <a:lnTo>
                    <a:pt x="599" y="201"/>
                  </a:lnTo>
                  <a:lnTo>
                    <a:pt x="603" y="209"/>
                  </a:lnTo>
                  <a:lnTo>
                    <a:pt x="608" y="214"/>
                  </a:lnTo>
                  <a:lnTo>
                    <a:pt x="612" y="216"/>
                  </a:lnTo>
                  <a:lnTo>
                    <a:pt x="616" y="215"/>
                  </a:lnTo>
                  <a:lnTo>
                    <a:pt x="621" y="211"/>
                  </a:lnTo>
                  <a:lnTo>
                    <a:pt x="625" y="202"/>
                  </a:lnTo>
                  <a:lnTo>
                    <a:pt x="630" y="190"/>
                  </a:lnTo>
                  <a:lnTo>
                    <a:pt x="634" y="177"/>
                  </a:lnTo>
                  <a:lnTo>
                    <a:pt x="638" y="168"/>
                  </a:lnTo>
                  <a:lnTo>
                    <a:pt x="643" y="168"/>
                  </a:lnTo>
                  <a:lnTo>
                    <a:pt x="647" y="176"/>
                  </a:lnTo>
                  <a:lnTo>
                    <a:pt x="652" y="189"/>
                  </a:lnTo>
                  <a:lnTo>
                    <a:pt x="656" y="202"/>
                  </a:lnTo>
                  <a:lnTo>
                    <a:pt x="660" y="212"/>
                  </a:lnTo>
                  <a:lnTo>
                    <a:pt x="665" y="216"/>
                  </a:lnTo>
                  <a:lnTo>
                    <a:pt x="669" y="218"/>
                  </a:lnTo>
                  <a:lnTo>
                    <a:pt x="674" y="218"/>
                  </a:lnTo>
                  <a:lnTo>
                    <a:pt x="678" y="217"/>
                  </a:lnTo>
                  <a:lnTo>
                    <a:pt x="683" y="215"/>
                  </a:lnTo>
                  <a:lnTo>
                    <a:pt x="687" y="212"/>
                  </a:lnTo>
                  <a:lnTo>
                    <a:pt x="691" y="211"/>
                  </a:lnTo>
                  <a:lnTo>
                    <a:pt x="696" y="210"/>
                  </a:lnTo>
                  <a:lnTo>
                    <a:pt x="700" y="212"/>
                  </a:lnTo>
                  <a:lnTo>
                    <a:pt x="705" y="214"/>
                  </a:lnTo>
                  <a:lnTo>
                    <a:pt x="709" y="217"/>
                  </a:lnTo>
                  <a:lnTo>
                    <a:pt x="713" y="218"/>
                  </a:lnTo>
                  <a:lnTo>
                    <a:pt x="718" y="219"/>
                  </a:lnTo>
                  <a:lnTo>
                    <a:pt x="722" y="219"/>
                  </a:lnTo>
                  <a:lnTo>
                    <a:pt x="727" y="219"/>
                  </a:lnTo>
                  <a:lnTo>
                    <a:pt x="731" y="219"/>
                  </a:lnTo>
                  <a:lnTo>
                    <a:pt x="735" y="219"/>
                  </a:lnTo>
                  <a:lnTo>
                    <a:pt x="740" y="218"/>
                  </a:lnTo>
                  <a:lnTo>
                    <a:pt x="744" y="217"/>
                  </a:lnTo>
                  <a:lnTo>
                    <a:pt x="749" y="217"/>
                  </a:lnTo>
                  <a:lnTo>
                    <a:pt x="753" y="218"/>
                  </a:lnTo>
                  <a:lnTo>
                    <a:pt x="758" y="218"/>
                  </a:lnTo>
                  <a:lnTo>
                    <a:pt x="762" y="219"/>
                  </a:lnTo>
                  <a:lnTo>
                    <a:pt x="766" y="219"/>
                  </a:lnTo>
                  <a:lnTo>
                    <a:pt x="771" y="219"/>
                  </a:lnTo>
                  <a:lnTo>
                    <a:pt x="775" y="219"/>
                  </a:lnTo>
                  <a:lnTo>
                    <a:pt x="780" y="219"/>
                  </a:lnTo>
                  <a:lnTo>
                    <a:pt x="784" y="219"/>
                  </a:lnTo>
                  <a:lnTo>
                    <a:pt x="788" y="219"/>
                  </a:lnTo>
                  <a:lnTo>
                    <a:pt x="793" y="219"/>
                  </a:lnTo>
                  <a:lnTo>
                    <a:pt x="797" y="219"/>
                  </a:lnTo>
                  <a:lnTo>
                    <a:pt x="802" y="219"/>
                  </a:lnTo>
                  <a:lnTo>
                    <a:pt x="806" y="219"/>
                  </a:lnTo>
                  <a:lnTo>
                    <a:pt x="811" y="219"/>
                  </a:lnTo>
                  <a:lnTo>
                    <a:pt x="815" y="219"/>
                  </a:lnTo>
                  <a:lnTo>
                    <a:pt x="819" y="219"/>
                  </a:lnTo>
                  <a:lnTo>
                    <a:pt x="824" y="219"/>
                  </a:lnTo>
                  <a:lnTo>
                    <a:pt x="828" y="219"/>
                  </a:lnTo>
                  <a:lnTo>
                    <a:pt x="833" y="219"/>
                  </a:lnTo>
                  <a:lnTo>
                    <a:pt x="837" y="219"/>
                  </a:lnTo>
                  <a:lnTo>
                    <a:pt x="841" y="219"/>
                  </a:lnTo>
                  <a:lnTo>
                    <a:pt x="846" y="219"/>
                  </a:lnTo>
                  <a:lnTo>
                    <a:pt x="850" y="219"/>
                  </a:lnTo>
                  <a:lnTo>
                    <a:pt x="855" y="219"/>
                  </a:lnTo>
                  <a:lnTo>
                    <a:pt x="859" y="219"/>
                  </a:lnTo>
                  <a:lnTo>
                    <a:pt x="863" y="219"/>
                  </a:lnTo>
                  <a:lnTo>
                    <a:pt x="868" y="219"/>
                  </a:lnTo>
                  <a:lnTo>
                    <a:pt x="872" y="219"/>
                  </a:lnTo>
                  <a:lnTo>
                    <a:pt x="877" y="219"/>
                  </a:lnTo>
                  <a:lnTo>
                    <a:pt x="881" y="219"/>
                  </a:lnTo>
                  <a:lnTo>
                    <a:pt x="886" y="219"/>
                  </a:lnTo>
                  <a:lnTo>
                    <a:pt x="890" y="219"/>
                  </a:lnTo>
                  <a:lnTo>
                    <a:pt x="894" y="219"/>
                  </a:lnTo>
                  <a:lnTo>
                    <a:pt x="899" y="219"/>
                  </a:lnTo>
                  <a:lnTo>
                    <a:pt x="903" y="219"/>
                  </a:lnTo>
                  <a:lnTo>
                    <a:pt x="908" y="219"/>
                  </a:lnTo>
                  <a:lnTo>
                    <a:pt x="912" y="219"/>
                  </a:lnTo>
                  <a:lnTo>
                    <a:pt x="916" y="219"/>
                  </a:lnTo>
                  <a:lnTo>
                    <a:pt x="921" y="219"/>
                  </a:lnTo>
                  <a:lnTo>
                    <a:pt x="925" y="219"/>
                  </a:lnTo>
                  <a:lnTo>
                    <a:pt x="930" y="219"/>
                  </a:lnTo>
                  <a:lnTo>
                    <a:pt x="934" y="219"/>
                  </a:lnTo>
                  <a:lnTo>
                    <a:pt x="938" y="219"/>
                  </a:lnTo>
                  <a:lnTo>
                    <a:pt x="943" y="219"/>
                  </a:lnTo>
                  <a:lnTo>
                    <a:pt x="947" y="219"/>
                  </a:lnTo>
                  <a:lnTo>
                    <a:pt x="952" y="219"/>
                  </a:lnTo>
                  <a:lnTo>
                    <a:pt x="956" y="219"/>
                  </a:lnTo>
                  <a:lnTo>
                    <a:pt x="961" y="219"/>
                  </a:lnTo>
                  <a:lnTo>
                    <a:pt x="965" y="219"/>
                  </a:lnTo>
                  <a:lnTo>
                    <a:pt x="969" y="219"/>
                  </a:lnTo>
                  <a:lnTo>
                    <a:pt x="974" y="219"/>
                  </a:lnTo>
                  <a:lnTo>
                    <a:pt x="978" y="219"/>
                  </a:lnTo>
                  <a:lnTo>
                    <a:pt x="983" y="219"/>
                  </a:lnTo>
                  <a:lnTo>
                    <a:pt x="987" y="219"/>
                  </a:lnTo>
                  <a:lnTo>
                    <a:pt x="991" y="219"/>
                  </a:lnTo>
                  <a:lnTo>
                    <a:pt x="996" y="219"/>
                  </a:lnTo>
                  <a:lnTo>
                    <a:pt x="1000" y="219"/>
                  </a:lnTo>
                  <a:lnTo>
                    <a:pt x="1005" y="219"/>
                  </a:lnTo>
                  <a:lnTo>
                    <a:pt x="1009" y="219"/>
                  </a:lnTo>
                  <a:lnTo>
                    <a:pt x="1013" y="219"/>
                  </a:lnTo>
                  <a:lnTo>
                    <a:pt x="1018" y="219"/>
                  </a:lnTo>
                  <a:lnTo>
                    <a:pt x="1022" y="219"/>
                  </a:lnTo>
                  <a:lnTo>
                    <a:pt x="1027" y="219"/>
                  </a:lnTo>
                  <a:lnTo>
                    <a:pt x="1031" y="219"/>
                  </a:lnTo>
                  <a:lnTo>
                    <a:pt x="1036" y="219"/>
                  </a:lnTo>
                  <a:lnTo>
                    <a:pt x="1040" y="219"/>
                  </a:lnTo>
                  <a:lnTo>
                    <a:pt x="1044" y="219"/>
                  </a:lnTo>
                  <a:lnTo>
                    <a:pt x="1049" y="219"/>
                  </a:lnTo>
                  <a:lnTo>
                    <a:pt x="1053" y="219"/>
                  </a:lnTo>
                  <a:lnTo>
                    <a:pt x="1058" y="219"/>
                  </a:lnTo>
                  <a:lnTo>
                    <a:pt x="1062" y="219"/>
                  </a:lnTo>
                  <a:lnTo>
                    <a:pt x="1066" y="219"/>
                  </a:lnTo>
                  <a:lnTo>
                    <a:pt x="1067" y="21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9" name="Rectangle 279"/>
            <p:cNvSpPr>
              <a:spLocks noChangeArrowheads="1"/>
            </p:cNvSpPr>
            <p:nvPr/>
          </p:nvSpPr>
          <p:spPr bwMode="auto">
            <a:xfrm>
              <a:off x="1965" y="731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398.3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Rectangle 280"/>
            <p:cNvSpPr>
              <a:spLocks noChangeArrowheads="1"/>
            </p:cNvSpPr>
            <p:nvPr/>
          </p:nvSpPr>
          <p:spPr bwMode="auto">
            <a:xfrm>
              <a:off x="1647" y="941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397.3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Rectangle 281"/>
            <p:cNvSpPr>
              <a:spLocks noChangeArrowheads="1"/>
            </p:cNvSpPr>
            <p:nvPr/>
          </p:nvSpPr>
          <p:spPr bwMode="auto">
            <a:xfrm>
              <a:off x="2253" y="977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399.2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Rectangle 282"/>
            <p:cNvSpPr>
              <a:spLocks noChangeArrowheads="1"/>
            </p:cNvSpPr>
            <p:nvPr/>
          </p:nvSpPr>
          <p:spPr bwMode="auto">
            <a:xfrm>
              <a:off x="2919" y="1705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401.3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Rectangle 283"/>
            <p:cNvSpPr>
              <a:spLocks noChangeArrowheads="1"/>
            </p:cNvSpPr>
            <p:nvPr/>
          </p:nvSpPr>
          <p:spPr bwMode="auto">
            <a:xfrm>
              <a:off x="2617" y="1813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400.2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Rectangle 284"/>
            <p:cNvSpPr>
              <a:spLocks noChangeArrowheads="1"/>
            </p:cNvSpPr>
            <p:nvPr/>
          </p:nvSpPr>
          <p:spPr bwMode="auto">
            <a:xfrm>
              <a:off x="3237" y="1997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402.3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Rectangle 285"/>
            <p:cNvSpPr>
              <a:spLocks noChangeArrowheads="1"/>
            </p:cNvSpPr>
            <p:nvPr/>
          </p:nvSpPr>
          <p:spPr bwMode="auto">
            <a:xfrm>
              <a:off x="1011" y="2027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395.3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Rectangle 286"/>
            <p:cNvSpPr>
              <a:spLocks noChangeArrowheads="1"/>
            </p:cNvSpPr>
            <p:nvPr/>
          </p:nvSpPr>
          <p:spPr bwMode="auto">
            <a:xfrm>
              <a:off x="3555" y="2039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403.3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Freeform 287"/>
            <p:cNvSpPr>
              <a:spLocks/>
            </p:cNvSpPr>
            <p:nvPr/>
          </p:nvSpPr>
          <p:spPr bwMode="auto">
            <a:xfrm>
              <a:off x="48" y="2285"/>
              <a:ext cx="5292" cy="1314"/>
            </a:xfrm>
            <a:custGeom>
              <a:avLst/>
              <a:gdLst>
                <a:gd name="T0" fmla="*/ 21 w 882"/>
                <a:gd name="T1" fmla="*/ 219 h 219"/>
                <a:gd name="T2" fmla="*/ 35 w 882"/>
                <a:gd name="T3" fmla="*/ 219 h 219"/>
                <a:gd name="T4" fmla="*/ 49 w 882"/>
                <a:gd name="T5" fmla="*/ 219 h 219"/>
                <a:gd name="T6" fmla="*/ 62 w 882"/>
                <a:gd name="T7" fmla="*/ 219 h 219"/>
                <a:gd name="T8" fmla="*/ 76 w 882"/>
                <a:gd name="T9" fmla="*/ 219 h 219"/>
                <a:gd name="T10" fmla="*/ 90 w 882"/>
                <a:gd name="T11" fmla="*/ 219 h 219"/>
                <a:gd name="T12" fmla="*/ 104 w 882"/>
                <a:gd name="T13" fmla="*/ 219 h 219"/>
                <a:gd name="T14" fmla="*/ 118 w 882"/>
                <a:gd name="T15" fmla="*/ 219 h 219"/>
                <a:gd name="T16" fmla="*/ 132 w 882"/>
                <a:gd name="T17" fmla="*/ 219 h 219"/>
                <a:gd name="T18" fmla="*/ 146 w 882"/>
                <a:gd name="T19" fmla="*/ 219 h 219"/>
                <a:gd name="T20" fmla="*/ 160 w 882"/>
                <a:gd name="T21" fmla="*/ 218 h 219"/>
                <a:gd name="T22" fmla="*/ 174 w 882"/>
                <a:gd name="T23" fmla="*/ 215 h 219"/>
                <a:gd name="T24" fmla="*/ 188 w 882"/>
                <a:gd name="T25" fmla="*/ 218 h 219"/>
                <a:gd name="T26" fmla="*/ 202 w 882"/>
                <a:gd name="T27" fmla="*/ 219 h 219"/>
                <a:gd name="T28" fmla="*/ 216 w 882"/>
                <a:gd name="T29" fmla="*/ 219 h 219"/>
                <a:gd name="T30" fmla="*/ 230 w 882"/>
                <a:gd name="T31" fmla="*/ 219 h 219"/>
                <a:gd name="T32" fmla="*/ 244 w 882"/>
                <a:gd name="T33" fmla="*/ 219 h 219"/>
                <a:gd name="T34" fmla="*/ 258 w 882"/>
                <a:gd name="T35" fmla="*/ 205 h 219"/>
                <a:gd name="T36" fmla="*/ 272 w 882"/>
                <a:gd name="T37" fmla="*/ 86 h 219"/>
                <a:gd name="T38" fmla="*/ 286 w 882"/>
                <a:gd name="T39" fmla="*/ 51 h 219"/>
                <a:gd name="T40" fmla="*/ 300 w 882"/>
                <a:gd name="T41" fmla="*/ 190 h 219"/>
                <a:gd name="T42" fmla="*/ 314 w 882"/>
                <a:gd name="T43" fmla="*/ 187 h 219"/>
                <a:gd name="T44" fmla="*/ 328 w 882"/>
                <a:gd name="T45" fmla="*/ 32 h 219"/>
                <a:gd name="T46" fmla="*/ 342 w 882"/>
                <a:gd name="T47" fmla="*/ 67 h 219"/>
                <a:gd name="T48" fmla="*/ 356 w 882"/>
                <a:gd name="T49" fmla="*/ 201 h 219"/>
                <a:gd name="T50" fmla="*/ 370 w 882"/>
                <a:gd name="T51" fmla="*/ 175 h 219"/>
                <a:gd name="T52" fmla="*/ 384 w 882"/>
                <a:gd name="T53" fmla="*/ 53 h 219"/>
                <a:gd name="T54" fmla="*/ 398 w 882"/>
                <a:gd name="T55" fmla="*/ 135 h 219"/>
                <a:gd name="T56" fmla="*/ 412 w 882"/>
                <a:gd name="T57" fmla="*/ 213 h 219"/>
                <a:gd name="T58" fmla="*/ 426 w 882"/>
                <a:gd name="T59" fmla="*/ 212 h 219"/>
                <a:gd name="T60" fmla="*/ 440 w 882"/>
                <a:gd name="T61" fmla="*/ 202 h 219"/>
                <a:gd name="T62" fmla="*/ 455 w 882"/>
                <a:gd name="T63" fmla="*/ 214 h 219"/>
                <a:gd name="T64" fmla="*/ 469 w 882"/>
                <a:gd name="T65" fmla="*/ 217 h 219"/>
                <a:gd name="T66" fmla="*/ 483 w 882"/>
                <a:gd name="T67" fmla="*/ 191 h 219"/>
                <a:gd name="T68" fmla="*/ 497 w 882"/>
                <a:gd name="T69" fmla="*/ 180 h 219"/>
                <a:gd name="T70" fmla="*/ 511 w 882"/>
                <a:gd name="T71" fmla="*/ 212 h 219"/>
                <a:gd name="T72" fmla="*/ 525 w 882"/>
                <a:gd name="T73" fmla="*/ 219 h 219"/>
                <a:gd name="T74" fmla="*/ 540 w 882"/>
                <a:gd name="T75" fmla="*/ 216 h 219"/>
                <a:gd name="T76" fmla="*/ 554 w 882"/>
                <a:gd name="T77" fmla="*/ 216 h 219"/>
                <a:gd name="T78" fmla="*/ 568 w 882"/>
                <a:gd name="T79" fmla="*/ 219 h 219"/>
                <a:gd name="T80" fmla="*/ 582 w 882"/>
                <a:gd name="T81" fmla="*/ 219 h 219"/>
                <a:gd name="T82" fmla="*/ 596 w 882"/>
                <a:gd name="T83" fmla="*/ 219 h 219"/>
                <a:gd name="T84" fmla="*/ 611 w 882"/>
                <a:gd name="T85" fmla="*/ 219 h 219"/>
                <a:gd name="T86" fmla="*/ 625 w 882"/>
                <a:gd name="T87" fmla="*/ 219 h 219"/>
                <a:gd name="T88" fmla="*/ 639 w 882"/>
                <a:gd name="T89" fmla="*/ 219 h 219"/>
                <a:gd name="T90" fmla="*/ 653 w 882"/>
                <a:gd name="T91" fmla="*/ 219 h 219"/>
                <a:gd name="T92" fmla="*/ 668 w 882"/>
                <a:gd name="T93" fmla="*/ 219 h 219"/>
                <a:gd name="T94" fmla="*/ 682 w 882"/>
                <a:gd name="T95" fmla="*/ 219 h 219"/>
                <a:gd name="T96" fmla="*/ 696 w 882"/>
                <a:gd name="T97" fmla="*/ 219 h 219"/>
                <a:gd name="T98" fmla="*/ 710 w 882"/>
                <a:gd name="T99" fmla="*/ 219 h 219"/>
                <a:gd name="T100" fmla="*/ 725 w 882"/>
                <a:gd name="T101" fmla="*/ 219 h 219"/>
                <a:gd name="T102" fmla="*/ 739 w 882"/>
                <a:gd name="T103" fmla="*/ 219 h 219"/>
                <a:gd name="T104" fmla="*/ 753 w 882"/>
                <a:gd name="T105" fmla="*/ 219 h 219"/>
                <a:gd name="T106" fmla="*/ 768 w 882"/>
                <a:gd name="T107" fmla="*/ 219 h 219"/>
                <a:gd name="T108" fmla="*/ 782 w 882"/>
                <a:gd name="T109" fmla="*/ 219 h 219"/>
                <a:gd name="T110" fmla="*/ 796 w 882"/>
                <a:gd name="T111" fmla="*/ 219 h 219"/>
                <a:gd name="T112" fmla="*/ 811 w 882"/>
                <a:gd name="T113" fmla="*/ 219 h 219"/>
                <a:gd name="T114" fmla="*/ 825 w 882"/>
                <a:gd name="T115" fmla="*/ 219 h 219"/>
                <a:gd name="T116" fmla="*/ 840 w 882"/>
                <a:gd name="T117" fmla="*/ 219 h 219"/>
                <a:gd name="T118" fmla="*/ 854 w 882"/>
                <a:gd name="T119" fmla="*/ 219 h 219"/>
                <a:gd name="T120" fmla="*/ 868 w 882"/>
                <a:gd name="T121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82" h="219">
                  <a:moveTo>
                    <a:pt x="0" y="219"/>
                  </a:moveTo>
                  <a:lnTo>
                    <a:pt x="8" y="219"/>
                  </a:lnTo>
                  <a:lnTo>
                    <a:pt x="9" y="219"/>
                  </a:lnTo>
                  <a:lnTo>
                    <a:pt x="9" y="219"/>
                  </a:lnTo>
                  <a:lnTo>
                    <a:pt x="10" y="219"/>
                  </a:lnTo>
                  <a:lnTo>
                    <a:pt x="11" y="219"/>
                  </a:lnTo>
                  <a:lnTo>
                    <a:pt x="11" y="219"/>
                  </a:lnTo>
                  <a:lnTo>
                    <a:pt x="12" y="219"/>
                  </a:lnTo>
                  <a:lnTo>
                    <a:pt x="12" y="219"/>
                  </a:lnTo>
                  <a:lnTo>
                    <a:pt x="13" y="219"/>
                  </a:lnTo>
                  <a:lnTo>
                    <a:pt x="13" y="219"/>
                  </a:lnTo>
                  <a:lnTo>
                    <a:pt x="14" y="219"/>
                  </a:lnTo>
                  <a:lnTo>
                    <a:pt x="15" y="219"/>
                  </a:lnTo>
                  <a:lnTo>
                    <a:pt x="15" y="219"/>
                  </a:lnTo>
                  <a:lnTo>
                    <a:pt x="16" y="219"/>
                  </a:lnTo>
                  <a:lnTo>
                    <a:pt x="16" y="219"/>
                  </a:lnTo>
                  <a:lnTo>
                    <a:pt x="17" y="219"/>
                  </a:lnTo>
                  <a:lnTo>
                    <a:pt x="17" y="219"/>
                  </a:lnTo>
                  <a:lnTo>
                    <a:pt x="18" y="219"/>
                  </a:lnTo>
                  <a:lnTo>
                    <a:pt x="19" y="219"/>
                  </a:lnTo>
                  <a:lnTo>
                    <a:pt x="19" y="219"/>
                  </a:lnTo>
                  <a:lnTo>
                    <a:pt x="20" y="219"/>
                  </a:lnTo>
                  <a:lnTo>
                    <a:pt x="20" y="219"/>
                  </a:lnTo>
                  <a:lnTo>
                    <a:pt x="21" y="219"/>
                  </a:lnTo>
                  <a:lnTo>
                    <a:pt x="21" y="219"/>
                  </a:lnTo>
                  <a:lnTo>
                    <a:pt x="22" y="219"/>
                  </a:lnTo>
                  <a:lnTo>
                    <a:pt x="23" y="219"/>
                  </a:lnTo>
                  <a:lnTo>
                    <a:pt x="23" y="219"/>
                  </a:lnTo>
                  <a:lnTo>
                    <a:pt x="24" y="219"/>
                  </a:lnTo>
                  <a:lnTo>
                    <a:pt x="24" y="219"/>
                  </a:lnTo>
                  <a:lnTo>
                    <a:pt x="25" y="219"/>
                  </a:lnTo>
                  <a:lnTo>
                    <a:pt x="26" y="219"/>
                  </a:lnTo>
                  <a:lnTo>
                    <a:pt x="26" y="219"/>
                  </a:lnTo>
                  <a:lnTo>
                    <a:pt x="27" y="219"/>
                  </a:lnTo>
                  <a:lnTo>
                    <a:pt x="27" y="219"/>
                  </a:lnTo>
                  <a:lnTo>
                    <a:pt x="28" y="219"/>
                  </a:lnTo>
                  <a:lnTo>
                    <a:pt x="28" y="219"/>
                  </a:lnTo>
                  <a:lnTo>
                    <a:pt x="29" y="219"/>
                  </a:lnTo>
                  <a:lnTo>
                    <a:pt x="30" y="219"/>
                  </a:lnTo>
                  <a:lnTo>
                    <a:pt x="30" y="219"/>
                  </a:lnTo>
                  <a:lnTo>
                    <a:pt x="31" y="219"/>
                  </a:lnTo>
                  <a:lnTo>
                    <a:pt x="31" y="219"/>
                  </a:lnTo>
                  <a:lnTo>
                    <a:pt x="32" y="219"/>
                  </a:lnTo>
                  <a:lnTo>
                    <a:pt x="32" y="219"/>
                  </a:lnTo>
                  <a:lnTo>
                    <a:pt x="33" y="219"/>
                  </a:lnTo>
                  <a:lnTo>
                    <a:pt x="34" y="219"/>
                  </a:lnTo>
                  <a:lnTo>
                    <a:pt x="34" y="219"/>
                  </a:lnTo>
                  <a:lnTo>
                    <a:pt x="35" y="219"/>
                  </a:lnTo>
                  <a:lnTo>
                    <a:pt x="35" y="219"/>
                  </a:lnTo>
                  <a:lnTo>
                    <a:pt x="36" y="219"/>
                  </a:lnTo>
                  <a:lnTo>
                    <a:pt x="36" y="219"/>
                  </a:lnTo>
                  <a:lnTo>
                    <a:pt x="37" y="219"/>
                  </a:lnTo>
                  <a:lnTo>
                    <a:pt x="38" y="219"/>
                  </a:lnTo>
                  <a:lnTo>
                    <a:pt x="38" y="219"/>
                  </a:lnTo>
                  <a:lnTo>
                    <a:pt x="39" y="219"/>
                  </a:lnTo>
                  <a:lnTo>
                    <a:pt x="39" y="219"/>
                  </a:lnTo>
                  <a:lnTo>
                    <a:pt x="40" y="219"/>
                  </a:lnTo>
                  <a:lnTo>
                    <a:pt x="41" y="219"/>
                  </a:lnTo>
                  <a:lnTo>
                    <a:pt x="41" y="219"/>
                  </a:lnTo>
                  <a:lnTo>
                    <a:pt x="42" y="219"/>
                  </a:lnTo>
                  <a:lnTo>
                    <a:pt x="42" y="219"/>
                  </a:lnTo>
                  <a:lnTo>
                    <a:pt x="43" y="219"/>
                  </a:lnTo>
                  <a:lnTo>
                    <a:pt x="43" y="219"/>
                  </a:lnTo>
                  <a:lnTo>
                    <a:pt x="44" y="219"/>
                  </a:lnTo>
                  <a:lnTo>
                    <a:pt x="45" y="219"/>
                  </a:lnTo>
                  <a:lnTo>
                    <a:pt x="45" y="219"/>
                  </a:lnTo>
                  <a:lnTo>
                    <a:pt x="46" y="219"/>
                  </a:lnTo>
                  <a:lnTo>
                    <a:pt x="46" y="219"/>
                  </a:lnTo>
                  <a:lnTo>
                    <a:pt x="47" y="219"/>
                  </a:lnTo>
                  <a:lnTo>
                    <a:pt x="47" y="219"/>
                  </a:lnTo>
                  <a:lnTo>
                    <a:pt x="48" y="219"/>
                  </a:lnTo>
                  <a:lnTo>
                    <a:pt x="49" y="219"/>
                  </a:lnTo>
                  <a:lnTo>
                    <a:pt x="49" y="219"/>
                  </a:lnTo>
                  <a:lnTo>
                    <a:pt x="50" y="219"/>
                  </a:lnTo>
                  <a:lnTo>
                    <a:pt x="50" y="219"/>
                  </a:lnTo>
                  <a:lnTo>
                    <a:pt x="51" y="219"/>
                  </a:lnTo>
                  <a:lnTo>
                    <a:pt x="52" y="219"/>
                  </a:lnTo>
                  <a:lnTo>
                    <a:pt x="52" y="219"/>
                  </a:lnTo>
                  <a:lnTo>
                    <a:pt x="53" y="219"/>
                  </a:lnTo>
                  <a:lnTo>
                    <a:pt x="53" y="219"/>
                  </a:lnTo>
                  <a:lnTo>
                    <a:pt x="54" y="219"/>
                  </a:lnTo>
                  <a:lnTo>
                    <a:pt x="54" y="219"/>
                  </a:lnTo>
                  <a:lnTo>
                    <a:pt x="55" y="219"/>
                  </a:lnTo>
                  <a:lnTo>
                    <a:pt x="56" y="219"/>
                  </a:lnTo>
                  <a:lnTo>
                    <a:pt x="56" y="219"/>
                  </a:lnTo>
                  <a:lnTo>
                    <a:pt x="57" y="219"/>
                  </a:lnTo>
                  <a:lnTo>
                    <a:pt x="57" y="219"/>
                  </a:lnTo>
                  <a:lnTo>
                    <a:pt x="58" y="219"/>
                  </a:lnTo>
                  <a:lnTo>
                    <a:pt x="58" y="219"/>
                  </a:lnTo>
                  <a:lnTo>
                    <a:pt x="59" y="219"/>
                  </a:lnTo>
                  <a:lnTo>
                    <a:pt x="60" y="219"/>
                  </a:lnTo>
                  <a:lnTo>
                    <a:pt x="60" y="219"/>
                  </a:lnTo>
                  <a:lnTo>
                    <a:pt x="61" y="219"/>
                  </a:lnTo>
                  <a:lnTo>
                    <a:pt x="61" y="219"/>
                  </a:lnTo>
                  <a:lnTo>
                    <a:pt x="62" y="219"/>
                  </a:lnTo>
                  <a:lnTo>
                    <a:pt x="62" y="219"/>
                  </a:lnTo>
                  <a:lnTo>
                    <a:pt x="63" y="219"/>
                  </a:lnTo>
                  <a:lnTo>
                    <a:pt x="64" y="219"/>
                  </a:lnTo>
                  <a:lnTo>
                    <a:pt x="64" y="219"/>
                  </a:lnTo>
                  <a:lnTo>
                    <a:pt x="65" y="219"/>
                  </a:lnTo>
                  <a:lnTo>
                    <a:pt x="65" y="219"/>
                  </a:lnTo>
                  <a:lnTo>
                    <a:pt x="66" y="219"/>
                  </a:lnTo>
                  <a:lnTo>
                    <a:pt x="67" y="219"/>
                  </a:lnTo>
                  <a:lnTo>
                    <a:pt x="67" y="219"/>
                  </a:lnTo>
                  <a:lnTo>
                    <a:pt x="68" y="219"/>
                  </a:lnTo>
                  <a:lnTo>
                    <a:pt x="68" y="219"/>
                  </a:lnTo>
                  <a:lnTo>
                    <a:pt x="69" y="219"/>
                  </a:lnTo>
                  <a:lnTo>
                    <a:pt x="69" y="219"/>
                  </a:lnTo>
                  <a:lnTo>
                    <a:pt x="70" y="219"/>
                  </a:lnTo>
                  <a:lnTo>
                    <a:pt x="71" y="219"/>
                  </a:lnTo>
                  <a:lnTo>
                    <a:pt x="71" y="219"/>
                  </a:lnTo>
                  <a:lnTo>
                    <a:pt x="72" y="219"/>
                  </a:lnTo>
                  <a:lnTo>
                    <a:pt x="72" y="219"/>
                  </a:lnTo>
                  <a:lnTo>
                    <a:pt x="73" y="219"/>
                  </a:lnTo>
                  <a:lnTo>
                    <a:pt x="73" y="219"/>
                  </a:lnTo>
                  <a:lnTo>
                    <a:pt x="74" y="219"/>
                  </a:lnTo>
                  <a:lnTo>
                    <a:pt x="75" y="219"/>
                  </a:lnTo>
                  <a:lnTo>
                    <a:pt x="75" y="219"/>
                  </a:lnTo>
                  <a:lnTo>
                    <a:pt x="76" y="219"/>
                  </a:lnTo>
                  <a:lnTo>
                    <a:pt x="76" y="219"/>
                  </a:lnTo>
                  <a:lnTo>
                    <a:pt x="77" y="219"/>
                  </a:lnTo>
                  <a:lnTo>
                    <a:pt x="78" y="219"/>
                  </a:lnTo>
                  <a:lnTo>
                    <a:pt x="78" y="219"/>
                  </a:lnTo>
                  <a:lnTo>
                    <a:pt x="79" y="219"/>
                  </a:lnTo>
                  <a:lnTo>
                    <a:pt x="79" y="219"/>
                  </a:lnTo>
                  <a:lnTo>
                    <a:pt x="80" y="219"/>
                  </a:lnTo>
                  <a:lnTo>
                    <a:pt x="80" y="219"/>
                  </a:lnTo>
                  <a:lnTo>
                    <a:pt x="81" y="219"/>
                  </a:lnTo>
                  <a:lnTo>
                    <a:pt x="82" y="219"/>
                  </a:lnTo>
                  <a:lnTo>
                    <a:pt x="82" y="219"/>
                  </a:lnTo>
                  <a:lnTo>
                    <a:pt x="83" y="219"/>
                  </a:lnTo>
                  <a:lnTo>
                    <a:pt x="83" y="219"/>
                  </a:lnTo>
                  <a:lnTo>
                    <a:pt x="84" y="219"/>
                  </a:lnTo>
                  <a:lnTo>
                    <a:pt x="84" y="219"/>
                  </a:lnTo>
                  <a:lnTo>
                    <a:pt x="85" y="219"/>
                  </a:lnTo>
                  <a:lnTo>
                    <a:pt x="86" y="219"/>
                  </a:lnTo>
                  <a:lnTo>
                    <a:pt x="86" y="219"/>
                  </a:lnTo>
                  <a:lnTo>
                    <a:pt x="87" y="219"/>
                  </a:lnTo>
                  <a:lnTo>
                    <a:pt x="87" y="219"/>
                  </a:lnTo>
                  <a:lnTo>
                    <a:pt x="88" y="219"/>
                  </a:lnTo>
                  <a:lnTo>
                    <a:pt x="89" y="219"/>
                  </a:lnTo>
                  <a:lnTo>
                    <a:pt x="89" y="219"/>
                  </a:lnTo>
                  <a:lnTo>
                    <a:pt x="90" y="219"/>
                  </a:lnTo>
                  <a:lnTo>
                    <a:pt x="90" y="219"/>
                  </a:lnTo>
                  <a:lnTo>
                    <a:pt x="91" y="219"/>
                  </a:lnTo>
                  <a:lnTo>
                    <a:pt x="91" y="219"/>
                  </a:lnTo>
                  <a:lnTo>
                    <a:pt x="92" y="219"/>
                  </a:lnTo>
                  <a:lnTo>
                    <a:pt x="93" y="219"/>
                  </a:lnTo>
                  <a:lnTo>
                    <a:pt x="93" y="219"/>
                  </a:lnTo>
                  <a:lnTo>
                    <a:pt x="94" y="219"/>
                  </a:lnTo>
                  <a:lnTo>
                    <a:pt x="94" y="219"/>
                  </a:lnTo>
                  <a:lnTo>
                    <a:pt x="95" y="219"/>
                  </a:lnTo>
                  <a:lnTo>
                    <a:pt x="95" y="219"/>
                  </a:lnTo>
                  <a:lnTo>
                    <a:pt x="96" y="219"/>
                  </a:lnTo>
                  <a:lnTo>
                    <a:pt x="97" y="219"/>
                  </a:lnTo>
                  <a:lnTo>
                    <a:pt x="97" y="219"/>
                  </a:lnTo>
                  <a:lnTo>
                    <a:pt x="98" y="219"/>
                  </a:lnTo>
                  <a:lnTo>
                    <a:pt x="98" y="219"/>
                  </a:lnTo>
                  <a:lnTo>
                    <a:pt x="99" y="219"/>
                  </a:lnTo>
                  <a:lnTo>
                    <a:pt x="100" y="219"/>
                  </a:lnTo>
                  <a:lnTo>
                    <a:pt x="100" y="219"/>
                  </a:lnTo>
                  <a:lnTo>
                    <a:pt x="101" y="219"/>
                  </a:lnTo>
                  <a:lnTo>
                    <a:pt x="101" y="219"/>
                  </a:lnTo>
                  <a:lnTo>
                    <a:pt x="102" y="219"/>
                  </a:lnTo>
                  <a:lnTo>
                    <a:pt x="102" y="219"/>
                  </a:lnTo>
                  <a:lnTo>
                    <a:pt x="103" y="219"/>
                  </a:lnTo>
                  <a:lnTo>
                    <a:pt x="104" y="219"/>
                  </a:lnTo>
                  <a:lnTo>
                    <a:pt x="104" y="219"/>
                  </a:lnTo>
                  <a:lnTo>
                    <a:pt x="105" y="219"/>
                  </a:lnTo>
                  <a:lnTo>
                    <a:pt x="105" y="219"/>
                  </a:lnTo>
                  <a:lnTo>
                    <a:pt x="106" y="219"/>
                  </a:lnTo>
                  <a:lnTo>
                    <a:pt x="106" y="219"/>
                  </a:lnTo>
                  <a:lnTo>
                    <a:pt x="107" y="219"/>
                  </a:lnTo>
                  <a:lnTo>
                    <a:pt x="108" y="219"/>
                  </a:lnTo>
                  <a:lnTo>
                    <a:pt x="108" y="219"/>
                  </a:lnTo>
                  <a:lnTo>
                    <a:pt x="109" y="219"/>
                  </a:lnTo>
                  <a:lnTo>
                    <a:pt x="109" y="219"/>
                  </a:lnTo>
                  <a:lnTo>
                    <a:pt x="110" y="219"/>
                  </a:lnTo>
                  <a:lnTo>
                    <a:pt x="111" y="219"/>
                  </a:lnTo>
                  <a:lnTo>
                    <a:pt x="111" y="219"/>
                  </a:lnTo>
                  <a:lnTo>
                    <a:pt x="112" y="219"/>
                  </a:lnTo>
                  <a:lnTo>
                    <a:pt x="112" y="219"/>
                  </a:lnTo>
                  <a:lnTo>
                    <a:pt x="113" y="219"/>
                  </a:lnTo>
                  <a:lnTo>
                    <a:pt x="113" y="219"/>
                  </a:lnTo>
                  <a:lnTo>
                    <a:pt x="114" y="219"/>
                  </a:lnTo>
                  <a:lnTo>
                    <a:pt x="115" y="219"/>
                  </a:lnTo>
                  <a:lnTo>
                    <a:pt x="115" y="219"/>
                  </a:lnTo>
                  <a:lnTo>
                    <a:pt x="116" y="219"/>
                  </a:lnTo>
                  <a:lnTo>
                    <a:pt x="116" y="219"/>
                  </a:lnTo>
                  <a:lnTo>
                    <a:pt x="117" y="219"/>
                  </a:lnTo>
                  <a:lnTo>
                    <a:pt x="117" y="219"/>
                  </a:lnTo>
                  <a:lnTo>
                    <a:pt x="118" y="219"/>
                  </a:lnTo>
                  <a:lnTo>
                    <a:pt x="119" y="219"/>
                  </a:lnTo>
                  <a:lnTo>
                    <a:pt x="119" y="219"/>
                  </a:lnTo>
                  <a:lnTo>
                    <a:pt x="120" y="219"/>
                  </a:lnTo>
                  <a:lnTo>
                    <a:pt x="120" y="219"/>
                  </a:lnTo>
                  <a:lnTo>
                    <a:pt x="121" y="219"/>
                  </a:lnTo>
                  <a:lnTo>
                    <a:pt x="122" y="219"/>
                  </a:lnTo>
                  <a:lnTo>
                    <a:pt x="122" y="219"/>
                  </a:lnTo>
                  <a:lnTo>
                    <a:pt x="123" y="219"/>
                  </a:lnTo>
                  <a:lnTo>
                    <a:pt x="123" y="219"/>
                  </a:lnTo>
                  <a:lnTo>
                    <a:pt x="124" y="219"/>
                  </a:lnTo>
                  <a:lnTo>
                    <a:pt x="124" y="219"/>
                  </a:lnTo>
                  <a:lnTo>
                    <a:pt x="125" y="219"/>
                  </a:lnTo>
                  <a:lnTo>
                    <a:pt x="126" y="219"/>
                  </a:lnTo>
                  <a:lnTo>
                    <a:pt x="126" y="219"/>
                  </a:lnTo>
                  <a:lnTo>
                    <a:pt x="127" y="219"/>
                  </a:lnTo>
                  <a:lnTo>
                    <a:pt x="127" y="219"/>
                  </a:lnTo>
                  <a:lnTo>
                    <a:pt x="128" y="219"/>
                  </a:lnTo>
                  <a:lnTo>
                    <a:pt x="128" y="219"/>
                  </a:lnTo>
                  <a:lnTo>
                    <a:pt x="129" y="219"/>
                  </a:lnTo>
                  <a:lnTo>
                    <a:pt x="130" y="219"/>
                  </a:lnTo>
                  <a:lnTo>
                    <a:pt x="130" y="219"/>
                  </a:lnTo>
                  <a:lnTo>
                    <a:pt x="131" y="219"/>
                  </a:lnTo>
                  <a:lnTo>
                    <a:pt x="131" y="219"/>
                  </a:lnTo>
                  <a:lnTo>
                    <a:pt x="132" y="219"/>
                  </a:lnTo>
                  <a:lnTo>
                    <a:pt x="133" y="219"/>
                  </a:lnTo>
                  <a:lnTo>
                    <a:pt x="133" y="219"/>
                  </a:lnTo>
                  <a:lnTo>
                    <a:pt x="134" y="219"/>
                  </a:lnTo>
                  <a:lnTo>
                    <a:pt x="134" y="219"/>
                  </a:lnTo>
                  <a:lnTo>
                    <a:pt x="135" y="219"/>
                  </a:lnTo>
                  <a:lnTo>
                    <a:pt x="135" y="219"/>
                  </a:lnTo>
                  <a:lnTo>
                    <a:pt x="136" y="219"/>
                  </a:lnTo>
                  <a:lnTo>
                    <a:pt x="137" y="219"/>
                  </a:lnTo>
                  <a:lnTo>
                    <a:pt x="137" y="219"/>
                  </a:lnTo>
                  <a:lnTo>
                    <a:pt x="138" y="219"/>
                  </a:lnTo>
                  <a:lnTo>
                    <a:pt x="138" y="219"/>
                  </a:lnTo>
                  <a:lnTo>
                    <a:pt x="139" y="219"/>
                  </a:lnTo>
                  <a:lnTo>
                    <a:pt x="139" y="219"/>
                  </a:lnTo>
                  <a:lnTo>
                    <a:pt x="140" y="219"/>
                  </a:lnTo>
                  <a:lnTo>
                    <a:pt x="141" y="219"/>
                  </a:lnTo>
                  <a:lnTo>
                    <a:pt x="141" y="219"/>
                  </a:lnTo>
                  <a:lnTo>
                    <a:pt x="142" y="219"/>
                  </a:lnTo>
                  <a:lnTo>
                    <a:pt x="142" y="219"/>
                  </a:lnTo>
                  <a:lnTo>
                    <a:pt x="143" y="219"/>
                  </a:lnTo>
                  <a:lnTo>
                    <a:pt x="144" y="219"/>
                  </a:lnTo>
                  <a:lnTo>
                    <a:pt x="144" y="219"/>
                  </a:lnTo>
                  <a:lnTo>
                    <a:pt x="145" y="219"/>
                  </a:lnTo>
                  <a:lnTo>
                    <a:pt x="145" y="219"/>
                  </a:lnTo>
                  <a:lnTo>
                    <a:pt x="146" y="219"/>
                  </a:lnTo>
                  <a:lnTo>
                    <a:pt x="146" y="219"/>
                  </a:lnTo>
                  <a:lnTo>
                    <a:pt x="147" y="219"/>
                  </a:lnTo>
                  <a:lnTo>
                    <a:pt x="148" y="219"/>
                  </a:lnTo>
                  <a:lnTo>
                    <a:pt x="148" y="219"/>
                  </a:lnTo>
                  <a:lnTo>
                    <a:pt x="149" y="219"/>
                  </a:lnTo>
                  <a:lnTo>
                    <a:pt x="149" y="219"/>
                  </a:lnTo>
                  <a:lnTo>
                    <a:pt x="150" y="219"/>
                  </a:lnTo>
                  <a:lnTo>
                    <a:pt x="151" y="219"/>
                  </a:lnTo>
                  <a:lnTo>
                    <a:pt x="151" y="219"/>
                  </a:lnTo>
                  <a:lnTo>
                    <a:pt x="152" y="219"/>
                  </a:lnTo>
                  <a:lnTo>
                    <a:pt x="152" y="219"/>
                  </a:lnTo>
                  <a:lnTo>
                    <a:pt x="153" y="219"/>
                  </a:lnTo>
                  <a:lnTo>
                    <a:pt x="153" y="219"/>
                  </a:lnTo>
                  <a:lnTo>
                    <a:pt x="154" y="219"/>
                  </a:lnTo>
                  <a:lnTo>
                    <a:pt x="155" y="219"/>
                  </a:lnTo>
                  <a:lnTo>
                    <a:pt x="155" y="219"/>
                  </a:lnTo>
                  <a:lnTo>
                    <a:pt x="156" y="219"/>
                  </a:lnTo>
                  <a:lnTo>
                    <a:pt x="156" y="219"/>
                  </a:lnTo>
                  <a:lnTo>
                    <a:pt x="157" y="219"/>
                  </a:lnTo>
                  <a:lnTo>
                    <a:pt x="157" y="218"/>
                  </a:lnTo>
                  <a:lnTo>
                    <a:pt x="158" y="218"/>
                  </a:lnTo>
                  <a:lnTo>
                    <a:pt x="159" y="218"/>
                  </a:lnTo>
                  <a:lnTo>
                    <a:pt x="159" y="218"/>
                  </a:lnTo>
                  <a:lnTo>
                    <a:pt x="160" y="218"/>
                  </a:lnTo>
                  <a:lnTo>
                    <a:pt x="160" y="218"/>
                  </a:lnTo>
                  <a:lnTo>
                    <a:pt x="161" y="218"/>
                  </a:lnTo>
                  <a:lnTo>
                    <a:pt x="162" y="217"/>
                  </a:lnTo>
                  <a:lnTo>
                    <a:pt x="162" y="217"/>
                  </a:lnTo>
                  <a:lnTo>
                    <a:pt x="163" y="217"/>
                  </a:lnTo>
                  <a:lnTo>
                    <a:pt x="163" y="217"/>
                  </a:lnTo>
                  <a:lnTo>
                    <a:pt x="164" y="217"/>
                  </a:lnTo>
                  <a:lnTo>
                    <a:pt x="164" y="217"/>
                  </a:lnTo>
                  <a:lnTo>
                    <a:pt x="165" y="216"/>
                  </a:lnTo>
                  <a:lnTo>
                    <a:pt x="166" y="216"/>
                  </a:lnTo>
                  <a:lnTo>
                    <a:pt x="166" y="216"/>
                  </a:lnTo>
                  <a:lnTo>
                    <a:pt x="167" y="216"/>
                  </a:lnTo>
                  <a:lnTo>
                    <a:pt x="167" y="216"/>
                  </a:lnTo>
                  <a:lnTo>
                    <a:pt x="168" y="216"/>
                  </a:lnTo>
                  <a:lnTo>
                    <a:pt x="169" y="216"/>
                  </a:lnTo>
                  <a:lnTo>
                    <a:pt x="169" y="215"/>
                  </a:lnTo>
                  <a:lnTo>
                    <a:pt x="170" y="215"/>
                  </a:lnTo>
                  <a:lnTo>
                    <a:pt x="170" y="215"/>
                  </a:lnTo>
                  <a:lnTo>
                    <a:pt x="171" y="215"/>
                  </a:lnTo>
                  <a:lnTo>
                    <a:pt x="171" y="215"/>
                  </a:lnTo>
                  <a:lnTo>
                    <a:pt x="172" y="215"/>
                  </a:lnTo>
                  <a:lnTo>
                    <a:pt x="173" y="215"/>
                  </a:lnTo>
                  <a:lnTo>
                    <a:pt x="173" y="215"/>
                  </a:lnTo>
                  <a:lnTo>
                    <a:pt x="174" y="215"/>
                  </a:lnTo>
                  <a:lnTo>
                    <a:pt x="174" y="215"/>
                  </a:lnTo>
                  <a:lnTo>
                    <a:pt x="175" y="215"/>
                  </a:lnTo>
                  <a:lnTo>
                    <a:pt x="175" y="215"/>
                  </a:lnTo>
                  <a:lnTo>
                    <a:pt x="176" y="215"/>
                  </a:lnTo>
                  <a:lnTo>
                    <a:pt x="177" y="215"/>
                  </a:lnTo>
                  <a:lnTo>
                    <a:pt x="177" y="215"/>
                  </a:lnTo>
                  <a:lnTo>
                    <a:pt x="178" y="215"/>
                  </a:lnTo>
                  <a:lnTo>
                    <a:pt x="178" y="215"/>
                  </a:lnTo>
                  <a:lnTo>
                    <a:pt x="179" y="215"/>
                  </a:lnTo>
                  <a:lnTo>
                    <a:pt x="180" y="216"/>
                  </a:lnTo>
                  <a:lnTo>
                    <a:pt x="180" y="216"/>
                  </a:lnTo>
                  <a:lnTo>
                    <a:pt x="181" y="216"/>
                  </a:lnTo>
                  <a:lnTo>
                    <a:pt x="181" y="216"/>
                  </a:lnTo>
                  <a:lnTo>
                    <a:pt x="182" y="216"/>
                  </a:lnTo>
                  <a:lnTo>
                    <a:pt x="182" y="216"/>
                  </a:lnTo>
                  <a:lnTo>
                    <a:pt x="183" y="216"/>
                  </a:lnTo>
                  <a:lnTo>
                    <a:pt x="184" y="217"/>
                  </a:lnTo>
                  <a:lnTo>
                    <a:pt x="184" y="217"/>
                  </a:lnTo>
                  <a:lnTo>
                    <a:pt x="185" y="217"/>
                  </a:lnTo>
                  <a:lnTo>
                    <a:pt x="185" y="217"/>
                  </a:lnTo>
                  <a:lnTo>
                    <a:pt x="186" y="217"/>
                  </a:lnTo>
                  <a:lnTo>
                    <a:pt x="187" y="217"/>
                  </a:lnTo>
                  <a:lnTo>
                    <a:pt x="187" y="218"/>
                  </a:lnTo>
                  <a:lnTo>
                    <a:pt x="188" y="218"/>
                  </a:lnTo>
                  <a:lnTo>
                    <a:pt x="188" y="218"/>
                  </a:lnTo>
                  <a:lnTo>
                    <a:pt x="189" y="218"/>
                  </a:lnTo>
                  <a:lnTo>
                    <a:pt x="189" y="218"/>
                  </a:lnTo>
                  <a:lnTo>
                    <a:pt x="190" y="218"/>
                  </a:lnTo>
                  <a:lnTo>
                    <a:pt x="191" y="218"/>
                  </a:lnTo>
                  <a:lnTo>
                    <a:pt x="191" y="218"/>
                  </a:lnTo>
                  <a:lnTo>
                    <a:pt x="192" y="219"/>
                  </a:lnTo>
                  <a:lnTo>
                    <a:pt x="192" y="219"/>
                  </a:lnTo>
                  <a:lnTo>
                    <a:pt x="193" y="219"/>
                  </a:lnTo>
                  <a:lnTo>
                    <a:pt x="194" y="219"/>
                  </a:lnTo>
                  <a:lnTo>
                    <a:pt x="194" y="219"/>
                  </a:lnTo>
                  <a:lnTo>
                    <a:pt x="195" y="219"/>
                  </a:lnTo>
                  <a:lnTo>
                    <a:pt x="195" y="219"/>
                  </a:lnTo>
                  <a:lnTo>
                    <a:pt x="196" y="219"/>
                  </a:lnTo>
                  <a:lnTo>
                    <a:pt x="196" y="219"/>
                  </a:lnTo>
                  <a:lnTo>
                    <a:pt x="197" y="219"/>
                  </a:lnTo>
                  <a:lnTo>
                    <a:pt x="198" y="219"/>
                  </a:lnTo>
                  <a:lnTo>
                    <a:pt x="198" y="219"/>
                  </a:lnTo>
                  <a:lnTo>
                    <a:pt x="199" y="219"/>
                  </a:lnTo>
                  <a:lnTo>
                    <a:pt x="199" y="219"/>
                  </a:lnTo>
                  <a:lnTo>
                    <a:pt x="200" y="219"/>
                  </a:lnTo>
                  <a:lnTo>
                    <a:pt x="201" y="219"/>
                  </a:lnTo>
                  <a:lnTo>
                    <a:pt x="201" y="219"/>
                  </a:lnTo>
                  <a:lnTo>
                    <a:pt x="202" y="219"/>
                  </a:lnTo>
                  <a:lnTo>
                    <a:pt x="202" y="219"/>
                  </a:lnTo>
                  <a:lnTo>
                    <a:pt x="203" y="219"/>
                  </a:lnTo>
                  <a:lnTo>
                    <a:pt x="203" y="219"/>
                  </a:lnTo>
                  <a:lnTo>
                    <a:pt x="204" y="219"/>
                  </a:lnTo>
                  <a:lnTo>
                    <a:pt x="205" y="219"/>
                  </a:lnTo>
                  <a:lnTo>
                    <a:pt x="205" y="219"/>
                  </a:lnTo>
                  <a:lnTo>
                    <a:pt x="206" y="219"/>
                  </a:lnTo>
                  <a:lnTo>
                    <a:pt x="206" y="219"/>
                  </a:lnTo>
                  <a:lnTo>
                    <a:pt x="207" y="219"/>
                  </a:lnTo>
                  <a:lnTo>
                    <a:pt x="207" y="219"/>
                  </a:lnTo>
                  <a:lnTo>
                    <a:pt x="208" y="219"/>
                  </a:lnTo>
                  <a:lnTo>
                    <a:pt x="209" y="219"/>
                  </a:lnTo>
                  <a:lnTo>
                    <a:pt x="209" y="219"/>
                  </a:lnTo>
                  <a:lnTo>
                    <a:pt x="210" y="219"/>
                  </a:lnTo>
                  <a:lnTo>
                    <a:pt x="210" y="219"/>
                  </a:lnTo>
                  <a:lnTo>
                    <a:pt x="211" y="219"/>
                  </a:lnTo>
                  <a:lnTo>
                    <a:pt x="212" y="219"/>
                  </a:lnTo>
                  <a:lnTo>
                    <a:pt x="212" y="219"/>
                  </a:lnTo>
                  <a:lnTo>
                    <a:pt x="213" y="219"/>
                  </a:lnTo>
                  <a:lnTo>
                    <a:pt x="213" y="219"/>
                  </a:lnTo>
                  <a:lnTo>
                    <a:pt x="214" y="219"/>
                  </a:lnTo>
                  <a:lnTo>
                    <a:pt x="214" y="219"/>
                  </a:lnTo>
                  <a:lnTo>
                    <a:pt x="215" y="219"/>
                  </a:lnTo>
                  <a:lnTo>
                    <a:pt x="216" y="219"/>
                  </a:lnTo>
                  <a:lnTo>
                    <a:pt x="216" y="219"/>
                  </a:lnTo>
                  <a:lnTo>
                    <a:pt x="217" y="219"/>
                  </a:lnTo>
                  <a:lnTo>
                    <a:pt x="217" y="219"/>
                  </a:lnTo>
                  <a:lnTo>
                    <a:pt x="218" y="219"/>
                  </a:lnTo>
                  <a:lnTo>
                    <a:pt x="219" y="219"/>
                  </a:lnTo>
                  <a:lnTo>
                    <a:pt x="219" y="21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21" y="219"/>
                  </a:lnTo>
                  <a:lnTo>
                    <a:pt x="221" y="219"/>
                  </a:lnTo>
                  <a:lnTo>
                    <a:pt x="222" y="219"/>
                  </a:lnTo>
                  <a:lnTo>
                    <a:pt x="223" y="219"/>
                  </a:lnTo>
                  <a:lnTo>
                    <a:pt x="223" y="219"/>
                  </a:lnTo>
                  <a:lnTo>
                    <a:pt x="224" y="219"/>
                  </a:lnTo>
                  <a:lnTo>
                    <a:pt x="224" y="219"/>
                  </a:lnTo>
                  <a:lnTo>
                    <a:pt x="225" y="219"/>
                  </a:lnTo>
                  <a:lnTo>
                    <a:pt x="226" y="219"/>
                  </a:lnTo>
                  <a:lnTo>
                    <a:pt x="226" y="219"/>
                  </a:lnTo>
                  <a:lnTo>
                    <a:pt x="227" y="219"/>
                  </a:lnTo>
                  <a:lnTo>
                    <a:pt x="227" y="219"/>
                  </a:lnTo>
                  <a:lnTo>
                    <a:pt x="228" y="219"/>
                  </a:lnTo>
                  <a:lnTo>
                    <a:pt x="228" y="219"/>
                  </a:lnTo>
                  <a:lnTo>
                    <a:pt x="229" y="219"/>
                  </a:lnTo>
                  <a:lnTo>
                    <a:pt x="230" y="219"/>
                  </a:lnTo>
                  <a:lnTo>
                    <a:pt x="230" y="219"/>
                  </a:lnTo>
                  <a:lnTo>
                    <a:pt x="231" y="219"/>
                  </a:lnTo>
                  <a:lnTo>
                    <a:pt x="231" y="219"/>
                  </a:lnTo>
                  <a:lnTo>
                    <a:pt x="232" y="219"/>
                  </a:lnTo>
                  <a:lnTo>
                    <a:pt x="233" y="219"/>
                  </a:lnTo>
                  <a:lnTo>
                    <a:pt x="233" y="219"/>
                  </a:lnTo>
                  <a:lnTo>
                    <a:pt x="234" y="219"/>
                  </a:lnTo>
                  <a:lnTo>
                    <a:pt x="234" y="219"/>
                  </a:lnTo>
                  <a:lnTo>
                    <a:pt x="235" y="219"/>
                  </a:lnTo>
                  <a:lnTo>
                    <a:pt x="235" y="219"/>
                  </a:lnTo>
                  <a:lnTo>
                    <a:pt x="236" y="219"/>
                  </a:lnTo>
                  <a:lnTo>
                    <a:pt x="237" y="219"/>
                  </a:lnTo>
                  <a:lnTo>
                    <a:pt x="237" y="219"/>
                  </a:lnTo>
                  <a:lnTo>
                    <a:pt x="238" y="219"/>
                  </a:lnTo>
                  <a:lnTo>
                    <a:pt x="238" y="219"/>
                  </a:lnTo>
                  <a:lnTo>
                    <a:pt x="239" y="219"/>
                  </a:lnTo>
                  <a:lnTo>
                    <a:pt x="240" y="219"/>
                  </a:lnTo>
                  <a:lnTo>
                    <a:pt x="240" y="219"/>
                  </a:lnTo>
                  <a:lnTo>
                    <a:pt x="241" y="219"/>
                  </a:lnTo>
                  <a:lnTo>
                    <a:pt x="241" y="219"/>
                  </a:lnTo>
                  <a:lnTo>
                    <a:pt x="242" y="219"/>
                  </a:lnTo>
                  <a:lnTo>
                    <a:pt x="242" y="219"/>
                  </a:lnTo>
                  <a:lnTo>
                    <a:pt x="243" y="219"/>
                  </a:lnTo>
                  <a:lnTo>
                    <a:pt x="244" y="219"/>
                  </a:lnTo>
                  <a:lnTo>
                    <a:pt x="244" y="219"/>
                  </a:lnTo>
                  <a:lnTo>
                    <a:pt x="245" y="219"/>
                  </a:lnTo>
                  <a:lnTo>
                    <a:pt x="245" y="219"/>
                  </a:lnTo>
                  <a:lnTo>
                    <a:pt x="246" y="219"/>
                  </a:lnTo>
                  <a:lnTo>
                    <a:pt x="247" y="219"/>
                  </a:lnTo>
                  <a:lnTo>
                    <a:pt x="247" y="219"/>
                  </a:lnTo>
                  <a:lnTo>
                    <a:pt x="248" y="219"/>
                  </a:lnTo>
                  <a:lnTo>
                    <a:pt x="248" y="218"/>
                  </a:lnTo>
                  <a:lnTo>
                    <a:pt x="249" y="218"/>
                  </a:lnTo>
                  <a:lnTo>
                    <a:pt x="249" y="218"/>
                  </a:lnTo>
                  <a:lnTo>
                    <a:pt x="250" y="218"/>
                  </a:lnTo>
                  <a:lnTo>
                    <a:pt x="251" y="217"/>
                  </a:lnTo>
                  <a:lnTo>
                    <a:pt x="251" y="217"/>
                  </a:lnTo>
                  <a:lnTo>
                    <a:pt x="252" y="216"/>
                  </a:lnTo>
                  <a:lnTo>
                    <a:pt x="252" y="216"/>
                  </a:lnTo>
                  <a:lnTo>
                    <a:pt x="253" y="215"/>
                  </a:lnTo>
                  <a:lnTo>
                    <a:pt x="254" y="214"/>
                  </a:lnTo>
                  <a:lnTo>
                    <a:pt x="254" y="213"/>
                  </a:lnTo>
                  <a:lnTo>
                    <a:pt x="255" y="212"/>
                  </a:lnTo>
                  <a:lnTo>
                    <a:pt x="255" y="211"/>
                  </a:lnTo>
                  <a:lnTo>
                    <a:pt x="256" y="210"/>
                  </a:lnTo>
                  <a:lnTo>
                    <a:pt x="256" y="208"/>
                  </a:lnTo>
                  <a:lnTo>
                    <a:pt x="257" y="207"/>
                  </a:lnTo>
                  <a:lnTo>
                    <a:pt x="258" y="205"/>
                  </a:lnTo>
                  <a:lnTo>
                    <a:pt x="258" y="203"/>
                  </a:lnTo>
                  <a:lnTo>
                    <a:pt x="259" y="201"/>
                  </a:lnTo>
                  <a:lnTo>
                    <a:pt x="259" y="198"/>
                  </a:lnTo>
                  <a:lnTo>
                    <a:pt x="260" y="195"/>
                  </a:lnTo>
                  <a:lnTo>
                    <a:pt x="261" y="192"/>
                  </a:lnTo>
                  <a:lnTo>
                    <a:pt x="261" y="189"/>
                  </a:lnTo>
                  <a:lnTo>
                    <a:pt x="262" y="185"/>
                  </a:lnTo>
                  <a:lnTo>
                    <a:pt x="262" y="182"/>
                  </a:lnTo>
                  <a:lnTo>
                    <a:pt x="263" y="177"/>
                  </a:lnTo>
                  <a:lnTo>
                    <a:pt x="263" y="173"/>
                  </a:lnTo>
                  <a:lnTo>
                    <a:pt x="264" y="168"/>
                  </a:lnTo>
                  <a:lnTo>
                    <a:pt x="265" y="163"/>
                  </a:lnTo>
                  <a:lnTo>
                    <a:pt x="265" y="158"/>
                  </a:lnTo>
                  <a:lnTo>
                    <a:pt x="266" y="152"/>
                  </a:lnTo>
                  <a:lnTo>
                    <a:pt x="266" y="146"/>
                  </a:lnTo>
                  <a:lnTo>
                    <a:pt x="267" y="140"/>
                  </a:lnTo>
                  <a:lnTo>
                    <a:pt x="268" y="134"/>
                  </a:lnTo>
                  <a:lnTo>
                    <a:pt x="268" y="127"/>
                  </a:lnTo>
                  <a:lnTo>
                    <a:pt x="269" y="120"/>
                  </a:lnTo>
                  <a:lnTo>
                    <a:pt x="269" y="113"/>
                  </a:lnTo>
                  <a:lnTo>
                    <a:pt x="270" y="106"/>
                  </a:lnTo>
                  <a:lnTo>
                    <a:pt x="270" y="99"/>
                  </a:lnTo>
                  <a:lnTo>
                    <a:pt x="271" y="93"/>
                  </a:lnTo>
                  <a:lnTo>
                    <a:pt x="272" y="86"/>
                  </a:lnTo>
                  <a:lnTo>
                    <a:pt x="272" y="79"/>
                  </a:lnTo>
                  <a:lnTo>
                    <a:pt x="273" y="72"/>
                  </a:lnTo>
                  <a:lnTo>
                    <a:pt x="273" y="66"/>
                  </a:lnTo>
                  <a:lnTo>
                    <a:pt x="274" y="60"/>
                  </a:lnTo>
                  <a:lnTo>
                    <a:pt x="275" y="54"/>
                  </a:lnTo>
                  <a:lnTo>
                    <a:pt x="275" y="49"/>
                  </a:lnTo>
                  <a:lnTo>
                    <a:pt x="276" y="44"/>
                  </a:lnTo>
                  <a:lnTo>
                    <a:pt x="276" y="39"/>
                  </a:lnTo>
                  <a:lnTo>
                    <a:pt x="277" y="35"/>
                  </a:lnTo>
                  <a:lnTo>
                    <a:pt x="277" y="32"/>
                  </a:lnTo>
                  <a:lnTo>
                    <a:pt x="278" y="29"/>
                  </a:lnTo>
                  <a:lnTo>
                    <a:pt x="279" y="27"/>
                  </a:lnTo>
                  <a:lnTo>
                    <a:pt x="279" y="25"/>
                  </a:lnTo>
                  <a:lnTo>
                    <a:pt x="280" y="25"/>
                  </a:lnTo>
                  <a:lnTo>
                    <a:pt x="280" y="24"/>
                  </a:lnTo>
                  <a:lnTo>
                    <a:pt x="281" y="25"/>
                  </a:lnTo>
                  <a:lnTo>
                    <a:pt x="282" y="26"/>
                  </a:lnTo>
                  <a:lnTo>
                    <a:pt x="282" y="28"/>
                  </a:lnTo>
                  <a:lnTo>
                    <a:pt x="283" y="30"/>
                  </a:lnTo>
                  <a:lnTo>
                    <a:pt x="283" y="33"/>
                  </a:lnTo>
                  <a:lnTo>
                    <a:pt x="284" y="37"/>
                  </a:lnTo>
                  <a:lnTo>
                    <a:pt x="284" y="41"/>
                  </a:lnTo>
                  <a:lnTo>
                    <a:pt x="285" y="46"/>
                  </a:lnTo>
                  <a:lnTo>
                    <a:pt x="286" y="51"/>
                  </a:lnTo>
                  <a:lnTo>
                    <a:pt x="286" y="57"/>
                  </a:lnTo>
                  <a:lnTo>
                    <a:pt x="287" y="63"/>
                  </a:lnTo>
                  <a:lnTo>
                    <a:pt x="287" y="69"/>
                  </a:lnTo>
                  <a:lnTo>
                    <a:pt x="288" y="75"/>
                  </a:lnTo>
                  <a:lnTo>
                    <a:pt x="289" y="82"/>
                  </a:lnTo>
                  <a:lnTo>
                    <a:pt x="289" y="89"/>
                  </a:lnTo>
                  <a:lnTo>
                    <a:pt x="290" y="96"/>
                  </a:lnTo>
                  <a:lnTo>
                    <a:pt x="290" y="103"/>
                  </a:lnTo>
                  <a:lnTo>
                    <a:pt x="291" y="110"/>
                  </a:lnTo>
                  <a:lnTo>
                    <a:pt x="291" y="117"/>
                  </a:lnTo>
                  <a:lnTo>
                    <a:pt x="292" y="123"/>
                  </a:lnTo>
                  <a:lnTo>
                    <a:pt x="293" y="130"/>
                  </a:lnTo>
                  <a:lnTo>
                    <a:pt x="293" y="137"/>
                  </a:lnTo>
                  <a:lnTo>
                    <a:pt x="294" y="143"/>
                  </a:lnTo>
                  <a:lnTo>
                    <a:pt x="294" y="149"/>
                  </a:lnTo>
                  <a:lnTo>
                    <a:pt x="295" y="155"/>
                  </a:lnTo>
                  <a:lnTo>
                    <a:pt x="296" y="160"/>
                  </a:lnTo>
                  <a:lnTo>
                    <a:pt x="296" y="165"/>
                  </a:lnTo>
                  <a:lnTo>
                    <a:pt x="297" y="170"/>
                  </a:lnTo>
                  <a:lnTo>
                    <a:pt x="297" y="175"/>
                  </a:lnTo>
                  <a:lnTo>
                    <a:pt x="298" y="179"/>
                  </a:lnTo>
                  <a:lnTo>
                    <a:pt x="298" y="183"/>
                  </a:lnTo>
                  <a:lnTo>
                    <a:pt x="299" y="187"/>
                  </a:lnTo>
                  <a:lnTo>
                    <a:pt x="300" y="190"/>
                  </a:lnTo>
                  <a:lnTo>
                    <a:pt x="300" y="193"/>
                  </a:lnTo>
                  <a:lnTo>
                    <a:pt x="301" y="196"/>
                  </a:lnTo>
                  <a:lnTo>
                    <a:pt x="301" y="198"/>
                  </a:lnTo>
                  <a:lnTo>
                    <a:pt x="302" y="200"/>
                  </a:lnTo>
                  <a:lnTo>
                    <a:pt x="303" y="202"/>
                  </a:lnTo>
                  <a:lnTo>
                    <a:pt x="303" y="204"/>
                  </a:lnTo>
                  <a:lnTo>
                    <a:pt x="304" y="205"/>
                  </a:lnTo>
                  <a:lnTo>
                    <a:pt x="304" y="206"/>
                  </a:lnTo>
                  <a:lnTo>
                    <a:pt x="305" y="207"/>
                  </a:lnTo>
                  <a:lnTo>
                    <a:pt x="305" y="207"/>
                  </a:lnTo>
                  <a:lnTo>
                    <a:pt x="306" y="208"/>
                  </a:lnTo>
                  <a:lnTo>
                    <a:pt x="307" y="208"/>
                  </a:lnTo>
                  <a:lnTo>
                    <a:pt x="307" y="208"/>
                  </a:lnTo>
                  <a:lnTo>
                    <a:pt x="308" y="207"/>
                  </a:lnTo>
                  <a:lnTo>
                    <a:pt x="308" y="206"/>
                  </a:lnTo>
                  <a:lnTo>
                    <a:pt x="309" y="205"/>
                  </a:lnTo>
                  <a:lnTo>
                    <a:pt x="310" y="204"/>
                  </a:lnTo>
                  <a:lnTo>
                    <a:pt x="310" y="203"/>
                  </a:lnTo>
                  <a:lnTo>
                    <a:pt x="311" y="201"/>
                  </a:lnTo>
                  <a:lnTo>
                    <a:pt x="311" y="199"/>
                  </a:lnTo>
                  <a:lnTo>
                    <a:pt x="312" y="196"/>
                  </a:lnTo>
                  <a:lnTo>
                    <a:pt x="313" y="194"/>
                  </a:lnTo>
                  <a:lnTo>
                    <a:pt x="313" y="191"/>
                  </a:lnTo>
                  <a:lnTo>
                    <a:pt x="314" y="187"/>
                  </a:lnTo>
                  <a:lnTo>
                    <a:pt x="314" y="184"/>
                  </a:lnTo>
                  <a:lnTo>
                    <a:pt x="315" y="180"/>
                  </a:lnTo>
                  <a:lnTo>
                    <a:pt x="315" y="175"/>
                  </a:lnTo>
                  <a:lnTo>
                    <a:pt x="316" y="171"/>
                  </a:lnTo>
                  <a:lnTo>
                    <a:pt x="317" y="166"/>
                  </a:lnTo>
                  <a:lnTo>
                    <a:pt x="317" y="160"/>
                  </a:lnTo>
                  <a:lnTo>
                    <a:pt x="318" y="154"/>
                  </a:lnTo>
                  <a:lnTo>
                    <a:pt x="318" y="148"/>
                  </a:lnTo>
                  <a:lnTo>
                    <a:pt x="319" y="142"/>
                  </a:lnTo>
                  <a:lnTo>
                    <a:pt x="320" y="135"/>
                  </a:lnTo>
                  <a:lnTo>
                    <a:pt x="320" y="128"/>
                  </a:lnTo>
                  <a:lnTo>
                    <a:pt x="321" y="121"/>
                  </a:lnTo>
                  <a:lnTo>
                    <a:pt x="321" y="114"/>
                  </a:lnTo>
                  <a:lnTo>
                    <a:pt x="322" y="106"/>
                  </a:lnTo>
                  <a:lnTo>
                    <a:pt x="322" y="98"/>
                  </a:lnTo>
                  <a:lnTo>
                    <a:pt x="323" y="91"/>
                  </a:lnTo>
                  <a:lnTo>
                    <a:pt x="324" y="83"/>
                  </a:lnTo>
                  <a:lnTo>
                    <a:pt x="324" y="75"/>
                  </a:lnTo>
                  <a:lnTo>
                    <a:pt x="325" y="67"/>
                  </a:lnTo>
                  <a:lnTo>
                    <a:pt x="325" y="60"/>
                  </a:lnTo>
                  <a:lnTo>
                    <a:pt x="326" y="52"/>
                  </a:lnTo>
                  <a:lnTo>
                    <a:pt x="327" y="45"/>
                  </a:lnTo>
                  <a:lnTo>
                    <a:pt x="327" y="38"/>
                  </a:lnTo>
                  <a:lnTo>
                    <a:pt x="328" y="32"/>
                  </a:lnTo>
                  <a:lnTo>
                    <a:pt x="328" y="26"/>
                  </a:lnTo>
                  <a:lnTo>
                    <a:pt x="329" y="21"/>
                  </a:lnTo>
                  <a:lnTo>
                    <a:pt x="329" y="16"/>
                  </a:lnTo>
                  <a:lnTo>
                    <a:pt x="330" y="12"/>
                  </a:lnTo>
                  <a:lnTo>
                    <a:pt x="331" y="8"/>
                  </a:lnTo>
                  <a:lnTo>
                    <a:pt x="331" y="5"/>
                  </a:lnTo>
                  <a:lnTo>
                    <a:pt x="332" y="3"/>
                  </a:lnTo>
                  <a:lnTo>
                    <a:pt x="332" y="1"/>
                  </a:lnTo>
                  <a:lnTo>
                    <a:pt x="333" y="1"/>
                  </a:lnTo>
                  <a:lnTo>
                    <a:pt x="334" y="0"/>
                  </a:lnTo>
                  <a:lnTo>
                    <a:pt x="334" y="1"/>
                  </a:lnTo>
                  <a:lnTo>
                    <a:pt x="335" y="3"/>
                  </a:lnTo>
                  <a:lnTo>
                    <a:pt x="335" y="5"/>
                  </a:lnTo>
                  <a:lnTo>
                    <a:pt x="336" y="8"/>
                  </a:lnTo>
                  <a:lnTo>
                    <a:pt x="337" y="12"/>
                  </a:lnTo>
                  <a:lnTo>
                    <a:pt x="337" y="16"/>
                  </a:lnTo>
                  <a:lnTo>
                    <a:pt x="338" y="21"/>
                  </a:lnTo>
                  <a:lnTo>
                    <a:pt x="338" y="26"/>
                  </a:lnTo>
                  <a:lnTo>
                    <a:pt x="339" y="32"/>
                  </a:lnTo>
                  <a:lnTo>
                    <a:pt x="339" y="38"/>
                  </a:lnTo>
                  <a:lnTo>
                    <a:pt x="340" y="45"/>
                  </a:lnTo>
                  <a:lnTo>
                    <a:pt x="341" y="52"/>
                  </a:lnTo>
                  <a:lnTo>
                    <a:pt x="341" y="60"/>
                  </a:lnTo>
                  <a:lnTo>
                    <a:pt x="342" y="67"/>
                  </a:lnTo>
                  <a:lnTo>
                    <a:pt x="342" y="75"/>
                  </a:lnTo>
                  <a:lnTo>
                    <a:pt x="343" y="83"/>
                  </a:lnTo>
                  <a:lnTo>
                    <a:pt x="344" y="90"/>
                  </a:lnTo>
                  <a:lnTo>
                    <a:pt x="344" y="98"/>
                  </a:lnTo>
                  <a:lnTo>
                    <a:pt x="345" y="106"/>
                  </a:lnTo>
                  <a:lnTo>
                    <a:pt x="345" y="114"/>
                  </a:lnTo>
                  <a:lnTo>
                    <a:pt x="346" y="121"/>
                  </a:lnTo>
                  <a:lnTo>
                    <a:pt x="346" y="128"/>
                  </a:lnTo>
                  <a:lnTo>
                    <a:pt x="347" y="135"/>
                  </a:lnTo>
                  <a:lnTo>
                    <a:pt x="348" y="142"/>
                  </a:lnTo>
                  <a:lnTo>
                    <a:pt x="348" y="148"/>
                  </a:lnTo>
                  <a:lnTo>
                    <a:pt x="349" y="154"/>
                  </a:lnTo>
                  <a:lnTo>
                    <a:pt x="349" y="160"/>
                  </a:lnTo>
                  <a:lnTo>
                    <a:pt x="350" y="166"/>
                  </a:lnTo>
                  <a:lnTo>
                    <a:pt x="351" y="171"/>
                  </a:lnTo>
                  <a:lnTo>
                    <a:pt x="351" y="175"/>
                  </a:lnTo>
                  <a:lnTo>
                    <a:pt x="352" y="180"/>
                  </a:lnTo>
                  <a:lnTo>
                    <a:pt x="352" y="184"/>
                  </a:lnTo>
                  <a:lnTo>
                    <a:pt x="353" y="187"/>
                  </a:lnTo>
                  <a:lnTo>
                    <a:pt x="353" y="191"/>
                  </a:lnTo>
                  <a:lnTo>
                    <a:pt x="354" y="194"/>
                  </a:lnTo>
                  <a:lnTo>
                    <a:pt x="355" y="197"/>
                  </a:lnTo>
                  <a:lnTo>
                    <a:pt x="355" y="199"/>
                  </a:lnTo>
                  <a:lnTo>
                    <a:pt x="356" y="201"/>
                  </a:lnTo>
                  <a:lnTo>
                    <a:pt x="356" y="203"/>
                  </a:lnTo>
                  <a:lnTo>
                    <a:pt x="357" y="204"/>
                  </a:lnTo>
                  <a:lnTo>
                    <a:pt x="358" y="206"/>
                  </a:lnTo>
                  <a:lnTo>
                    <a:pt x="358" y="207"/>
                  </a:lnTo>
                  <a:lnTo>
                    <a:pt x="359" y="207"/>
                  </a:lnTo>
                  <a:lnTo>
                    <a:pt x="359" y="208"/>
                  </a:lnTo>
                  <a:lnTo>
                    <a:pt x="360" y="208"/>
                  </a:lnTo>
                  <a:lnTo>
                    <a:pt x="361" y="208"/>
                  </a:lnTo>
                  <a:lnTo>
                    <a:pt x="361" y="208"/>
                  </a:lnTo>
                  <a:lnTo>
                    <a:pt x="362" y="208"/>
                  </a:lnTo>
                  <a:lnTo>
                    <a:pt x="362" y="207"/>
                  </a:lnTo>
                  <a:lnTo>
                    <a:pt x="363" y="206"/>
                  </a:lnTo>
                  <a:lnTo>
                    <a:pt x="363" y="205"/>
                  </a:lnTo>
                  <a:lnTo>
                    <a:pt x="364" y="203"/>
                  </a:lnTo>
                  <a:lnTo>
                    <a:pt x="365" y="202"/>
                  </a:lnTo>
                  <a:lnTo>
                    <a:pt x="365" y="200"/>
                  </a:lnTo>
                  <a:lnTo>
                    <a:pt x="366" y="198"/>
                  </a:lnTo>
                  <a:lnTo>
                    <a:pt x="366" y="195"/>
                  </a:lnTo>
                  <a:lnTo>
                    <a:pt x="367" y="192"/>
                  </a:lnTo>
                  <a:lnTo>
                    <a:pt x="368" y="189"/>
                  </a:lnTo>
                  <a:lnTo>
                    <a:pt x="368" y="186"/>
                  </a:lnTo>
                  <a:lnTo>
                    <a:pt x="369" y="183"/>
                  </a:lnTo>
                  <a:lnTo>
                    <a:pt x="369" y="179"/>
                  </a:lnTo>
                  <a:lnTo>
                    <a:pt x="370" y="175"/>
                  </a:lnTo>
                  <a:lnTo>
                    <a:pt x="371" y="170"/>
                  </a:lnTo>
                  <a:lnTo>
                    <a:pt x="371" y="166"/>
                  </a:lnTo>
                  <a:lnTo>
                    <a:pt x="372" y="161"/>
                  </a:lnTo>
                  <a:lnTo>
                    <a:pt x="372" y="156"/>
                  </a:lnTo>
                  <a:lnTo>
                    <a:pt x="373" y="150"/>
                  </a:lnTo>
                  <a:lnTo>
                    <a:pt x="373" y="145"/>
                  </a:lnTo>
                  <a:lnTo>
                    <a:pt x="374" y="139"/>
                  </a:lnTo>
                  <a:lnTo>
                    <a:pt x="375" y="133"/>
                  </a:lnTo>
                  <a:lnTo>
                    <a:pt x="375" y="127"/>
                  </a:lnTo>
                  <a:lnTo>
                    <a:pt x="376" y="121"/>
                  </a:lnTo>
                  <a:lnTo>
                    <a:pt x="376" y="115"/>
                  </a:lnTo>
                  <a:lnTo>
                    <a:pt x="377" y="109"/>
                  </a:lnTo>
                  <a:lnTo>
                    <a:pt x="378" y="103"/>
                  </a:lnTo>
                  <a:lnTo>
                    <a:pt x="378" y="97"/>
                  </a:lnTo>
                  <a:lnTo>
                    <a:pt x="379" y="91"/>
                  </a:lnTo>
                  <a:lnTo>
                    <a:pt x="379" y="85"/>
                  </a:lnTo>
                  <a:lnTo>
                    <a:pt x="380" y="80"/>
                  </a:lnTo>
                  <a:lnTo>
                    <a:pt x="380" y="75"/>
                  </a:lnTo>
                  <a:lnTo>
                    <a:pt x="381" y="70"/>
                  </a:lnTo>
                  <a:lnTo>
                    <a:pt x="382" y="66"/>
                  </a:lnTo>
                  <a:lnTo>
                    <a:pt x="382" y="62"/>
                  </a:lnTo>
                  <a:lnTo>
                    <a:pt x="383" y="58"/>
                  </a:lnTo>
                  <a:lnTo>
                    <a:pt x="383" y="55"/>
                  </a:lnTo>
                  <a:lnTo>
                    <a:pt x="384" y="53"/>
                  </a:lnTo>
                  <a:lnTo>
                    <a:pt x="385" y="51"/>
                  </a:lnTo>
                  <a:lnTo>
                    <a:pt x="385" y="49"/>
                  </a:lnTo>
                  <a:lnTo>
                    <a:pt x="386" y="49"/>
                  </a:lnTo>
                  <a:lnTo>
                    <a:pt x="386" y="48"/>
                  </a:lnTo>
                  <a:lnTo>
                    <a:pt x="387" y="49"/>
                  </a:lnTo>
                  <a:lnTo>
                    <a:pt x="388" y="50"/>
                  </a:lnTo>
                  <a:lnTo>
                    <a:pt x="388" y="51"/>
                  </a:lnTo>
                  <a:lnTo>
                    <a:pt x="389" y="53"/>
                  </a:lnTo>
                  <a:lnTo>
                    <a:pt x="389" y="56"/>
                  </a:lnTo>
                  <a:lnTo>
                    <a:pt x="390" y="59"/>
                  </a:lnTo>
                  <a:lnTo>
                    <a:pt x="390" y="63"/>
                  </a:lnTo>
                  <a:lnTo>
                    <a:pt x="391" y="67"/>
                  </a:lnTo>
                  <a:lnTo>
                    <a:pt x="392" y="71"/>
                  </a:lnTo>
                  <a:lnTo>
                    <a:pt x="392" y="76"/>
                  </a:lnTo>
                  <a:lnTo>
                    <a:pt x="393" y="81"/>
                  </a:lnTo>
                  <a:lnTo>
                    <a:pt x="393" y="87"/>
                  </a:lnTo>
                  <a:lnTo>
                    <a:pt x="394" y="92"/>
                  </a:lnTo>
                  <a:lnTo>
                    <a:pt x="395" y="98"/>
                  </a:lnTo>
                  <a:lnTo>
                    <a:pt x="395" y="104"/>
                  </a:lnTo>
                  <a:lnTo>
                    <a:pt x="396" y="110"/>
                  </a:lnTo>
                  <a:lnTo>
                    <a:pt x="396" y="116"/>
                  </a:lnTo>
                  <a:lnTo>
                    <a:pt x="397" y="123"/>
                  </a:lnTo>
                  <a:lnTo>
                    <a:pt x="397" y="129"/>
                  </a:lnTo>
                  <a:lnTo>
                    <a:pt x="398" y="135"/>
                  </a:lnTo>
                  <a:lnTo>
                    <a:pt x="399" y="140"/>
                  </a:lnTo>
                  <a:lnTo>
                    <a:pt x="399" y="146"/>
                  </a:lnTo>
                  <a:lnTo>
                    <a:pt x="400" y="152"/>
                  </a:lnTo>
                  <a:lnTo>
                    <a:pt x="400" y="157"/>
                  </a:lnTo>
                  <a:lnTo>
                    <a:pt x="401" y="162"/>
                  </a:lnTo>
                  <a:lnTo>
                    <a:pt x="402" y="167"/>
                  </a:lnTo>
                  <a:lnTo>
                    <a:pt x="402" y="172"/>
                  </a:lnTo>
                  <a:lnTo>
                    <a:pt x="403" y="176"/>
                  </a:lnTo>
                  <a:lnTo>
                    <a:pt x="403" y="180"/>
                  </a:lnTo>
                  <a:lnTo>
                    <a:pt x="404" y="184"/>
                  </a:lnTo>
                  <a:lnTo>
                    <a:pt x="405" y="187"/>
                  </a:lnTo>
                  <a:lnTo>
                    <a:pt x="405" y="191"/>
                  </a:lnTo>
                  <a:lnTo>
                    <a:pt x="406" y="194"/>
                  </a:lnTo>
                  <a:lnTo>
                    <a:pt x="406" y="197"/>
                  </a:lnTo>
                  <a:lnTo>
                    <a:pt x="407" y="199"/>
                  </a:lnTo>
                  <a:lnTo>
                    <a:pt x="407" y="202"/>
                  </a:lnTo>
                  <a:lnTo>
                    <a:pt x="408" y="204"/>
                  </a:lnTo>
                  <a:lnTo>
                    <a:pt x="409" y="206"/>
                  </a:lnTo>
                  <a:lnTo>
                    <a:pt x="409" y="207"/>
                  </a:lnTo>
                  <a:lnTo>
                    <a:pt x="410" y="209"/>
                  </a:lnTo>
                  <a:lnTo>
                    <a:pt x="410" y="210"/>
                  </a:lnTo>
                  <a:lnTo>
                    <a:pt x="411" y="211"/>
                  </a:lnTo>
                  <a:lnTo>
                    <a:pt x="412" y="212"/>
                  </a:lnTo>
                  <a:lnTo>
                    <a:pt x="412" y="213"/>
                  </a:lnTo>
                  <a:lnTo>
                    <a:pt x="413" y="214"/>
                  </a:lnTo>
                  <a:lnTo>
                    <a:pt x="413" y="215"/>
                  </a:lnTo>
                  <a:lnTo>
                    <a:pt x="414" y="215"/>
                  </a:lnTo>
                  <a:lnTo>
                    <a:pt x="415" y="216"/>
                  </a:lnTo>
                  <a:lnTo>
                    <a:pt x="415" y="216"/>
                  </a:lnTo>
                  <a:lnTo>
                    <a:pt x="416" y="216"/>
                  </a:lnTo>
                  <a:lnTo>
                    <a:pt x="416" y="216"/>
                  </a:lnTo>
                  <a:lnTo>
                    <a:pt x="417" y="217"/>
                  </a:lnTo>
                  <a:lnTo>
                    <a:pt x="417" y="217"/>
                  </a:lnTo>
                  <a:lnTo>
                    <a:pt x="418" y="217"/>
                  </a:lnTo>
                  <a:lnTo>
                    <a:pt x="419" y="217"/>
                  </a:lnTo>
                  <a:lnTo>
                    <a:pt x="419" y="217"/>
                  </a:lnTo>
                  <a:lnTo>
                    <a:pt x="420" y="216"/>
                  </a:lnTo>
                  <a:lnTo>
                    <a:pt x="420" y="216"/>
                  </a:lnTo>
                  <a:lnTo>
                    <a:pt x="421" y="216"/>
                  </a:lnTo>
                  <a:lnTo>
                    <a:pt x="422" y="216"/>
                  </a:lnTo>
                  <a:lnTo>
                    <a:pt x="422" y="215"/>
                  </a:lnTo>
                  <a:lnTo>
                    <a:pt x="423" y="215"/>
                  </a:lnTo>
                  <a:lnTo>
                    <a:pt x="423" y="215"/>
                  </a:lnTo>
                  <a:lnTo>
                    <a:pt x="424" y="214"/>
                  </a:lnTo>
                  <a:lnTo>
                    <a:pt x="425" y="214"/>
                  </a:lnTo>
                  <a:lnTo>
                    <a:pt x="425" y="213"/>
                  </a:lnTo>
                  <a:lnTo>
                    <a:pt x="426" y="213"/>
                  </a:lnTo>
                  <a:lnTo>
                    <a:pt x="426" y="212"/>
                  </a:lnTo>
                  <a:lnTo>
                    <a:pt x="427" y="212"/>
                  </a:lnTo>
                  <a:lnTo>
                    <a:pt x="427" y="211"/>
                  </a:lnTo>
                  <a:lnTo>
                    <a:pt x="428" y="210"/>
                  </a:lnTo>
                  <a:lnTo>
                    <a:pt x="429" y="210"/>
                  </a:lnTo>
                  <a:lnTo>
                    <a:pt x="429" y="209"/>
                  </a:lnTo>
                  <a:lnTo>
                    <a:pt x="430" y="209"/>
                  </a:lnTo>
                  <a:lnTo>
                    <a:pt x="430" y="208"/>
                  </a:lnTo>
                  <a:lnTo>
                    <a:pt x="431" y="207"/>
                  </a:lnTo>
                  <a:lnTo>
                    <a:pt x="432" y="207"/>
                  </a:lnTo>
                  <a:lnTo>
                    <a:pt x="432" y="206"/>
                  </a:lnTo>
                  <a:lnTo>
                    <a:pt x="433" y="206"/>
                  </a:lnTo>
                  <a:lnTo>
                    <a:pt x="433" y="205"/>
                  </a:lnTo>
                  <a:lnTo>
                    <a:pt x="434" y="205"/>
                  </a:lnTo>
                  <a:lnTo>
                    <a:pt x="435" y="204"/>
                  </a:lnTo>
                  <a:lnTo>
                    <a:pt x="435" y="204"/>
                  </a:lnTo>
                  <a:lnTo>
                    <a:pt x="436" y="203"/>
                  </a:lnTo>
                  <a:lnTo>
                    <a:pt x="436" y="203"/>
                  </a:lnTo>
                  <a:lnTo>
                    <a:pt x="437" y="203"/>
                  </a:lnTo>
                  <a:lnTo>
                    <a:pt x="437" y="203"/>
                  </a:lnTo>
                  <a:lnTo>
                    <a:pt x="438" y="202"/>
                  </a:lnTo>
                  <a:lnTo>
                    <a:pt x="439" y="202"/>
                  </a:lnTo>
                  <a:lnTo>
                    <a:pt x="439" y="202"/>
                  </a:lnTo>
                  <a:lnTo>
                    <a:pt x="440" y="202"/>
                  </a:lnTo>
                  <a:lnTo>
                    <a:pt x="440" y="202"/>
                  </a:lnTo>
                  <a:lnTo>
                    <a:pt x="441" y="203"/>
                  </a:lnTo>
                  <a:lnTo>
                    <a:pt x="442" y="203"/>
                  </a:lnTo>
                  <a:lnTo>
                    <a:pt x="442" y="203"/>
                  </a:lnTo>
                  <a:lnTo>
                    <a:pt x="443" y="203"/>
                  </a:lnTo>
                  <a:lnTo>
                    <a:pt x="443" y="204"/>
                  </a:lnTo>
                  <a:lnTo>
                    <a:pt x="444" y="204"/>
                  </a:lnTo>
                  <a:lnTo>
                    <a:pt x="445" y="204"/>
                  </a:lnTo>
                  <a:lnTo>
                    <a:pt x="445" y="205"/>
                  </a:lnTo>
                  <a:lnTo>
                    <a:pt x="446" y="205"/>
                  </a:lnTo>
                  <a:lnTo>
                    <a:pt x="446" y="206"/>
                  </a:lnTo>
                  <a:lnTo>
                    <a:pt x="447" y="207"/>
                  </a:lnTo>
                  <a:lnTo>
                    <a:pt x="447" y="207"/>
                  </a:lnTo>
                  <a:lnTo>
                    <a:pt x="448" y="208"/>
                  </a:lnTo>
                  <a:lnTo>
                    <a:pt x="449" y="208"/>
                  </a:lnTo>
                  <a:lnTo>
                    <a:pt x="449" y="209"/>
                  </a:lnTo>
                  <a:lnTo>
                    <a:pt x="450" y="210"/>
                  </a:lnTo>
                  <a:lnTo>
                    <a:pt x="450" y="210"/>
                  </a:lnTo>
                  <a:lnTo>
                    <a:pt x="451" y="211"/>
                  </a:lnTo>
                  <a:lnTo>
                    <a:pt x="452" y="211"/>
                  </a:lnTo>
                  <a:lnTo>
                    <a:pt x="452" y="212"/>
                  </a:lnTo>
                  <a:lnTo>
                    <a:pt x="453" y="212"/>
                  </a:lnTo>
                  <a:lnTo>
                    <a:pt x="453" y="213"/>
                  </a:lnTo>
                  <a:lnTo>
                    <a:pt x="454" y="214"/>
                  </a:lnTo>
                  <a:lnTo>
                    <a:pt x="455" y="214"/>
                  </a:lnTo>
                  <a:lnTo>
                    <a:pt x="455" y="214"/>
                  </a:lnTo>
                  <a:lnTo>
                    <a:pt x="456" y="215"/>
                  </a:lnTo>
                  <a:lnTo>
                    <a:pt x="456" y="215"/>
                  </a:lnTo>
                  <a:lnTo>
                    <a:pt x="457" y="216"/>
                  </a:lnTo>
                  <a:lnTo>
                    <a:pt x="457" y="216"/>
                  </a:lnTo>
                  <a:lnTo>
                    <a:pt x="458" y="216"/>
                  </a:lnTo>
                  <a:lnTo>
                    <a:pt x="459" y="217"/>
                  </a:lnTo>
                  <a:lnTo>
                    <a:pt x="459" y="217"/>
                  </a:lnTo>
                  <a:lnTo>
                    <a:pt x="460" y="217"/>
                  </a:lnTo>
                  <a:lnTo>
                    <a:pt x="460" y="217"/>
                  </a:lnTo>
                  <a:lnTo>
                    <a:pt x="461" y="218"/>
                  </a:lnTo>
                  <a:lnTo>
                    <a:pt x="462" y="218"/>
                  </a:lnTo>
                  <a:lnTo>
                    <a:pt x="462" y="218"/>
                  </a:lnTo>
                  <a:lnTo>
                    <a:pt x="463" y="218"/>
                  </a:lnTo>
                  <a:lnTo>
                    <a:pt x="463" y="218"/>
                  </a:lnTo>
                  <a:lnTo>
                    <a:pt x="464" y="218"/>
                  </a:lnTo>
                  <a:lnTo>
                    <a:pt x="465" y="218"/>
                  </a:lnTo>
                  <a:lnTo>
                    <a:pt x="465" y="218"/>
                  </a:lnTo>
                  <a:lnTo>
                    <a:pt x="466" y="218"/>
                  </a:lnTo>
                  <a:lnTo>
                    <a:pt x="466" y="218"/>
                  </a:lnTo>
                  <a:lnTo>
                    <a:pt x="467" y="217"/>
                  </a:lnTo>
                  <a:lnTo>
                    <a:pt x="468" y="217"/>
                  </a:lnTo>
                  <a:lnTo>
                    <a:pt x="468" y="217"/>
                  </a:lnTo>
                  <a:lnTo>
                    <a:pt x="469" y="217"/>
                  </a:lnTo>
                  <a:lnTo>
                    <a:pt x="469" y="216"/>
                  </a:lnTo>
                  <a:lnTo>
                    <a:pt x="470" y="216"/>
                  </a:lnTo>
                  <a:lnTo>
                    <a:pt x="470" y="215"/>
                  </a:lnTo>
                  <a:lnTo>
                    <a:pt x="471" y="215"/>
                  </a:lnTo>
                  <a:lnTo>
                    <a:pt x="472" y="214"/>
                  </a:lnTo>
                  <a:lnTo>
                    <a:pt x="472" y="213"/>
                  </a:lnTo>
                  <a:lnTo>
                    <a:pt x="473" y="213"/>
                  </a:lnTo>
                  <a:lnTo>
                    <a:pt x="473" y="212"/>
                  </a:lnTo>
                  <a:lnTo>
                    <a:pt x="474" y="211"/>
                  </a:lnTo>
                  <a:lnTo>
                    <a:pt x="475" y="210"/>
                  </a:lnTo>
                  <a:lnTo>
                    <a:pt x="475" y="209"/>
                  </a:lnTo>
                  <a:lnTo>
                    <a:pt x="476" y="208"/>
                  </a:lnTo>
                  <a:lnTo>
                    <a:pt x="476" y="207"/>
                  </a:lnTo>
                  <a:lnTo>
                    <a:pt x="477" y="206"/>
                  </a:lnTo>
                  <a:lnTo>
                    <a:pt x="478" y="205"/>
                  </a:lnTo>
                  <a:lnTo>
                    <a:pt x="478" y="203"/>
                  </a:lnTo>
                  <a:lnTo>
                    <a:pt x="479" y="202"/>
                  </a:lnTo>
                  <a:lnTo>
                    <a:pt x="479" y="200"/>
                  </a:lnTo>
                  <a:lnTo>
                    <a:pt x="480" y="199"/>
                  </a:lnTo>
                  <a:lnTo>
                    <a:pt x="480" y="197"/>
                  </a:lnTo>
                  <a:lnTo>
                    <a:pt x="481" y="196"/>
                  </a:lnTo>
                  <a:lnTo>
                    <a:pt x="482" y="194"/>
                  </a:lnTo>
                  <a:lnTo>
                    <a:pt x="482" y="193"/>
                  </a:lnTo>
                  <a:lnTo>
                    <a:pt x="483" y="191"/>
                  </a:lnTo>
                  <a:lnTo>
                    <a:pt x="483" y="190"/>
                  </a:lnTo>
                  <a:lnTo>
                    <a:pt x="484" y="188"/>
                  </a:lnTo>
                  <a:lnTo>
                    <a:pt x="485" y="186"/>
                  </a:lnTo>
                  <a:lnTo>
                    <a:pt x="485" y="185"/>
                  </a:lnTo>
                  <a:lnTo>
                    <a:pt x="486" y="184"/>
                  </a:lnTo>
                  <a:lnTo>
                    <a:pt x="486" y="182"/>
                  </a:lnTo>
                  <a:lnTo>
                    <a:pt x="487" y="181"/>
                  </a:lnTo>
                  <a:lnTo>
                    <a:pt x="488" y="180"/>
                  </a:lnTo>
                  <a:lnTo>
                    <a:pt x="488" y="179"/>
                  </a:lnTo>
                  <a:lnTo>
                    <a:pt x="489" y="178"/>
                  </a:lnTo>
                  <a:lnTo>
                    <a:pt x="489" y="177"/>
                  </a:lnTo>
                  <a:lnTo>
                    <a:pt x="490" y="176"/>
                  </a:lnTo>
                  <a:lnTo>
                    <a:pt x="490" y="176"/>
                  </a:lnTo>
                  <a:lnTo>
                    <a:pt x="491" y="175"/>
                  </a:lnTo>
                  <a:lnTo>
                    <a:pt x="492" y="175"/>
                  </a:lnTo>
                  <a:lnTo>
                    <a:pt x="492" y="175"/>
                  </a:lnTo>
                  <a:lnTo>
                    <a:pt x="493" y="175"/>
                  </a:lnTo>
                  <a:lnTo>
                    <a:pt x="493" y="175"/>
                  </a:lnTo>
                  <a:lnTo>
                    <a:pt x="494" y="176"/>
                  </a:lnTo>
                  <a:lnTo>
                    <a:pt x="495" y="176"/>
                  </a:lnTo>
                  <a:lnTo>
                    <a:pt x="495" y="177"/>
                  </a:lnTo>
                  <a:lnTo>
                    <a:pt x="496" y="178"/>
                  </a:lnTo>
                  <a:lnTo>
                    <a:pt x="496" y="179"/>
                  </a:lnTo>
                  <a:lnTo>
                    <a:pt x="497" y="180"/>
                  </a:lnTo>
                  <a:lnTo>
                    <a:pt x="498" y="181"/>
                  </a:lnTo>
                  <a:lnTo>
                    <a:pt x="498" y="182"/>
                  </a:lnTo>
                  <a:lnTo>
                    <a:pt x="499" y="183"/>
                  </a:lnTo>
                  <a:lnTo>
                    <a:pt x="499" y="185"/>
                  </a:lnTo>
                  <a:lnTo>
                    <a:pt x="500" y="186"/>
                  </a:lnTo>
                  <a:lnTo>
                    <a:pt x="501" y="188"/>
                  </a:lnTo>
                  <a:lnTo>
                    <a:pt x="501" y="189"/>
                  </a:lnTo>
                  <a:lnTo>
                    <a:pt x="502" y="191"/>
                  </a:lnTo>
                  <a:lnTo>
                    <a:pt x="502" y="192"/>
                  </a:lnTo>
                  <a:lnTo>
                    <a:pt x="503" y="194"/>
                  </a:lnTo>
                  <a:lnTo>
                    <a:pt x="503" y="196"/>
                  </a:lnTo>
                  <a:lnTo>
                    <a:pt x="504" y="197"/>
                  </a:lnTo>
                  <a:lnTo>
                    <a:pt x="505" y="199"/>
                  </a:lnTo>
                  <a:lnTo>
                    <a:pt x="505" y="200"/>
                  </a:lnTo>
                  <a:lnTo>
                    <a:pt x="506" y="202"/>
                  </a:lnTo>
                  <a:lnTo>
                    <a:pt x="506" y="203"/>
                  </a:lnTo>
                  <a:lnTo>
                    <a:pt x="507" y="204"/>
                  </a:lnTo>
                  <a:lnTo>
                    <a:pt x="508" y="206"/>
                  </a:lnTo>
                  <a:lnTo>
                    <a:pt x="508" y="207"/>
                  </a:lnTo>
                  <a:lnTo>
                    <a:pt x="509" y="208"/>
                  </a:lnTo>
                  <a:lnTo>
                    <a:pt x="509" y="209"/>
                  </a:lnTo>
                  <a:lnTo>
                    <a:pt x="510" y="210"/>
                  </a:lnTo>
                  <a:lnTo>
                    <a:pt x="511" y="211"/>
                  </a:lnTo>
                  <a:lnTo>
                    <a:pt x="511" y="212"/>
                  </a:lnTo>
                  <a:lnTo>
                    <a:pt x="512" y="213"/>
                  </a:lnTo>
                  <a:lnTo>
                    <a:pt x="512" y="213"/>
                  </a:lnTo>
                  <a:lnTo>
                    <a:pt x="513" y="214"/>
                  </a:lnTo>
                  <a:lnTo>
                    <a:pt x="514" y="215"/>
                  </a:lnTo>
                  <a:lnTo>
                    <a:pt x="514" y="215"/>
                  </a:lnTo>
                  <a:lnTo>
                    <a:pt x="515" y="216"/>
                  </a:lnTo>
                  <a:lnTo>
                    <a:pt x="515" y="216"/>
                  </a:lnTo>
                  <a:lnTo>
                    <a:pt x="516" y="217"/>
                  </a:lnTo>
                  <a:lnTo>
                    <a:pt x="516" y="217"/>
                  </a:lnTo>
                  <a:lnTo>
                    <a:pt x="517" y="217"/>
                  </a:lnTo>
                  <a:lnTo>
                    <a:pt x="518" y="218"/>
                  </a:lnTo>
                  <a:lnTo>
                    <a:pt x="518" y="218"/>
                  </a:lnTo>
                  <a:lnTo>
                    <a:pt x="519" y="218"/>
                  </a:lnTo>
                  <a:lnTo>
                    <a:pt x="519" y="218"/>
                  </a:lnTo>
                  <a:lnTo>
                    <a:pt x="520" y="218"/>
                  </a:lnTo>
                  <a:lnTo>
                    <a:pt x="521" y="218"/>
                  </a:lnTo>
                  <a:lnTo>
                    <a:pt x="521" y="219"/>
                  </a:lnTo>
                  <a:lnTo>
                    <a:pt x="522" y="219"/>
                  </a:lnTo>
                  <a:lnTo>
                    <a:pt x="522" y="219"/>
                  </a:lnTo>
                  <a:lnTo>
                    <a:pt x="523" y="219"/>
                  </a:lnTo>
                  <a:lnTo>
                    <a:pt x="524" y="219"/>
                  </a:lnTo>
                  <a:lnTo>
                    <a:pt x="524" y="219"/>
                  </a:lnTo>
                  <a:lnTo>
                    <a:pt x="525" y="219"/>
                  </a:lnTo>
                  <a:lnTo>
                    <a:pt x="525" y="219"/>
                  </a:lnTo>
                  <a:lnTo>
                    <a:pt x="526" y="219"/>
                  </a:lnTo>
                  <a:lnTo>
                    <a:pt x="527" y="219"/>
                  </a:lnTo>
                  <a:lnTo>
                    <a:pt x="527" y="219"/>
                  </a:lnTo>
                  <a:lnTo>
                    <a:pt x="528" y="219"/>
                  </a:lnTo>
                  <a:lnTo>
                    <a:pt x="528" y="218"/>
                  </a:lnTo>
                  <a:lnTo>
                    <a:pt x="529" y="218"/>
                  </a:lnTo>
                  <a:lnTo>
                    <a:pt x="529" y="218"/>
                  </a:lnTo>
                  <a:lnTo>
                    <a:pt x="530" y="218"/>
                  </a:lnTo>
                  <a:lnTo>
                    <a:pt x="531" y="218"/>
                  </a:lnTo>
                  <a:lnTo>
                    <a:pt x="531" y="218"/>
                  </a:lnTo>
                  <a:lnTo>
                    <a:pt x="532" y="218"/>
                  </a:lnTo>
                  <a:lnTo>
                    <a:pt x="532" y="218"/>
                  </a:lnTo>
                  <a:lnTo>
                    <a:pt x="533" y="217"/>
                  </a:lnTo>
                  <a:lnTo>
                    <a:pt x="534" y="217"/>
                  </a:lnTo>
                  <a:lnTo>
                    <a:pt x="534" y="217"/>
                  </a:lnTo>
                  <a:lnTo>
                    <a:pt x="535" y="217"/>
                  </a:lnTo>
                  <a:lnTo>
                    <a:pt x="535" y="217"/>
                  </a:lnTo>
                  <a:lnTo>
                    <a:pt x="536" y="217"/>
                  </a:lnTo>
                  <a:lnTo>
                    <a:pt x="537" y="217"/>
                  </a:lnTo>
                  <a:lnTo>
                    <a:pt x="537" y="216"/>
                  </a:lnTo>
                  <a:lnTo>
                    <a:pt x="538" y="216"/>
                  </a:lnTo>
                  <a:lnTo>
                    <a:pt x="538" y="216"/>
                  </a:lnTo>
                  <a:lnTo>
                    <a:pt x="539" y="216"/>
                  </a:lnTo>
                  <a:lnTo>
                    <a:pt x="540" y="216"/>
                  </a:lnTo>
                  <a:lnTo>
                    <a:pt x="540" y="216"/>
                  </a:lnTo>
                  <a:lnTo>
                    <a:pt x="541" y="216"/>
                  </a:lnTo>
                  <a:lnTo>
                    <a:pt x="541" y="216"/>
                  </a:lnTo>
                  <a:lnTo>
                    <a:pt x="542" y="215"/>
                  </a:lnTo>
                  <a:lnTo>
                    <a:pt x="542" y="215"/>
                  </a:lnTo>
                  <a:lnTo>
                    <a:pt x="543" y="215"/>
                  </a:lnTo>
                  <a:lnTo>
                    <a:pt x="544" y="215"/>
                  </a:lnTo>
                  <a:lnTo>
                    <a:pt x="544" y="215"/>
                  </a:lnTo>
                  <a:lnTo>
                    <a:pt x="545" y="215"/>
                  </a:lnTo>
                  <a:lnTo>
                    <a:pt x="545" y="215"/>
                  </a:lnTo>
                  <a:lnTo>
                    <a:pt x="546" y="215"/>
                  </a:lnTo>
                  <a:lnTo>
                    <a:pt x="547" y="215"/>
                  </a:lnTo>
                  <a:lnTo>
                    <a:pt x="547" y="215"/>
                  </a:lnTo>
                  <a:lnTo>
                    <a:pt x="548" y="215"/>
                  </a:lnTo>
                  <a:lnTo>
                    <a:pt x="548" y="215"/>
                  </a:lnTo>
                  <a:lnTo>
                    <a:pt x="549" y="215"/>
                  </a:lnTo>
                  <a:lnTo>
                    <a:pt x="550" y="216"/>
                  </a:lnTo>
                  <a:lnTo>
                    <a:pt x="550" y="216"/>
                  </a:lnTo>
                  <a:lnTo>
                    <a:pt x="551" y="216"/>
                  </a:lnTo>
                  <a:lnTo>
                    <a:pt x="551" y="216"/>
                  </a:lnTo>
                  <a:lnTo>
                    <a:pt x="552" y="216"/>
                  </a:lnTo>
                  <a:lnTo>
                    <a:pt x="553" y="216"/>
                  </a:lnTo>
                  <a:lnTo>
                    <a:pt x="553" y="216"/>
                  </a:lnTo>
                  <a:lnTo>
                    <a:pt x="554" y="216"/>
                  </a:lnTo>
                  <a:lnTo>
                    <a:pt x="554" y="217"/>
                  </a:lnTo>
                  <a:lnTo>
                    <a:pt x="555" y="217"/>
                  </a:lnTo>
                  <a:lnTo>
                    <a:pt x="555" y="217"/>
                  </a:lnTo>
                  <a:lnTo>
                    <a:pt x="556" y="217"/>
                  </a:lnTo>
                  <a:lnTo>
                    <a:pt x="557" y="217"/>
                  </a:lnTo>
                  <a:lnTo>
                    <a:pt x="557" y="217"/>
                  </a:lnTo>
                  <a:lnTo>
                    <a:pt x="558" y="218"/>
                  </a:lnTo>
                  <a:lnTo>
                    <a:pt x="558" y="218"/>
                  </a:lnTo>
                  <a:lnTo>
                    <a:pt x="559" y="218"/>
                  </a:lnTo>
                  <a:lnTo>
                    <a:pt x="560" y="218"/>
                  </a:lnTo>
                  <a:lnTo>
                    <a:pt x="560" y="218"/>
                  </a:lnTo>
                  <a:lnTo>
                    <a:pt x="561" y="218"/>
                  </a:lnTo>
                  <a:lnTo>
                    <a:pt x="561" y="218"/>
                  </a:lnTo>
                  <a:lnTo>
                    <a:pt x="562" y="218"/>
                  </a:lnTo>
                  <a:lnTo>
                    <a:pt x="563" y="219"/>
                  </a:lnTo>
                  <a:lnTo>
                    <a:pt x="563" y="219"/>
                  </a:lnTo>
                  <a:lnTo>
                    <a:pt x="564" y="219"/>
                  </a:lnTo>
                  <a:lnTo>
                    <a:pt x="564" y="219"/>
                  </a:lnTo>
                  <a:lnTo>
                    <a:pt x="565" y="219"/>
                  </a:lnTo>
                  <a:lnTo>
                    <a:pt x="566" y="219"/>
                  </a:lnTo>
                  <a:lnTo>
                    <a:pt x="566" y="219"/>
                  </a:lnTo>
                  <a:lnTo>
                    <a:pt x="567" y="219"/>
                  </a:lnTo>
                  <a:lnTo>
                    <a:pt x="567" y="219"/>
                  </a:lnTo>
                  <a:lnTo>
                    <a:pt x="568" y="219"/>
                  </a:lnTo>
                  <a:lnTo>
                    <a:pt x="569" y="219"/>
                  </a:lnTo>
                  <a:lnTo>
                    <a:pt x="569" y="219"/>
                  </a:lnTo>
                  <a:lnTo>
                    <a:pt x="570" y="219"/>
                  </a:lnTo>
                  <a:lnTo>
                    <a:pt x="570" y="219"/>
                  </a:lnTo>
                  <a:lnTo>
                    <a:pt x="571" y="219"/>
                  </a:lnTo>
                  <a:lnTo>
                    <a:pt x="571" y="219"/>
                  </a:lnTo>
                  <a:lnTo>
                    <a:pt x="572" y="219"/>
                  </a:lnTo>
                  <a:lnTo>
                    <a:pt x="573" y="219"/>
                  </a:lnTo>
                  <a:lnTo>
                    <a:pt x="573" y="219"/>
                  </a:lnTo>
                  <a:lnTo>
                    <a:pt x="574" y="219"/>
                  </a:lnTo>
                  <a:lnTo>
                    <a:pt x="574" y="219"/>
                  </a:lnTo>
                  <a:lnTo>
                    <a:pt x="575" y="219"/>
                  </a:lnTo>
                  <a:lnTo>
                    <a:pt x="576" y="219"/>
                  </a:lnTo>
                  <a:lnTo>
                    <a:pt x="576" y="219"/>
                  </a:lnTo>
                  <a:lnTo>
                    <a:pt x="577" y="219"/>
                  </a:lnTo>
                  <a:lnTo>
                    <a:pt x="577" y="219"/>
                  </a:lnTo>
                  <a:lnTo>
                    <a:pt x="578" y="219"/>
                  </a:lnTo>
                  <a:lnTo>
                    <a:pt x="579" y="219"/>
                  </a:lnTo>
                  <a:lnTo>
                    <a:pt x="579" y="219"/>
                  </a:lnTo>
                  <a:lnTo>
                    <a:pt x="580" y="219"/>
                  </a:lnTo>
                  <a:lnTo>
                    <a:pt x="580" y="219"/>
                  </a:lnTo>
                  <a:lnTo>
                    <a:pt x="581" y="219"/>
                  </a:lnTo>
                  <a:lnTo>
                    <a:pt x="582" y="219"/>
                  </a:lnTo>
                  <a:lnTo>
                    <a:pt x="582" y="219"/>
                  </a:lnTo>
                  <a:lnTo>
                    <a:pt x="583" y="219"/>
                  </a:lnTo>
                  <a:lnTo>
                    <a:pt x="583" y="219"/>
                  </a:lnTo>
                  <a:lnTo>
                    <a:pt x="584" y="219"/>
                  </a:lnTo>
                  <a:lnTo>
                    <a:pt x="584" y="219"/>
                  </a:lnTo>
                  <a:lnTo>
                    <a:pt x="585" y="219"/>
                  </a:lnTo>
                  <a:lnTo>
                    <a:pt x="586" y="219"/>
                  </a:lnTo>
                  <a:lnTo>
                    <a:pt x="586" y="219"/>
                  </a:lnTo>
                  <a:lnTo>
                    <a:pt x="587" y="219"/>
                  </a:lnTo>
                  <a:lnTo>
                    <a:pt x="587" y="219"/>
                  </a:lnTo>
                  <a:lnTo>
                    <a:pt x="588" y="219"/>
                  </a:lnTo>
                  <a:lnTo>
                    <a:pt x="589" y="219"/>
                  </a:lnTo>
                  <a:lnTo>
                    <a:pt x="589" y="219"/>
                  </a:lnTo>
                  <a:lnTo>
                    <a:pt x="590" y="219"/>
                  </a:lnTo>
                  <a:lnTo>
                    <a:pt x="590" y="219"/>
                  </a:lnTo>
                  <a:lnTo>
                    <a:pt x="591" y="219"/>
                  </a:lnTo>
                  <a:lnTo>
                    <a:pt x="592" y="219"/>
                  </a:lnTo>
                  <a:lnTo>
                    <a:pt x="592" y="219"/>
                  </a:lnTo>
                  <a:lnTo>
                    <a:pt x="593" y="219"/>
                  </a:lnTo>
                  <a:lnTo>
                    <a:pt x="593" y="219"/>
                  </a:lnTo>
                  <a:lnTo>
                    <a:pt x="594" y="219"/>
                  </a:lnTo>
                  <a:lnTo>
                    <a:pt x="595" y="219"/>
                  </a:lnTo>
                  <a:lnTo>
                    <a:pt x="595" y="219"/>
                  </a:lnTo>
                  <a:lnTo>
                    <a:pt x="596" y="219"/>
                  </a:lnTo>
                  <a:lnTo>
                    <a:pt x="596" y="219"/>
                  </a:lnTo>
                  <a:lnTo>
                    <a:pt x="597" y="219"/>
                  </a:lnTo>
                  <a:lnTo>
                    <a:pt x="598" y="219"/>
                  </a:lnTo>
                  <a:lnTo>
                    <a:pt x="598" y="219"/>
                  </a:lnTo>
                  <a:lnTo>
                    <a:pt x="599" y="219"/>
                  </a:lnTo>
                  <a:lnTo>
                    <a:pt x="599" y="219"/>
                  </a:lnTo>
                  <a:lnTo>
                    <a:pt x="600" y="219"/>
                  </a:lnTo>
                  <a:lnTo>
                    <a:pt x="600" y="219"/>
                  </a:lnTo>
                  <a:lnTo>
                    <a:pt x="601" y="219"/>
                  </a:lnTo>
                  <a:lnTo>
                    <a:pt x="602" y="219"/>
                  </a:lnTo>
                  <a:lnTo>
                    <a:pt x="602" y="219"/>
                  </a:lnTo>
                  <a:lnTo>
                    <a:pt x="603" y="219"/>
                  </a:lnTo>
                  <a:lnTo>
                    <a:pt x="603" y="219"/>
                  </a:lnTo>
                  <a:lnTo>
                    <a:pt x="604" y="219"/>
                  </a:lnTo>
                  <a:lnTo>
                    <a:pt x="605" y="219"/>
                  </a:lnTo>
                  <a:lnTo>
                    <a:pt x="605" y="219"/>
                  </a:lnTo>
                  <a:lnTo>
                    <a:pt x="606" y="219"/>
                  </a:lnTo>
                  <a:lnTo>
                    <a:pt x="606" y="219"/>
                  </a:lnTo>
                  <a:lnTo>
                    <a:pt x="607" y="219"/>
                  </a:lnTo>
                  <a:lnTo>
                    <a:pt x="608" y="219"/>
                  </a:lnTo>
                  <a:lnTo>
                    <a:pt x="608" y="219"/>
                  </a:lnTo>
                  <a:lnTo>
                    <a:pt x="609" y="219"/>
                  </a:lnTo>
                  <a:lnTo>
                    <a:pt x="609" y="219"/>
                  </a:lnTo>
                  <a:lnTo>
                    <a:pt x="610" y="219"/>
                  </a:lnTo>
                  <a:lnTo>
                    <a:pt x="611" y="219"/>
                  </a:lnTo>
                  <a:lnTo>
                    <a:pt x="611" y="219"/>
                  </a:lnTo>
                  <a:lnTo>
                    <a:pt x="612" y="219"/>
                  </a:lnTo>
                  <a:lnTo>
                    <a:pt x="612" y="219"/>
                  </a:lnTo>
                  <a:lnTo>
                    <a:pt x="613" y="219"/>
                  </a:lnTo>
                  <a:lnTo>
                    <a:pt x="614" y="219"/>
                  </a:lnTo>
                  <a:lnTo>
                    <a:pt x="614" y="219"/>
                  </a:lnTo>
                  <a:lnTo>
                    <a:pt x="615" y="219"/>
                  </a:lnTo>
                  <a:lnTo>
                    <a:pt x="615" y="219"/>
                  </a:lnTo>
                  <a:lnTo>
                    <a:pt x="616" y="219"/>
                  </a:lnTo>
                  <a:lnTo>
                    <a:pt x="617" y="219"/>
                  </a:lnTo>
                  <a:lnTo>
                    <a:pt x="617" y="219"/>
                  </a:lnTo>
                  <a:lnTo>
                    <a:pt x="618" y="219"/>
                  </a:lnTo>
                  <a:lnTo>
                    <a:pt x="618" y="219"/>
                  </a:lnTo>
                  <a:lnTo>
                    <a:pt x="619" y="219"/>
                  </a:lnTo>
                  <a:lnTo>
                    <a:pt x="619" y="219"/>
                  </a:lnTo>
                  <a:lnTo>
                    <a:pt x="620" y="219"/>
                  </a:lnTo>
                  <a:lnTo>
                    <a:pt x="621" y="219"/>
                  </a:lnTo>
                  <a:lnTo>
                    <a:pt x="621" y="219"/>
                  </a:lnTo>
                  <a:lnTo>
                    <a:pt x="622" y="219"/>
                  </a:lnTo>
                  <a:lnTo>
                    <a:pt x="622" y="219"/>
                  </a:lnTo>
                  <a:lnTo>
                    <a:pt x="623" y="219"/>
                  </a:lnTo>
                  <a:lnTo>
                    <a:pt x="624" y="219"/>
                  </a:lnTo>
                  <a:lnTo>
                    <a:pt x="624" y="219"/>
                  </a:lnTo>
                  <a:lnTo>
                    <a:pt x="625" y="219"/>
                  </a:lnTo>
                  <a:lnTo>
                    <a:pt x="625" y="219"/>
                  </a:lnTo>
                  <a:lnTo>
                    <a:pt x="626" y="219"/>
                  </a:lnTo>
                  <a:lnTo>
                    <a:pt x="627" y="219"/>
                  </a:lnTo>
                  <a:lnTo>
                    <a:pt x="627" y="219"/>
                  </a:lnTo>
                  <a:lnTo>
                    <a:pt x="628" y="219"/>
                  </a:lnTo>
                  <a:lnTo>
                    <a:pt x="628" y="219"/>
                  </a:lnTo>
                  <a:lnTo>
                    <a:pt x="629" y="219"/>
                  </a:lnTo>
                  <a:lnTo>
                    <a:pt x="630" y="219"/>
                  </a:lnTo>
                  <a:lnTo>
                    <a:pt x="630" y="219"/>
                  </a:lnTo>
                  <a:lnTo>
                    <a:pt x="631" y="219"/>
                  </a:lnTo>
                  <a:lnTo>
                    <a:pt x="631" y="219"/>
                  </a:lnTo>
                  <a:lnTo>
                    <a:pt x="632" y="219"/>
                  </a:lnTo>
                  <a:lnTo>
                    <a:pt x="633" y="219"/>
                  </a:lnTo>
                  <a:lnTo>
                    <a:pt x="633" y="219"/>
                  </a:lnTo>
                  <a:lnTo>
                    <a:pt x="634" y="219"/>
                  </a:lnTo>
                  <a:lnTo>
                    <a:pt x="634" y="219"/>
                  </a:lnTo>
                  <a:lnTo>
                    <a:pt x="635" y="219"/>
                  </a:lnTo>
                  <a:lnTo>
                    <a:pt x="636" y="219"/>
                  </a:lnTo>
                  <a:lnTo>
                    <a:pt x="636" y="219"/>
                  </a:lnTo>
                  <a:lnTo>
                    <a:pt x="637" y="219"/>
                  </a:lnTo>
                  <a:lnTo>
                    <a:pt x="637" y="219"/>
                  </a:lnTo>
                  <a:lnTo>
                    <a:pt x="638" y="219"/>
                  </a:lnTo>
                  <a:lnTo>
                    <a:pt x="638" y="219"/>
                  </a:lnTo>
                  <a:lnTo>
                    <a:pt x="639" y="219"/>
                  </a:lnTo>
                  <a:lnTo>
                    <a:pt x="640" y="219"/>
                  </a:lnTo>
                  <a:lnTo>
                    <a:pt x="640" y="219"/>
                  </a:lnTo>
                  <a:lnTo>
                    <a:pt x="641" y="219"/>
                  </a:lnTo>
                  <a:lnTo>
                    <a:pt x="641" y="219"/>
                  </a:lnTo>
                  <a:lnTo>
                    <a:pt x="642" y="219"/>
                  </a:lnTo>
                  <a:lnTo>
                    <a:pt x="643" y="219"/>
                  </a:lnTo>
                  <a:lnTo>
                    <a:pt x="643" y="219"/>
                  </a:lnTo>
                  <a:lnTo>
                    <a:pt x="644" y="219"/>
                  </a:lnTo>
                  <a:lnTo>
                    <a:pt x="644" y="219"/>
                  </a:lnTo>
                  <a:lnTo>
                    <a:pt x="645" y="219"/>
                  </a:lnTo>
                  <a:lnTo>
                    <a:pt x="646" y="219"/>
                  </a:lnTo>
                  <a:lnTo>
                    <a:pt x="646" y="219"/>
                  </a:lnTo>
                  <a:lnTo>
                    <a:pt x="647" y="219"/>
                  </a:lnTo>
                  <a:lnTo>
                    <a:pt x="647" y="219"/>
                  </a:lnTo>
                  <a:lnTo>
                    <a:pt x="648" y="219"/>
                  </a:lnTo>
                  <a:lnTo>
                    <a:pt x="649" y="219"/>
                  </a:lnTo>
                  <a:lnTo>
                    <a:pt x="649" y="219"/>
                  </a:lnTo>
                  <a:lnTo>
                    <a:pt x="650" y="219"/>
                  </a:lnTo>
                  <a:lnTo>
                    <a:pt x="650" y="219"/>
                  </a:lnTo>
                  <a:lnTo>
                    <a:pt x="651" y="219"/>
                  </a:lnTo>
                  <a:lnTo>
                    <a:pt x="652" y="219"/>
                  </a:lnTo>
                  <a:lnTo>
                    <a:pt x="652" y="219"/>
                  </a:lnTo>
                  <a:lnTo>
                    <a:pt x="653" y="219"/>
                  </a:lnTo>
                  <a:lnTo>
                    <a:pt x="653" y="219"/>
                  </a:lnTo>
                  <a:lnTo>
                    <a:pt x="654" y="219"/>
                  </a:lnTo>
                  <a:lnTo>
                    <a:pt x="655" y="219"/>
                  </a:lnTo>
                  <a:lnTo>
                    <a:pt x="655" y="219"/>
                  </a:lnTo>
                  <a:lnTo>
                    <a:pt x="656" y="219"/>
                  </a:lnTo>
                  <a:lnTo>
                    <a:pt x="656" y="219"/>
                  </a:lnTo>
                  <a:lnTo>
                    <a:pt x="657" y="219"/>
                  </a:lnTo>
                  <a:lnTo>
                    <a:pt x="657" y="219"/>
                  </a:lnTo>
                  <a:lnTo>
                    <a:pt x="658" y="219"/>
                  </a:lnTo>
                  <a:lnTo>
                    <a:pt x="659" y="219"/>
                  </a:lnTo>
                  <a:lnTo>
                    <a:pt x="659" y="219"/>
                  </a:lnTo>
                  <a:lnTo>
                    <a:pt x="660" y="219"/>
                  </a:lnTo>
                  <a:lnTo>
                    <a:pt x="660" y="219"/>
                  </a:lnTo>
                  <a:lnTo>
                    <a:pt x="661" y="219"/>
                  </a:lnTo>
                  <a:lnTo>
                    <a:pt x="662" y="219"/>
                  </a:lnTo>
                  <a:lnTo>
                    <a:pt x="662" y="219"/>
                  </a:lnTo>
                  <a:lnTo>
                    <a:pt x="663" y="219"/>
                  </a:lnTo>
                  <a:lnTo>
                    <a:pt x="663" y="219"/>
                  </a:lnTo>
                  <a:lnTo>
                    <a:pt x="664" y="219"/>
                  </a:lnTo>
                  <a:lnTo>
                    <a:pt x="665" y="219"/>
                  </a:lnTo>
                  <a:lnTo>
                    <a:pt x="665" y="219"/>
                  </a:lnTo>
                  <a:lnTo>
                    <a:pt x="666" y="219"/>
                  </a:lnTo>
                  <a:lnTo>
                    <a:pt x="666" y="219"/>
                  </a:lnTo>
                  <a:lnTo>
                    <a:pt x="667" y="219"/>
                  </a:lnTo>
                  <a:lnTo>
                    <a:pt x="668" y="219"/>
                  </a:lnTo>
                  <a:lnTo>
                    <a:pt x="668" y="219"/>
                  </a:lnTo>
                  <a:lnTo>
                    <a:pt x="669" y="219"/>
                  </a:lnTo>
                  <a:lnTo>
                    <a:pt x="669" y="219"/>
                  </a:lnTo>
                  <a:lnTo>
                    <a:pt x="670" y="219"/>
                  </a:lnTo>
                  <a:lnTo>
                    <a:pt x="671" y="219"/>
                  </a:lnTo>
                  <a:lnTo>
                    <a:pt x="671" y="219"/>
                  </a:lnTo>
                  <a:lnTo>
                    <a:pt x="672" y="219"/>
                  </a:lnTo>
                  <a:lnTo>
                    <a:pt x="672" y="219"/>
                  </a:lnTo>
                  <a:lnTo>
                    <a:pt x="673" y="219"/>
                  </a:lnTo>
                  <a:lnTo>
                    <a:pt x="674" y="219"/>
                  </a:lnTo>
                  <a:lnTo>
                    <a:pt x="674" y="219"/>
                  </a:lnTo>
                  <a:lnTo>
                    <a:pt x="675" y="219"/>
                  </a:lnTo>
                  <a:lnTo>
                    <a:pt x="675" y="219"/>
                  </a:lnTo>
                  <a:lnTo>
                    <a:pt x="676" y="219"/>
                  </a:lnTo>
                  <a:lnTo>
                    <a:pt x="677" y="219"/>
                  </a:lnTo>
                  <a:lnTo>
                    <a:pt x="677" y="219"/>
                  </a:lnTo>
                  <a:lnTo>
                    <a:pt x="678" y="219"/>
                  </a:lnTo>
                  <a:lnTo>
                    <a:pt x="678" y="219"/>
                  </a:lnTo>
                  <a:lnTo>
                    <a:pt x="679" y="219"/>
                  </a:lnTo>
                  <a:lnTo>
                    <a:pt x="680" y="219"/>
                  </a:lnTo>
                  <a:lnTo>
                    <a:pt x="680" y="219"/>
                  </a:lnTo>
                  <a:lnTo>
                    <a:pt x="681" y="219"/>
                  </a:lnTo>
                  <a:lnTo>
                    <a:pt x="681" y="219"/>
                  </a:lnTo>
                  <a:lnTo>
                    <a:pt x="682" y="219"/>
                  </a:lnTo>
                  <a:lnTo>
                    <a:pt x="682" y="219"/>
                  </a:lnTo>
                  <a:lnTo>
                    <a:pt x="683" y="219"/>
                  </a:lnTo>
                  <a:lnTo>
                    <a:pt x="684" y="219"/>
                  </a:lnTo>
                  <a:lnTo>
                    <a:pt x="684" y="219"/>
                  </a:lnTo>
                  <a:lnTo>
                    <a:pt x="685" y="219"/>
                  </a:lnTo>
                  <a:lnTo>
                    <a:pt x="685" y="219"/>
                  </a:lnTo>
                  <a:lnTo>
                    <a:pt x="686" y="219"/>
                  </a:lnTo>
                  <a:lnTo>
                    <a:pt x="687" y="219"/>
                  </a:lnTo>
                  <a:lnTo>
                    <a:pt x="687" y="219"/>
                  </a:lnTo>
                  <a:lnTo>
                    <a:pt x="688" y="219"/>
                  </a:lnTo>
                  <a:lnTo>
                    <a:pt x="688" y="219"/>
                  </a:lnTo>
                  <a:lnTo>
                    <a:pt x="689" y="219"/>
                  </a:lnTo>
                  <a:lnTo>
                    <a:pt x="690" y="219"/>
                  </a:lnTo>
                  <a:lnTo>
                    <a:pt x="690" y="219"/>
                  </a:lnTo>
                  <a:lnTo>
                    <a:pt x="691" y="219"/>
                  </a:lnTo>
                  <a:lnTo>
                    <a:pt x="691" y="219"/>
                  </a:lnTo>
                  <a:lnTo>
                    <a:pt x="692" y="219"/>
                  </a:lnTo>
                  <a:lnTo>
                    <a:pt x="693" y="219"/>
                  </a:lnTo>
                  <a:lnTo>
                    <a:pt x="693" y="219"/>
                  </a:lnTo>
                  <a:lnTo>
                    <a:pt x="694" y="219"/>
                  </a:lnTo>
                  <a:lnTo>
                    <a:pt x="694" y="219"/>
                  </a:lnTo>
                  <a:lnTo>
                    <a:pt x="695" y="219"/>
                  </a:lnTo>
                  <a:lnTo>
                    <a:pt x="696" y="219"/>
                  </a:lnTo>
                  <a:lnTo>
                    <a:pt x="696" y="219"/>
                  </a:lnTo>
                  <a:lnTo>
                    <a:pt x="697" y="219"/>
                  </a:lnTo>
                  <a:lnTo>
                    <a:pt x="697" y="219"/>
                  </a:lnTo>
                  <a:lnTo>
                    <a:pt x="698" y="219"/>
                  </a:lnTo>
                  <a:lnTo>
                    <a:pt x="699" y="219"/>
                  </a:lnTo>
                  <a:lnTo>
                    <a:pt x="699" y="219"/>
                  </a:lnTo>
                  <a:lnTo>
                    <a:pt x="700" y="219"/>
                  </a:lnTo>
                  <a:lnTo>
                    <a:pt x="700" y="219"/>
                  </a:lnTo>
                  <a:lnTo>
                    <a:pt x="701" y="219"/>
                  </a:lnTo>
                  <a:lnTo>
                    <a:pt x="702" y="219"/>
                  </a:lnTo>
                  <a:lnTo>
                    <a:pt x="702" y="219"/>
                  </a:lnTo>
                  <a:lnTo>
                    <a:pt x="703" y="219"/>
                  </a:lnTo>
                  <a:lnTo>
                    <a:pt x="703" y="219"/>
                  </a:lnTo>
                  <a:lnTo>
                    <a:pt x="704" y="219"/>
                  </a:lnTo>
                  <a:lnTo>
                    <a:pt x="705" y="219"/>
                  </a:lnTo>
                  <a:lnTo>
                    <a:pt x="705" y="219"/>
                  </a:lnTo>
                  <a:lnTo>
                    <a:pt x="706" y="219"/>
                  </a:lnTo>
                  <a:lnTo>
                    <a:pt x="706" y="219"/>
                  </a:lnTo>
                  <a:lnTo>
                    <a:pt x="707" y="219"/>
                  </a:lnTo>
                  <a:lnTo>
                    <a:pt x="707" y="219"/>
                  </a:lnTo>
                  <a:lnTo>
                    <a:pt x="708" y="219"/>
                  </a:lnTo>
                  <a:lnTo>
                    <a:pt x="709" y="219"/>
                  </a:lnTo>
                  <a:lnTo>
                    <a:pt x="709" y="219"/>
                  </a:lnTo>
                  <a:lnTo>
                    <a:pt x="710" y="219"/>
                  </a:lnTo>
                  <a:lnTo>
                    <a:pt x="710" y="219"/>
                  </a:lnTo>
                  <a:lnTo>
                    <a:pt x="711" y="219"/>
                  </a:lnTo>
                  <a:lnTo>
                    <a:pt x="712" y="219"/>
                  </a:lnTo>
                  <a:lnTo>
                    <a:pt x="712" y="219"/>
                  </a:lnTo>
                  <a:lnTo>
                    <a:pt x="713" y="219"/>
                  </a:lnTo>
                  <a:lnTo>
                    <a:pt x="713" y="219"/>
                  </a:lnTo>
                  <a:lnTo>
                    <a:pt x="714" y="219"/>
                  </a:lnTo>
                  <a:lnTo>
                    <a:pt x="715" y="219"/>
                  </a:lnTo>
                  <a:lnTo>
                    <a:pt x="715" y="219"/>
                  </a:lnTo>
                  <a:lnTo>
                    <a:pt x="716" y="219"/>
                  </a:lnTo>
                  <a:lnTo>
                    <a:pt x="716" y="219"/>
                  </a:lnTo>
                  <a:lnTo>
                    <a:pt x="717" y="219"/>
                  </a:lnTo>
                  <a:lnTo>
                    <a:pt x="718" y="219"/>
                  </a:lnTo>
                  <a:lnTo>
                    <a:pt x="718" y="219"/>
                  </a:lnTo>
                  <a:lnTo>
                    <a:pt x="719" y="219"/>
                  </a:lnTo>
                  <a:lnTo>
                    <a:pt x="719" y="219"/>
                  </a:lnTo>
                  <a:lnTo>
                    <a:pt x="720" y="219"/>
                  </a:lnTo>
                  <a:lnTo>
                    <a:pt x="721" y="219"/>
                  </a:lnTo>
                  <a:lnTo>
                    <a:pt x="721" y="219"/>
                  </a:lnTo>
                  <a:lnTo>
                    <a:pt x="722" y="219"/>
                  </a:lnTo>
                  <a:lnTo>
                    <a:pt x="722" y="219"/>
                  </a:lnTo>
                  <a:lnTo>
                    <a:pt x="723" y="219"/>
                  </a:lnTo>
                  <a:lnTo>
                    <a:pt x="724" y="219"/>
                  </a:lnTo>
                  <a:lnTo>
                    <a:pt x="724" y="219"/>
                  </a:lnTo>
                  <a:lnTo>
                    <a:pt x="725" y="219"/>
                  </a:lnTo>
                  <a:lnTo>
                    <a:pt x="725" y="219"/>
                  </a:lnTo>
                  <a:lnTo>
                    <a:pt x="726" y="219"/>
                  </a:lnTo>
                  <a:lnTo>
                    <a:pt x="727" y="219"/>
                  </a:lnTo>
                  <a:lnTo>
                    <a:pt x="727" y="219"/>
                  </a:lnTo>
                  <a:lnTo>
                    <a:pt x="728" y="219"/>
                  </a:lnTo>
                  <a:lnTo>
                    <a:pt x="728" y="219"/>
                  </a:lnTo>
                  <a:lnTo>
                    <a:pt x="729" y="219"/>
                  </a:lnTo>
                  <a:lnTo>
                    <a:pt x="730" y="219"/>
                  </a:lnTo>
                  <a:lnTo>
                    <a:pt x="730" y="219"/>
                  </a:lnTo>
                  <a:lnTo>
                    <a:pt x="731" y="219"/>
                  </a:lnTo>
                  <a:lnTo>
                    <a:pt x="731" y="219"/>
                  </a:lnTo>
                  <a:lnTo>
                    <a:pt x="732" y="219"/>
                  </a:lnTo>
                  <a:lnTo>
                    <a:pt x="733" y="219"/>
                  </a:lnTo>
                  <a:lnTo>
                    <a:pt x="733" y="219"/>
                  </a:lnTo>
                  <a:lnTo>
                    <a:pt x="734" y="219"/>
                  </a:lnTo>
                  <a:lnTo>
                    <a:pt x="734" y="219"/>
                  </a:lnTo>
                  <a:lnTo>
                    <a:pt x="735" y="219"/>
                  </a:lnTo>
                  <a:lnTo>
                    <a:pt x="736" y="219"/>
                  </a:lnTo>
                  <a:lnTo>
                    <a:pt x="736" y="219"/>
                  </a:lnTo>
                  <a:lnTo>
                    <a:pt x="737" y="219"/>
                  </a:lnTo>
                  <a:lnTo>
                    <a:pt x="737" y="219"/>
                  </a:lnTo>
                  <a:lnTo>
                    <a:pt x="738" y="219"/>
                  </a:lnTo>
                  <a:lnTo>
                    <a:pt x="739" y="219"/>
                  </a:lnTo>
                  <a:lnTo>
                    <a:pt x="739" y="219"/>
                  </a:lnTo>
                  <a:lnTo>
                    <a:pt x="740" y="219"/>
                  </a:lnTo>
                  <a:lnTo>
                    <a:pt x="740" y="219"/>
                  </a:lnTo>
                  <a:lnTo>
                    <a:pt x="741" y="219"/>
                  </a:lnTo>
                  <a:lnTo>
                    <a:pt x="741" y="219"/>
                  </a:lnTo>
                  <a:lnTo>
                    <a:pt x="742" y="219"/>
                  </a:lnTo>
                  <a:lnTo>
                    <a:pt x="743" y="219"/>
                  </a:lnTo>
                  <a:lnTo>
                    <a:pt x="743" y="219"/>
                  </a:lnTo>
                  <a:lnTo>
                    <a:pt x="744" y="219"/>
                  </a:lnTo>
                  <a:lnTo>
                    <a:pt x="744" y="219"/>
                  </a:lnTo>
                  <a:lnTo>
                    <a:pt x="745" y="219"/>
                  </a:lnTo>
                  <a:lnTo>
                    <a:pt x="746" y="219"/>
                  </a:lnTo>
                  <a:lnTo>
                    <a:pt x="746" y="219"/>
                  </a:lnTo>
                  <a:lnTo>
                    <a:pt x="747" y="219"/>
                  </a:lnTo>
                  <a:lnTo>
                    <a:pt x="747" y="219"/>
                  </a:lnTo>
                  <a:lnTo>
                    <a:pt x="748" y="219"/>
                  </a:lnTo>
                  <a:lnTo>
                    <a:pt x="749" y="219"/>
                  </a:lnTo>
                  <a:lnTo>
                    <a:pt x="749" y="219"/>
                  </a:lnTo>
                  <a:lnTo>
                    <a:pt x="750" y="219"/>
                  </a:lnTo>
                  <a:lnTo>
                    <a:pt x="750" y="219"/>
                  </a:lnTo>
                  <a:lnTo>
                    <a:pt x="751" y="219"/>
                  </a:lnTo>
                  <a:lnTo>
                    <a:pt x="752" y="219"/>
                  </a:lnTo>
                  <a:lnTo>
                    <a:pt x="752" y="219"/>
                  </a:lnTo>
                  <a:lnTo>
                    <a:pt x="753" y="219"/>
                  </a:lnTo>
                  <a:lnTo>
                    <a:pt x="753" y="219"/>
                  </a:lnTo>
                  <a:lnTo>
                    <a:pt x="754" y="219"/>
                  </a:lnTo>
                  <a:lnTo>
                    <a:pt x="755" y="219"/>
                  </a:lnTo>
                  <a:lnTo>
                    <a:pt x="755" y="219"/>
                  </a:lnTo>
                  <a:lnTo>
                    <a:pt x="756" y="219"/>
                  </a:lnTo>
                  <a:lnTo>
                    <a:pt x="756" y="219"/>
                  </a:lnTo>
                  <a:lnTo>
                    <a:pt x="757" y="219"/>
                  </a:lnTo>
                  <a:lnTo>
                    <a:pt x="758" y="219"/>
                  </a:lnTo>
                  <a:lnTo>
                    <a:pt x="758" y="219"/>
                  </a:lnTo>
                  <a:lnTo>
                    <a:pt x="759" y="219"/>
                  </a:lnTo>
                  <a:lnTo>
                    <a:pt x="759" y="219"/>
                  </a:lnTo>
                  <a:lnTo>
                    <a:pt x="760" y="219"/>
                  </a:lnTo>
                  <a:lnTo>
                    <a:pt x="761" y="219"/>
                  </a:lnTo>
                  <a:lnTo>
                    <a:pt x="761" y="219"/>
                  </a:lnTo>
                  <a:lnTo>
                    <a:pt x="762" y="219"/>
                  </a:lnTo>
                  <a:lnTo>
                    <a:pt x="762" y="219"/>
                  </a:lnTo>
                  <a:lnTo>
                    <a:pt x="763" y="219"/>
                  </a:lnTo>
                  <a:lnTo>
                    <a:pt x="764" y="219"/>
                  </a:lnTo>
                  <a:lnTo>
                    <a:pt x="764" y="219"/>
                  </a:lnTo>
                  <a:lnTo>
                    <a:pt x="765" y="219"/>
                  </a:lnTo>
                  <a:lnTo>
                    <a:pt x="765" y="219"/>
                  </a:lnTo>
                  <a:lnTo>
                    <a:pt x="766" y="219"/>
                  </a:lnTo>
                  <a:lnTo>
                    <a:pt x="767" y="219"/>
                  </a:lnTo>
                  <a:lnTo>
                    <a:pt x="767" y="219"/>
                  </a:lnTo>
                  <a:lnTo>
                    <a:pt x="768" y="219"/>
                  </a:lnTo>
                  <a:lnTo>
                    <a:pt x="768" y="219"/>
                  </a:lnTo>
                  <a:lnTo>
                    <a:pt x="769" y="219"/>
                  </a:lnTo>
                  <a:lnTo>
                    <a:pt x="770" y="219"/>
                  </a:lnTo>
                  <a:lnTo>
                    <a:pt x="770" y="219"/>
                  </a:lnTo>
                  <a:lnTo>
                    <a:pt x="771" y="219"/>
                  </a:lnTo>
                  <a:lnTo>
                    <a:pt x="771" y="219"/>
                  </a:lnTo>
                  <a:lnTo>
                    <a:pt x="772" y="219"/>
                  </a:lnTo>
                  <a:lnTo>
                    <a:pt x="773" y="219"/>
                  </a:lnTo>
                  <a:lnTo>
                    <a:pt x="773" y="219"/>
                  </a:lnTo>
                  <a:lnTo>
                    <a:pt x="774" y="219"/>
                  </a:lnTo>
                  <a:lnTo>
                    <a:pt x="774" y="219"/>
                  </a:lnTo>
                  <a:lnTo>
                    <a:pt x="775" y="219"/>
                  </a:lnTo>
                  <a:lnTo>
                    <a:pt x="776" y="219"/>
                  </a:lnTo>
                  <a:lnTo>
                    <a:pt x="776" y="219"/>
                  </a:lnTo>
                  <a:lnTo>
                    <a:pt x="777" y="219"/>
                  </a:lnTo>
                  <a:lnTo>
                    <a:pt x="777" y="219"/>
                  </a:lnTo>
                  <a:lnTo>
                    <a:pt x="778" y="219"/>
                  </a:lnTo>
                  <a:lnTo>
                    <a:pt x="779" y="219"/>
                  </a:lnTo>
                  <a:lnTo>
                    <a:pt x="779" y="219"/>
                  </a:lnTo>
                  <a:lnTo>
                    <a:pt x="780" y="219"/>
                  </a:lnTo>
                  <a:lnTo>
                    <a:pt x="780" y="219"/>
                  </a:lnTo>
                  <a:lnTo>
                    <a:pt x="781" y="219"/>
                  </a:lnTo>
                  <a:lnTo>
                    <a:pt x="782" y="219"/>
                  </a:lnTo>
                  <a:lnTo>
                    <a:pt x="782" y="219"/>
                  </a:lnTo>
                  <a:lnTo>
                    <a:pt x="783" y="219"/>
                  </a:lnTo>
                  <a:lnTo>
                    <a:pt x="783" y="219"/>
                  </a:lnTo>
                  <a:lnTo>
                    <a:pt x="784" y="219"/>
                  </a:lnTo>
                  <a:lnTo>
                    <a:pt x="785" y="219"/>
                  </a:lnTo>
                  <a:lnTo>
                    <a:pt x="785" y="219"/>
                  </a:lnTo>
                  <a:lnTo>
                    <a:pt x="786" y="219"/>
                  </a:lnTo>
                  <a:lnTo>
                    <a:pt x="786" y="219"/>
                  </a:lnTo>
                  <a:lnTo>
                    <a:pt x="787" y="219"/>
                  </a:lnTo>
                  <a:lnTo>
                    <a:pt x="787" y="219"/>
                  </a:lnTo>
                  <a:lnTo>
                    <a:pt x="788" y="219"/>
                  </a:lnTo>
                  <a:lnTo>
                    <a:pt x="789" y="219"/>
                  </a:lnTo>
                  <a:lnTo>
                    <a:pt x="789" y="219"/>
                  </a:lnTo>
                  <a:lnTo>
                    <a:pt x="790" y="219"/>
                  </a:lnTo>
                  <a:lnTo>
                    <a:pt x="790" y="219"/>
                  </a:lnTo>
                  <a:lnTo>
                    <a:pt x="791" y="219"/>
                  </a:lnTo>
                  <a:lnTo>
                    <a:pt x="792" y="219"/>
                  </a:lnTo>
                  <a:lnTo>
                    <a:pt x="792" y="219"/>
                  </a:lnTo>
                  <a:lnTo>
                    <a:pt x="793" y="219"/>
                  </a:lnTo>
                  <a:lnTo>
                    <a:pt x="793" y="219"/>
                  </a:lnTo>
                  <a:lnTo>
                    <a:pt x="794" y="219"/>
                  </a:lnTo>
                  <a:lnTo>
                    <a:pt x="795" y="219"/>
                  </a:lnTo>
                  <a:lnTo>
                    <a:pt x="795" y="219"/>
                  </a:lnTo>
                  <a:lnTo>
                    <a:pt x="796" y="219"/>
                  </a:lnTo>
                  <a:lnTo>
                    <a:pt x="796" y="219"/>
                  </a:lnTo>
                  <a:lnTo>
                    <a:pt x="797" y="219"/>
                  </a:lnTo>
                  <a:lnTo>
                    <a:pt x="798" y="219"/>
                  </a:lnTo>
                  <a:lnTo>
                    <a:pt x="798" y="219"/>
                  </a:lnTo>
                  <a:lnTo>
                    <a:pt x="799" y="219"/>
                  </a:lnTo>
                  <a:lnTo>
                    <a:pt x="799" y="219"/>
                  </a:lnTo>
                  <a:lnTo>
                    <a:pt x="800" y="219"/>
                  </a:lnTo>
                  <a:lnTo>
                    <a:pt x="801" y="219"/>
                  </a:lnTo>
                  <a:lnTo>
                    <a:pt x="801" y="219"/>
                  </a:lnTo>
                  <a:lnTo>
                    <a:pt x="802" y="219"/>
                  </a:lnTo>
                  <a:lnTo>
                    <a:pt x="802" y="219"/>
                  </a:lnTo>
                  <a:lnTo>
                    <a:pt x="803" y="219"/>
                  </a:lnTo>
                  <a:lnTo>
                    <a:pt x="804" y="219"/>
                  </a:lnTo>
                  <a:lnTo>
                    <a:pt x="804" y="219"/>
                  </a:lnTo>
                  <a:lnTo>
                    <a:pt x="805" y="219"/>
                  </a:lnTo>
                  <a:lnTo>
                    <a:pt x="805" y="219"/>
                  </a:lnTo>
                  <a:lnTo>
                    <a:pt x="806" y="219"/>
                  </a:lnTo>
                  <a:lnTo>
                    <a:pt x="807" y="219"/>
                  </a:lnTo>
                  <a:lnTo>
                    <a:pt x="807" y="219"/>
                  </a:lnTo>
                  <a:lnTo>
                    <a:pt x="808" y="219"/>
                  </a:lnTo>
                  <a:lnTo>
                    <a:pt x="808" y="219"/>
                  </a:lnTo>
                  <a:lnTo>
                    <a:pt x="809" y="219"/>
                  </a:lnTo>
                  <a:lnTo>
                    <a:pt x="810" y="219"/>
                  </a:lnTo>
                  <a:lnTo>
                    <a:pt x="810" y="219"/>
                  </a:lnTo>
                  <a:lnTo>
                    <a:pt x="811" y="219"/>
                  </a:lnTo>
                  <a:lnTo>
                    <a:pt x="811" y="219"/>
                  </a:lnTo>
                  <a:lnTo>
                    <a:pt x="812" y="219"/>
                  </a:lnTo>
                  <a:lnTo>
                    <a:pt x="813" y="219"/>
                  </a:lnTo>
                  <a:lnTo>
                    <a:pt x="813" y="219"/>
                  </a:lnTo>
                  <a:lnTo>
                    <a:pt x="814" y="219"/>
                  </a:lnTo>
                  <a:lnTo>
                    <a:pt x="814" y="219"/>
                  </a:lnTo>
                  <a:lnTo>
                    <a:pt x="815" y="219"/>
                  </a:lnTo>
                  <a:lnTo>
                    <a:pt x="816" y="219"/>
                  </a:lnTo>
                  <a:lnTo>
                    <a:pt x="816" y="219"/>
                  </a:lnTo>
                  <a:lnTo>
                    <a:pt x="817" y="219"/>
                  </a:lnTo>
                  <a:lnTo>
                    <a:pt x="817" y="219"/>
                  </a:lnTo>
                  <a:lnTo>
                    <a:pt x="818" y="219"/>
                  </a:lnTo>
                  <a:lnTo>
                    <a:pt x="819" y="219"/>
                  </a:lnTo>
                  <a:lnTo>
                    <a:pt x="819" y="219"/>
                  </a:lnTo>
                  <a:lnTo>
                    <a:pt x="820" y="219"/>
                  </a:lnTo>
                  <a:lnTo>
                    <a:pt x="820" y="219"/>
                  </a:lnTo>
                  <a:lnTo>
                    <a:pt x="821" y="219"/>
                  </a:lnTo>
                  <a:lnTo>
                    <a:pt x="822" y="219"/>
                  </a:lnTo>
                  <a:lnTo>
                    <a:pt x="822" y="219"/>
                  </a:lnTo>
                  <a:lnTo>
                    <a:pt x="823" y="219"/>
                  </a:lnTo>
                  <a:lnTo>
                    <a:pt x="823" y="219"/>
                  </a:lnTo>
                  <a:lnTo>
                    <a:pt x="824" y="219"/>
                  </a:lnTo>
                  <a:lnTo>
                    <a:pt x="825" y="219"/>
                  </a:lnTo>
                  <a:lnTo>
                    <a:pt x="825" y="219"/>
                  </a:lnTo>
                  <a:lnTo>
                    <a:pt x="826" y="219"/>
                  </a:lnTo>
                  <a:lnTo>
                    <a:pt x="826" y="219"/>
                  </a:lnTo>
                  <a:lnTo>
                    <a:pt x="827" y="219"/>
                  </a:lnTo>
                  <a:lnTo>
                    <a:pt x="828" y="219"/>
                  </a:lnTo>
                  <a:lnTo>
                    <a:pt x="828" y="219"/>
                  </a:lnTo>
                  <a:lnTo>
                    <a:pt x="829" y="219"/>
                  </a:lnTo>
                  <a:lnTo>
                    <a:pt x="829" y="219"/>
                  </a:lnTo>
                  <a:lnTo>
                    <a:pt x="830" y="219"/>
                  </a:lnTo>
                  <a:lnTo>
                    <a:pt x="831" y="219"/>
                  </a:lnTo>
                  <a:lnTo>
                    <a:pt x="831" y="219"/>
                  </a:lnTo>
                  <a:lnTo>
                    <a:pt x="832" y="219"/>
                  </a:lnTo>
                  <a:lnTo>
                    <a:pt x="832" y="219"/>
                  </a:lnTo>
                  <a:lnTo>
                    <a:pt x="833" y="219"/>
                  </a:lnTo>
                  <a:lnTo>
                    <a:pt x="834" y="219"/>
                  </a:lnTo>
                  <a:lnTo>
                    <a:pt x="834" y="219"/>
                  </a:lnTo>
                  <a:lnTo>
                    <a:pt x="835" y="219"/>
                  </a:lnTo>
                  <a:lnTo>
                    <a:pt x="835" y="219"/>
                  </a:lnTo>
                  <a:lnTo>
                    <a:pt x="836" y="219"/>
                  </a:lnTo>
                  <a:lnTo>
                    <a:pt x="837" y="219"/>
                  </a:lnTo>
                  <a:lnTo>
                    <a:pt x="837" y="219"/>
                  </a:lnTo>
                  <a:lnTo>
                    <a:pt x="838" y="219"/>
                  </a:lnTo>
                  <a:lnTo>
                    <a:pt x="838" y="219"/>
                  </a:lnTo>
                  <a:lnTo>
                    <a:pt x="839" y="219"/>
                  </a:lnTo>
                  <a:lnTo>
                    <a:pt x="840" y="219"/>
                  </a:lnTo>
                  <a:lnTo>
                    <a:pt x="840" y="219"/>
                  </a:lnTo>
                  <a:lnTo>
                    <a:pt x="841" y="219"/>
                  </a:lnTo>
                  <a:lnTo>
                    <a:pt x="841" y="219"/>
                  </a:lnTo>
                  <a:lnTo>
                    <a:pt x="842" y="219"/>
                  </a:lnTo>
                  <a:lnTo>
                    <a:pt x="843" y="219"/>
                  </a:lnTo>
                  <a:lnTo>
                    <a:pt x="843" y="219"/>
                  </a:lnTo>
                  <a:lnTo>
                    <a:pt x="844" y="219"/>
                  </a:lnTo>
                  <a:lnTo>
                    <a:pt x="844" y="219"/>
                  </a:lnTo>
                  <a:lnTo>
                    <a:pt x="845" y="219"/>
                  </a:lnTo>
                  <a:lnTo>
                    <a:pt x="846" y="219"/>
                  </a:lnTo>
                  <a:lnTo>
                    <a:pt x="846" y="219"/>
                  </a:lnTo>
                  <a:lnTo>
                    <a:pt x="847" y="219"/>
                  </a:lnTo>
                  <a:lnTo>
                    <a:pt x="847" y="219"/>
                  </a:lnTo>
                  <a:lnTo>
                    <a:pt x="848" y="219"/>
                  </a:lnTo>
                  <a:lnTo>
                    <a:pt x="849" y="219"/>
                  </a:lnTo>
                  <a:lnTo>
                    <a:pt x="849" y="219"/>
                  </a:lnTo>
                  <a:lnTo>
                    <a:pt x="850" y="219"/>
                  </a:lnTo>
                  <a:lnTo>
                    <a:pt x="850" y="219"/>
                  </a:lnTo>
                  <a:lnTo>
                    <a:pt x="851" y="219"/>
                  </a:lnTo>
                  <a:lnTo>
                    <a:pt x="852" y="219"/>
                  </a:lnTo>
                  <a:lnTo>
                    <a:pt x="852" y="219"/>
                  </a:lnTo>
                  <a:lnTo>
                    <a:pt x="853" y="219"/>
                  </a:lnTo>
                  <a:lnTo>
                    <a:pt x="853" y="219"/>
                  </a:lnTo>
                  <a:lnTo>
                    <a:pt x="854" y="219"/>
                  </a:lnTo>
                  <a:lnTo>
                    <a:pt x="855" y="219"/>
                  </a:lnTo>
                  <a:lnTo>
                    <a:pt x="855" y="219"/>
                  </a:lnTo>
                  <a:lnTo>
                    <a:pt x="856" y="219"/>
                  </a:lnTo>
                  <a:lnTo>
                    <a:pt x="856" y="219"/>
                  </a:lnTo>
                  <a:lnTo>
                    <a:pt x="857" y="219"/>
                  </a:lnTo>
                  <a:lnTo>
                    <a:pt x="858" y="219"/>
                  </a:lnTo>
                  <a:lnTo>
                    <a:pt x="858" y="219"/>
                  </a:lnTo>
                  <a:lnTo>
                    <a:pt x="859" y="219"/>
                  </a:lnTo>
                  <a:lnTo>
                    <a:pt x="859" y="219"/>
                  </a:lnTo>
                  <a:lnTo>
                    <a:pt x="860" y="219"/>
                  </a:lnTo>
                  <a:lnTo>
                    <a:pt x="861" y="219"/>
                  </a:lnTo>
                  <a:lnTo>
                    <a:pt x="861" y="219"/>
                  </a:lnTo>
                  <a:lnTo>
                    <a:pt x="862" y="219"/>
                  </a:lnTo>
                  <a:lnTo>
                    <a:pt x="862" y="219"/>
                  </a:lnTo>
                  <a:lnTo>
                    <a:pt x="863" y="219"/>
                  </a:lnTo>
                  <a:lnTo>
                    <a:pt x="864" y="219"/>
                  </a:lnTo>
                  <a:lnTo>
                    <a:pt x="864" y="219"/>
                  </a:lnTo>
                  <a:lnTo>
                    <a:pt x="865" y="219"/>
                  </a:lnTo>
                  <a:lnTo>
                    <a:pt x="865" y="219"/>
                  </a:lnTo>
                  <a:lnTo>
                    <a:pt x="866" y="219"/>
                  </a:lnTo>
                  <a:lnTo>
                    <a:pt x="867" y="219"/>
                  </a:lnTo>
                  <a:lnTo>
                    <a:pt x="867" y="219"/>
                  </a:lnTo>
                  <a:lnTo>
                    <a:pt x="868" y="219"/>
                  </a:lnTo>
                  <a:lnTo>
                    <a:pt x="868" y="219"/>
                  </a:lnTo>
                  <a:lnTo>
                    <a:pt x="869" y="219"/>
                  </a:lnTo>
                  <a:lnTo>
                    <a:pt x="870" y="219"/>
                  </a:lnTo>
                  <a:lnTo>
                    <a:pt x="870" y="219"/>
                  </a:lnTo>
                  <a:lnTo>
                    <a:pt x="871" y="219"/>
                  </a:lnTo>
                  <a:lnTo>
                    <a:pt x="871" y="219"/>
                  </a:lnTo>
                  <a:lnTo>
                    <a:pt x="872" y="219"/>
                  </a:lnTo>
                  <a:lnTo>
                    <a:pt x="873" y="219"/>
                  </a:lnTo>
                  <a:lnTo>
                    <a:pt x="873" y="219"/>
                  </a:lnTo>
                  <a:lnTo>
                    <a:pt x="882" y="21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" name="Rectangle 288"/>
            <p:cNvSpPr>
              <a:spLocks noChangeArrowheads="1"/>
            </p:cNvSpPr>
            <p:nvPr/>
          </p:nvSpPr>
          <p:spPr bwMode="auto">
            <a:xfrm>
              <a:off x="1905" y="2171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398.1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9" name="Rectangle 289"/>
            <p:cNvSpPr>
              <a:spLocks noChangeArrowheads="1"/>
            </p:cNvSpPr>
            <p:nvPr/>
          </p:nvSpPr>
          <p:spPr bwMode="auto">
            <a:xfrm>
              <a:off x="1587" y="2315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397.1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Rectangle 290"/>
            <p:cNvSpPr>
              <a:spLocks noChangeArrowheads="1"/>
            </p:cNvSpPr>
            <p:nvPr/>
          </p:nvSpPr>
          <p:spPr bwMode="auto">
            <a:xfrm>
              <a:off x="2223" y="2459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399.1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Rectangle 291"/>
            <p:cNvSpPr>
              <a:spLocks noChangeArrowheads="1"/>
            </p:cNvSpPr>
            <p:nvPr/>
          </p:nvSpPr>
          <p:spPr bwMode="auto">
            <a:xfrm>
              <a:off x="2859" y="3221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401.1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2" name="Rectangle 292"/>
            <p:cNvSpPr>
              <a:spLocks noChangeArrowheads="1"/>
            </p:cNvSpPr>
            <p:nvPr/>
          </p:nvSpPr>
          <p:spPr bwMode="auto">
            <a:xfrm>
              <a:off x="2547" y="3383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400.1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Rectangle 293"/>
            <p:cNvSpPr>
              <a:spLocks noChangeArrowheads="1"/>
            </p:cNvSpPr>
            <p:nvPr/>
          </p:nvSpPr>
          <p:spPr bwMode="auto">
            <a:xfrm>
              <a:off x="951" y="3461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395.1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4" name="Rectangle 294"/>
            <p:cNvSpPr>
              <a:spLocks noChangeArrowheads="1"/>
            </p:cNvSpPr>
            <p:nvPr/>
          </p:nvSpPr>
          <p:spPr bwMode="auto">
            <a:xfrm>
              <a:off x="3183" y="3461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402.1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5" name="Rectangle 295"/>
            <p:cNvSpPr>
              <a:spLocks noChangeArrowheads="1"/>
            </p:cNvSpPr>
            <p:nvPr/>
          </p:nvSpPr>
          <p:spPr bwMode="auto">
            <a:xfrm>
              <a:off x="3501" y="3485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403.1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2" name="Rectangle 276"/>
          <p:cNvSpPr>
            <a:spLocks noChangeArrowheads="1"/>
          </p:cNvSpPr>
          <p:nvPr/>
        </p:nvSpPr>
        <p:spPr bwMode="auto">
          <a:xfrm rot="16200000">
            <a:off x="-569341" y="4414812"/>
            <a:ext cx="14192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Relative Abundance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3" name="TextBox 342"/>
          <p:cNvSpPr txBox="1"/>
          <p:nvPr/>
        </p:nvSpPr>
        <p:spPr>
          <a:xfrm>
            <a:off x="908320" y="82322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44" name="TextBox 343"/>
          <p:cNvSpPr txBox="1"/>
          <p:nvPr/>
        </p:nvSpPr>
        <p:spPr>
          <a:xfrm>
            <a:off x="899592" y="364502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35040" y="44624"/>
            <a:ext cx="9052004" cy="6813375"/>
            <a:chOff x="-1167" y="737"/>
            <a:chExt cx="6717" cy="3186"/>
          </a:xfrm>
        </p:grpSpPr>
        <p:grpSp>
          <p:nvGrpSpPr>
            <p:cNvPr id="4" name="Group 205"/>
            <p:cNvGrpSpPr>
              <a:grpSpLocks/>
            </p:cNvGrpSpPr>
            <p:nvPr/>
          </p:nvGrpSpPr>
          <p:grpSpPr bwMode="auto">
            <a:xfrm>
              <a:off x="-798" y="3605"/>
              <a:ext cx="6348" cy="42"/>
              <a:chOff x="-798" y="3605"/>
              <a:chExt cx="6348" cy="42"/>
            </a:xfrm>
          </p:grpSpPr>
          <p:sp>
            <p:nvSpPr>
              <p:cNvPr id="4209" name="Line 10"/>
              <p:cNvSpPr>
                <a:spLocks noChangeShapeType="1"/>
              </p:cNvSpPr>
              <p:nvPr/>
            </p:nvSpPr>
            <p:spPr bwMode="auto">
              <a:xfrm>
                <a:off x="-798" y="3605"/>
                <a:ext cx="634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10" name="Line 11"/>
              <p:cNvSpPr>
                <a:spLocks noChangeShapeType="1"/>
              </p:cNvSpPr>
              <p:nvPr/>
            </p:nvSpPr>
            <p:spPr bwMode="auto">
              <a:xfrm>
                <a:off x="-76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11" name="Line 12"/>
              <p:cNvSpPr>
                <a:spLocks noChangeShapeType="1"/>
              </p:cNvSpPr>
              <p:nvPr/>
            </p:nvSpPr>
            <p:spPr bwMode="auto">
              <a:xfrm>
                <a:off x="-63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12" name="Line 13"/>
              <p:cNvSpPr>
                <a:spLocks noChangeShapeType="1"/>
              </p:cNvSpPr>
              <p:nvPr/>
            </p:nvSpPr>
            <p:spPr bwMode="auto">
              <a:xfrm>
                <a:off x="-49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13" name="Line 14"/>
              <p:cNvSpPr>
                <a:spLocks noChangeShapeType="1"/>
              </p:cNvSpPr>
              <p:nvPr/>
            </p:nvSpPr>
            <p:spPr bwMode="auto">
              <a:xfrm>
                <a:off x="-21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14" name="Line 15"/>
              <p:cNvSpPr>
                <a:spLocks noChangeShapeType="1"/>
              </p:cNvSpPr>
              <p:nvPr/>
            </p:nvSpPr>
            <p:spPr bwMode="auto">
              <a:xfrm>
                <a:off x="-7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15" name="Line 16"/>
              <p:cNvSpPr>
                <a:spLocks noChangeShapeType="1"/>
              </p:cNvSpPr>
              <p:nvPr/>
            </p:nvSpPr>
            <p:spPr bwMode="auto">
              <a:xfrm>
                <a:off x="6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16" name="Line 17"/>
              <p:cNvSpPr>
                <a:spLocks noChangeShapeType="1"/>
              </p:cNvSpPr>
              <p:nvPr/>
            </p:nvSpPr>
            <p:spPr bwMode="auto">
              <a:xfrm>
                <a:off x="34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17" name="Line 18"/>
              <p:cNvSpPr>
                <a:spLocks noChangeShapeType="1"/>
              </p:cNvSpPr>
              <p:nvPr/>
            </p:nvSpPr>
            <p:spPr bwMode="auto">
              <a:xfrm>
                <a:off x="48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18" name="Line 19"/>
              <p:cNvSpPr>
                <a:spLocks noChangeShapeType="1"/>
              </p:cNvSpPr>
              <p:nvPr/>
            </p:nvSpPr>
            <p:spPr bwMode="auto">
              <a:xfrm>
                <a:off x="62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19" name="Line 20"/>
              <p:cNvSpPr>
                <a:spLocks noChangeShapeType="1"/>
              </p:cNvSpPr>
              <p:nvPr/>
            </p:nvSpPr>
            <p:spPr bwMode="auto">
              <a:xfrm>
                <a:off x="90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20" name="Line 21"/>
              <p:cNvSpPr>
                <a:spLocks noChangeShapeType="1"/>
              </p:cNvSpPr>
              <p:nvPr/>
            </p:nvSpPr>
            <p:spPr bwMode="auto">
              <a:xfrm>
                <a:off x="104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21" name="Line 22"/>
              <p:cNvSpPr>
                <a:spLocks noChangeShapeType="1"/>
              </p:cNvSpPr>
              <p:nvPr/>
            </p:nvSpPr>
            <p:spPr bwMode="auto">
              <a:xfrm>
                <a:off x="118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22" name="Line 23"/>
              <p:cNvSpPr>
                <a:spLocks noChangeShapeType="1"/>
              </p:cNvSpPr>
              <p:nvPr/>
            </p:nvSpPr>
            <p:spPr bwMode="auto">
              <a:xfrm>
                <a:off x="146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23" name="Line 24"/>
              <p:cNvSpPr>
                <a:spLocks noChangeShapeType="1"/>
              </p:cNvSpPr>
              <p:nvPr/>
            </p:nvSpPr>
            <p:spPr bwMode="auto">
              <a:xfrm>
                <a:off x="160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24" name="Line 25"/>
              <p:cNvSpPr>
                <a:spLocks noChangeShapeType="1"/>
              </p:cNvSpPr>
              <p:nvPr/>
            </p:nvSpPr>
            <p:spPr bwMode="auto">
              <a:xfrm>
                <a:off x="174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25" name="Line 26"/>
              <p:cNvSpPr>
                <a:spLocks noChangeShapeType="1"/>
              </p:cNvSpPr>
              <p:nvPr/>
            </p:nvSpPr>
            <p:spPr bwMode="auto">
              <a:xfrm>
                <a:off x="202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26" name="Line 27"/>
              <p:cNvSpPr>
                <a:spLocks noChangeShapeType="1"/>
              </p:cNvSpPr>
              <p:nvPr/>
            </p:nvSpPr>
            <p:spPr bwMode="auto">
              <a:xfrm>
                <a:off x="216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27" name="Line 28"/>
              <p:cNvSpPr>
                <a:spLocks noChangeShapeType="1"/>
              </p:cNvSpPr>
              <p:nvPr/>
            </p:nvSpPr>
            <p:spPr bwMode="auto">
              <a:xfrm>
                <a:off x="229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28" name="Line 29"/>
              <p:cNvSpPr>
                <a:spLocks noChangeShapeType="1"/>
              </p:cNvSpPr>
              <p:nvPr/>
            </p:nvSpPr>
            <p:spPr bwMode="auto">
              <a:xfrm>
                <a:off x="258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29" name="Line 30"/>
              <p:cNvSpPr>
                <a:spLocks noChangeShapeType="1"/>
              </p:cNvSpPr>
              <p:nvPr/>
            </p:nvSpPr>
            <p:spPr bwMode="auto">
              <a:xfrm>
                <a:off x="271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30" name="Line 31"/>
              <p:cNvSpPr>
                <a:spLocks noChangeShapeType="1"/>
              </p:cNvSpPr>
              <p:nvPr/>
            </p:nvSpPr>
            <p:spPr bwMode="auto">
              <a:xfrm>
                <a:off x="285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31" name="Line 32"/>
              <p:cNvSpPr>
                <a:spLocks noChangeShapeType="1"/>
              </p:cNvSpPr>
              <p:nvPr/>
            </p:nvSpPr>
            <p:spPr bwMode="auto">
              <a:xfrm>
                <a:off x="313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32" name="Line 33"/>
              <p:cNvSpPr>
                <a:spLocks noChangeShapeType="1"/>
              </p:cNvSpPr>
              <p:nvPr/>
            </p:nvSpPr>
            <p:spPr bwMode="auto">
              <a:xfrm>
                <a:off x="327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33" name="Line 34"/>
              <p:cNvSpPr>
                <a:spLocks noChangeShapeType="1"/>
              </p:cNvSpPr>
              <p:nvPr/>
            </p:nvSpPr>
            <p:spPr bwMode="auto">
              <a:xfrm>
                <a:off x="341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34" name="Line 35"/>
              <p:cNvSpPr>
                <a:spLocks noChangeShapeType="1"/>
              </p:cNvSpPr>
              <p:nvPr/>
            </p:nvSpPr>
            <p:spPr bwMode="auto">
              <a:xfrm>
                <a:off x="369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35" name="Line 36"/>
              <p:cNvSpPr>
                <a:spLocks noChangeShapeType="1"/>
              </p:cNvSpPr>
              <p:nvPr/>
            </p:nvSpPr>
            <p:spPr bwMode="auto">
              <a:xfrm>
                <a:off x="383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36" name="Line 37"/>
              <p:cNvSpPr>
                <a:spLocks noChangeShapeType="1"/>
              </p:cNvSpPr>
              <p:nvPr/>
            </p:nvSpPr>
            <p:spPr bwMode="auto">
              <a:xfrm>
                <a:off x="397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37" name="Line 38"/>
              <p:cNvSpPr>
                <a:spLocks noChangeShapeType="1"/>
              </p:cNvSpPr>
              <p:nvPr/>
            </p:nvSpPr>
            <p:spPr bwMode="auto">
              <a:xfrm>
                <a:off x="425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38" name="Line 39"/>
              <p:cNvSpPr>
                <a:spLocks noChangeShapeType="1"/>
              </p:cNvSpPr>
              <p:nvPr/>
            </p:nvSpPr>
            <p:spPr bwMode="auto">
              <a:xfrm>
                <a:off x="439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39" name="Line 40"/>
              <p:cNvSpPr>
                <a:spLocks noChangeShapeType="1"/>
              </p:cNvSpPr>
              <p:nvPr/>
            </p:nvSpPr>
            <p:spPr bwMode="auto">
              <a:xfrm>
                <a:off x="453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40" name="Line 41"/>
              <p:cNvSpPr>
                <a:spLocks noChangeShapeType="1"/>
              </p:cNvSpPr>
              <p:nvPr/>
            </p:nvSpPr>
            <p:spPr bwMode="auto">
              <a:xfrm>
                <a:off x="481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41" name="Line 42"/>
              <p:cNvSpPr>
                <a:spLocks noChangeShapeType="1"/>
              </p:cNvSpPr>
              <p:nvPr/>
            </p:nvSpPr>
            <p:spPr bwMode="auto">
              <a:xfrm>
                <a:off x="495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42" name="Line 43"/>
              <p:cNvSpPr>
                <a:spLocks noChangeShapeType="1"/>
              </p:cNvSpPr>
              <p:nvPr/>
            </p:nvSpPr>
            <p:spPr bwMode="auto">
              <a:xfrm>
                <a:off x="508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43" name="Line 44"/>
              <p:cNvSpPr>
                <a:spLocks noChangeShapeType="1"/>
              </p:cNvSpPr>
              <p:nvPr/>
            </p:nvSpPr>
            <p:spPr bwMode="auto">
              <a:xfrm>
                <a:off x="537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44" name="Line 45"/>
              <p:cNvSpPr>
                <a:spLocks noChangeShapeType="1"/>
              </p:cNvSpPr>
              <p:nvPr/>
            </p:nvSpPr>
            <p:spPr bwMode="auto">
              <a:xfrm>
                <a:off x="550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45" name="Line 46"/>
              <p:cNvSpPr>
                <a:spLocks noChangeShapeType="1"/>
              </p:cNvSpPr>
              <p:nvPr/>
            </p:nvSpPr>
            <p:spPr bwMode="auto">
              <a:xfrm>
                <a:off x="-79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46" name="Line 47"/>
              <p:cNvSpPr>
                <a:spLocks noChangeShapeType="1"/>
              </p:cNvSpPr>
              <p:nvPr/>
            </p:nvSpPr>
            <p:spPr bwMode="auto">
              <a:xfrm>
                <a:off x="-74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47" name="Line 48"/>
              <p:cNvSpPr>
                <a:spLocks noChangeShapeType="1"/>
              </p:cNvSpPr>
              <p:nvPr/>
            </p:nvSpPr>
            <p:spPr bwMode="auto">
              <a:xfrm>
                <a:off x="-71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48" name="Line 49"/>
              <p:cNvSpPr>
                <a:spLocks noChangeShapeType="1"/>
              </p:cNvSpPr>
              <p:nvPr/>
            </p:nvSpPr>
            <p:spPr bwMode="auto">
              <a:xfrm>
                <a:off x="-68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49" name="Line 50"/>
              <p:cNvSpPr>
                <a:spLocks noChangeShapeType="1"/>
              </p:cNvSpPr>
              <p:nvPr/>
            </p:nvSpPr>
            <p:spPr bwMode="auto">
              <a:xfrm>
                <a:off x="-66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50" name="Line 51"/>
              <p:cNvSpPr>
                <a:spLocks noChangeShapeType="1"/>
              </p:cNvSpPr>
              <p:nvPr/>
            </p:nvSpPr>
            <p:spPr bwMode="auto">
              <a:xfrm>
                <a:off x="-60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51" name="Line 52"/>
              <p:cNvSpPr>
                <a:spLocks noChangeShapeType="1"/>
              </p:cNvSpPr>
              <p:nvPr/>
            </p:nvSpPr>
            <p:spPr bwMode="auto">
              <a:xfrm>
                <a:off x="-57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52" name="Line 53"/>
              <p:cNvSpPr>
                <a:spLocks noChangeShapeType="1"/>
              </p:cNvSpPr>
              <p:nvPr/>
            </p:nvSpPr>
            <p:spPr bwMode="auto">
              <a:xfrm>
                <a:off x="-54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53" name="Line 54"/>
              <p:cNvSpPr>
                <a:spLocks noChangeShapeType="1"/>
              </p:cNvSpPr>
              <p:nvPr/>
            </p:nvSpPr>
            <p:spPr bwMode="auto">
              <a:xfrm>
                <a:off x="-51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54" name="Line 55"/>
              <p:cNvSpPr>
                <a:spLocks noChangeShapeType="1"/>
              </p:cNvSpPr>
              <p:nvPr/>
            </p:nvSpPr>
            <p:spPr bwMode="auto">
              <a:xfrm>
                <a:off x="-46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55" name="Line 56"/>
              <p:cNvSpPr>
                <a:spLocks noChangeShapeType="1"/>
              </p:cNvSpPr>
              <p:nvPr/>
            </p:nvSpPr>
            <p:spPr bwMode="auto">
              <a:xfrm>
                <a:off x="-43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56" name="Line 57"/>
              <p:cNvSpPr>
                <a:spLocks noChangeShapeType="1"/>
              </p:cNvSpPr>
              <p:nvPr/>
            </p:nvSpPr>
            <p:spPr bwMode="auto">
              <a:xfrm>
                <a:off x="-4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57" name="Line 58"/>
              <p:cNvSpPr>
                <a:spLocks noChangeShapeType="1"/>
              </p:cNvSpPr>
              <p:nvPr/>
            </p:nvSpPr>
            <p:spPr bwMode="auto">
              <a:xfrm>
                <a:off x="-37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58" name="Line 59"/>
              <p:cNvSpPr>
                <a:spLocks noChangeShapeType="1"/>
              </p:cNvSpPr>
              <p:nvPr/>
            </p:nvSpPr>
            <p:spPr bwMode="auto">
              <a:xfrm>
                <a:off x="-32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59" name="Line 60"/>
              <p:cNvSpPr>
                <a:spLocks noChangeShapeType="1"/>
              </p:cNvSpPr>
              <p:nvPr/>
            </p:nvSpPr>
            <p:spPr bwMode="auto">
              <a:xfrm>
                <a:off x="-29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60" name="Line 61"/>
              <p:cNvSpPr>
                <a:spLocks noChangeShapeType="1"/>
              </p:cNvSpPr>
              <p:nvPr/>
            </p:nvSpPr>
            <p:spPr bwMode="auto">
              <a:xfrm>
                <a:off x="-2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61" name="Line 62"/>
              <p:cNvSpPr>
                <a:spLocks noChangeShapeType="1"/>
              </p:cNvSpPr>
              <p:nvPr/>
            </p:nvSpPr>
            <p:spPr bwMode="auto">
              <a:xfrm>
                <a:off x="-24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62" name="Line 63"/>
              <p:cNvSpPr>
                <a:spLocks noChangeShapeType="1"/>
              </p:cNvSpPr>
              <p:nvPr/>
            </p:nvSpPr>
            <p:spPr bwMode="auto">
              <a:xfrm>
                <a:off x="-18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63" name="Line 64"/>
              <p:cNvSpPr>
                <a:spLocks noChangeShapeType="1"/>
              </p:cNvSpPr>
              <p:nvPr/>
            </p:nvSpPr>
            <p:spPr bwMode="auto">
              <a:xfrm>
                <a:off x="-15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64" name="Line 65"/>
              <p:cNvSpPr>
                <a:spLocks noChangeShapeType="1"/>
              </p:cNvSpPr>
              <p:nvPr/>
            </p:nvSpPr>
            <p:spPr bwMode="auto">
              <a:xfrm>
                <a:off x="-12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65" name="Line 66"/>
              <p:cNvSpPr>
                <a:spLocks noChangeShapeType="1"/>
              </p:cNvSpPr>
              <p:nvPr/>
            </p:nvSpPr>
            <p:spPr bwMode="auto">
              <a:xfrm>
                <a:off x="-10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66" name="Line 67"/>
              <p:cNvSpPr>
                <a:spLocks noChangeShapeType="1"/>
              </p:cNvSpPr>
              <p:nvPr/>
            </p:nvSpPr>
            <p:spPr bwMode="auto">
              <a:xfrm>
                <a:off x="-4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67" name="Line 68"/>
              <p:cNvSpPr>
                <a:spLocks noChangeShapeType="1"/>
              </p:cNvSpPr>
              <p:nvPr/>
            </p:nvSpPr>
            <p:spPr bwMode="auto">
              <a:xfrm>
                <a:off x="-1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68" name="Line 69"/>
              <p:cNvSpPr>
                <a:spLocks noChangeShapeType="1"/>
              </p:cNvSpPr>
              <p:nvPr/>
            </p:nvSpPr>
            <p:spPr bwMode="auto">
              <a:xfrm>
                <a:off x="1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69" name="Line 70"/>
              <p:cNvSpPr>
                <a:spLocks noChangeShapeType="1"/>
              </p:cNvSpPr>
              <p:nvPr/>
            </p:nvSpPr>
            <p:spPr bwMode="auto">
              <a:xfrm>
                <a:off x="4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70" name="Line 71"/>
              <p:cNvSpPr>
                <a:spLocks noChangeShapeType="1"/>
              </p:cNvSpPr>
              <p:nvPr/>
            </p:nvSpPr>
            <p:spPr bwMode="auto">
              <a:xfrm>
                <a:off x="9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71" name="Line 72"/>
              <p:cNvSpPr>
                <a:spLocks noChangeShapeType="1"/>
              </p:cNvSpPr>
              <p:nvPr/>
            </p:nvSpPr>
            <p:spPr bwMode="auto">
              <a:xfrm>
                <a:off x="12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72" name="Line 73"/>
              <p:cNvSpPr>
                <a:spLocks noChangeShapeType="1"/>
              </p:cNvSpPr>
              <p:nvPr/>
            </p:nvSpPr>
            <p:spPr bwMode="auto">
              <a:xfrm>
                <a:off x="15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73" name="Line 74"/>
              <p:cNvSpPr>
                <a:spLocks noChangeShapeType="1"/>
              </p:cNvSpPr>
              <p:nvPr/>
            </p:nvSpPr>
            <p:spPr bwMode="auto">
              <a:xfrm>
                <a:off x="18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74" name="Line 75"/>
              <p:cNvSpPr>
                <a:spLocks noChangeShapeType="1"/>
              </p:cNvSpPr>
              <p:nvPr/>
            </p:nvSpPr>
            <p:spPr bwMode="auto">
              <a:xfrm>
                <a:off x="23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75" name="Line 76"/>
              <p:cNvSpPr>
                <a:spLocks noChangeShapeType="1"/>
              </p:cNvSpPr>
              <p:nvPr/>
            </p:nvSpPr>
            <p:spPr bwMode="auto">
              <a:xfrm>
                <a:off x="26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76" name="Line 77"/>
              <p:cNvSpPr>
                <a:spLocks noChangeShapeType="1"/>
              </p:cNvSpPr>
              <p:nvPr/>
            </p:nvSpPr>
            <p:spPr bwMode="auto">
              <a:xfrm>
                <a:off x="29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77" name="Line 78"/>
              <p:cNvSpPr>
                <a:spLocks noChangeShapeType="1"/>
              </p:cNvSpPr>
              <p:nvPr/>
            </p:nvSpPr>
            <p:spPr bwMode="auto">
              <a:xfrm>
                <a:off x="31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78" name="Line 79"/>
              <p:cNvSpPr>
                <a:spLocks noChangeShapeType="1"/>
              </p:cNvSpPr>
              <p:nvPr/>
            </p:nvSpPr>
            <p:spPr bwMode="auto">
              <a:xfrm>
                <a:off x="37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79" name="Line 80"/>
              <p:cNvSpPr>
                <a:spLocks noChangeShapeType="1"/>
              </p:cNvSpPr>
              <p:nvPr/>
            </p:nvSpPr>
            <p:spPr bwMode="auto">
              <a:xfrm>
                <a:off x="40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80" name="Line 81"/>
              <p:cNvSpPr>
                <a:spLocks noChangeShapeType="1"/>
              </p:cNvSpPr>
              <p:nvPr/>
            </p:nvSpPr>
            <p:spPr bwMode="auto">
              <a:xfrm>
                <a:off x="43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81" name="Line 82"/>
              <p:cNvSpPr>
                <a:spLocks noChangeShapeType="1"/>
              </p:cNvSpPr>
              <p:nvPr/>
            </p:nvSpPr>
            <p:spPr bwMode="auto">
              <a:xfrm>
                <a:off x="45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82" name="Line 83"/>
              <p:cNvSpPr>
                <a:spLocks noChangeShapeType="1"/>
              </p:cNvSpPr>
              <p:nvPr/>
            </p:nvSpPr>
            <p:spPr bwMode="auto">
              <a:xfrm>
                <a:off x="51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83" name="Line 84"/>
              <p:cNvSpPr>
                <a:spLocks noChangeShapeType="1"/>
              </p:cNvSpPr>
              <p:nvPr/>
            </p:nvSpPr>
            <p:spPr bwMode="auto">
              <a:xfrm>
                <a:off x="54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84" name="Line 85"/>
              <p:cNvSpPr>
                <a:spLocks noChangeShapeType="1"/>
              </p:cNvSpPr>
              <p:nvPr/>
            </p:nvSpPr>
            <p:spPr bwMode="auto">
              <a:xfrm>
                <a:off x="5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85" name="Line 86"/>
              <p:cNvSpPr>
                <a:spLocks noChangeShapeType="1"/>
              </p:cNvSpPr>
              <p:nvPr/>
            </p:nvSpPr>
            <p:spPr bwMode="auto">
              <a:xfrm>
                <a:off x="60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86" name="Line 87"/>
              <p:cNvSpPr>
                <a:spLocks noChangeShapeType="1"/>
              </p:cNvSpPr>
              <p:nvPr/>
            </p:nvSpPr>
            <p:spPr bwMode="auto">
              <a:xfrm>
                <a:off x="65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87" name="Line 88"/>
              <p:cNvSpPr>
                <a:spLocks noChangeShapeType="1"/>
              </p:cNvSpPr>
              <p:nvPr/>
            </p:nvSpPr>
            <p:spPr bwMode="auto">
              <a:xfrm>
                <a:off x="68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88" name="Line 89"/>
              <p:cNvSpPr>
                <a:spLocks noChangeShapeType="1"/>
              </p:cNvSpPr>
              <p:nvPr/>
            </p:nvSpPr>
            <p:spPr bwMode="auto">
              <a:xfrm>
                <a:off x="7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89" name="Line 90"/>
              <p:cNvSpPr>
                <a:spLocks noChangeShapeType="1"/>
              </p:cNvSpPr>
              <p:nvPr/>
            </p:nvSpPr>
            <p:spPr bwMode="auto">
              <a:xfrm>
                <a:off x="73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90" name="Line 91"/>
              <p:cNvSpPr>
                <a:spLocks noChangeShapeType="1"/>
              </p:cNvSpPr>
              <p:nvPr/>
            </p:nvSpPr>
            <p:spPr bwMode="auto">
              <a:xfrm>
                <a:off x="79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91" name="Line 92"/>
              <p:cNvSpPr>
                <a:spLocks noChangeShapeType="1"/>
              </p:cNvSpPr>
              <p:nvPr/>
            </p:nvSpPr>
            <p:spPr bwMode="auto">
              <a:xfrm>
                <a:off x="82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92" name="Line 93"/>
              <p:cNvSpPr>
                <a:spLocks noChangeShapeType="1"/>
              </p:cNvSpPr>
              <p:nvPr/>
            </p:nvSpPr>
            <p:spPr bwMode="auto">
              <a:xfrm>
                <a:off x="85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93" name="Line 94"/>
              <p:cNvSpPr>
                <a:spLocks noChangeShapeType="1"/>
              </p:cNvSpPr>
              <p:nvPr/>
            </p:nvSpPr>
            <p:spPr bwMode="auto">
              <a:xfrm>
                <a:off x="87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94" name="Line 95"/>
              <p:cNvSpPr>
                <a:spLocks noChangeShapeType="1"/>
              </p:cNvSpPr>
              <p:nvPr/>
            </p:nvSpPr>
            <p:spPr bwMode="auto">
              <a:xfrm>
                <a:off x="93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95" name="Line 96"/>
              <p:cNvSpPr>
                <a:spLocks noChangeShapeType="1"/>
              </p:cNvSpPr>
              <p:nvPr/>
            </p:nvSpPr>
            <p:spPr bwMode="auto">
              <a:xfrm>
                <a:off x="96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96" name="Line 97"/>
              <p:cNvSpPr>
                <a:spLocks noChangeShapeType="1"/>
              </p:cNvSpPr>
              <p:nvPr/>
            </p:nvSpPr>
            <p:spPr bwMode="auto">
              <a:xfrm>
                <a:off x="99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97" name="Line 98"/>
              <p:cNvSpPr>
                <a:spLocks noChangeShapeType="1"/>
              </p:cNvSpPr>
              <p:nvPr/>
            </p:nvSpPr>
            <p:spPr bwMode="auto">
              <a:xfrm>
                <a:off x="101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98" name="Line 99"/>
              <p:cNvSpPr>
                <a:spLocks noChangeShapeType="1"/>
              </p:cNvSpPr>
              <p:nvPr/>
            </p:nvSpPr>
            <p:spPr bwMode="auto">
              <a:xfrm>
                <a:off x="107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99" name="Line 100"/>
              <p:cNvSpPr>
                <a:spLocks noChangeShapeType="1"/>
              </p:cNvSpPr>
              <p:nvPr/>
            </p:nvSpPr>
            <p:spPr bwMode="auto">
              <a:xfrm>
                <a:off x="109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0" name="Line 101"/>
              <p:cNvSpPr>
                <a:spLocks noChangeShapeType="1"/>
              </p:cNvSpPr>
              <p:nvPr/>
            </p:nvSpPr>
            <p:spPr bwMode="auto">
              <a:xfrm>
                <a:off x="112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1" name="Line 102"/>
              <p:cNvSpPr>
                <a:spLocks noChangeShapeType="1"/>
              </p:cNvSpPr>
              <p:nvPr/>
            </p:nvSpPr>
            <p:spPr bwMode="auto">
              <a:xfrm>
                <a:off x="115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2" name="Line 103"/>
              <p:cNvSpPr>
                <a:spLocks noChangeShapeType="1"/>
              </p:cNvSpPr>
              <p:nvPr/>
            </p:nvSpPr>
            <p:spPr bwMode="auto">
              <a:xfrm>
                <a:off x="121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3" name="Line 104"/>
              <p:cNvSpPr>
                <a:spLocks noChangeShapeType="1"/>
              </p:cNvSpPr>
              <p:nvPr/>
            </p:nvSpPr>
            <p:spPr bwMode="auto">
              <a:xfrm>
                <a:off x="124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4" name="Line 105"/>
              <p:cNvSpPr>
                <a:spLocks noChangeShapeType="1"/>
              </p:cNvSpPr>
              <p:nvPr/>
            </p:nvSpPr>
            <p:spPr bwMode="auto">
              <a:xfrm>
                <a:off x="126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5" name="Line 106"/>
              <p:cNvSpPr>
                <a:spLocks noChangeShapeType="1"/>
              </p:cNvSpPr>
              <p:nvPr/>
            </p:nvSpPr>
            <p:spPr bwMode="auto">
              <a:xfrm>
                <a:off x="129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" name="Line 107"/>
              <p:cNvSpPr>
                <a:spLocks noChangeShapeType="1"/>
              </p:cNvSpPr>
              <p:nvPr/>
            </p:nvSpPr>
            <p:spPr bwMode="auto">
              <a:xfrm>
                <a:off x="135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" name="Line 108"/>
              <p:cNvSpPr>
                <a:spLocks noChangeShapeType="1"/>
              </p:cNvSpPr>
              <p:nvPr/>
            </p:nvSpPr>
            <p:spPr bwMode="auto">
              <a:xfrm>
                <a:off x="138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8" name="Line 109"/>
              <p:cNvSpPr>
                <a:spLocks noChangeShapeType="1"/>
              </p:cNvSpPr>
              <p:nvPr/>
            </p:nvSpPr>
            <p:spPr bwMode="auto">
              <a:xfrm>
                <a:off x="141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9" name="Line 110"/>
              <p:cNvSpPr>
                <a:spLocks noChangeShapeType="1"/>
              </p:cNvSpPr>
              <p:nvPr/>
            </p:nvSpPr>
            <p:spPr bwMode="auto">
              <a:xfrm>
                <a:off x="143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" name="Line 111"/>
              <p:cNvSpPr>
                <a:spLocks noChangeShapeType="1"/>
              </p:cNvSpPr>
              <p:nvPr/>
            </p:nvSpPr>
            <p:spPr bwMode="auto">
              <a:xfrm>
                <a:off x="148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1" name="Line 112"/>
              <p:cNvSpPr>
                <a:spLocks noChangeShapeType="1"/>
              </p:cNvSpPr>
              <p:nvPr/>
            </p:nvSpPr>
            <p:spPr bwMode="auto">
              <a:xfrm>
                <a:off x="151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2" name="Line 113"/>
              <p:cNvSpPr>
                <a:spLocks noChangeShapeType="1"/>
              </p:cNvSpPr>
              <p:nvPr/>
            </p:nvSpPr>
            <p:spPr bwMode="auto">
              <a:xfrm>
                <a:off x="154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3" name="Line 114"/>
              <p:cNvSpPr>
                <a:spLocks noChangeShapeType="1"/>
              </p:cNvSpPr>
              <p:nvPr/>
            </p:nvSpPr>
            <p:spPr bwMode="auto">
              <a:xfrm>
                <a:off x="157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4" name="Line 115"/>
              <p:cNvSpPr>
                <a:spLocks noChangeShapeType="1"/>
              </p:cNvSpPr>
              <p:nvPr/>
            </p:nvSpPr>
            <p:spPr bwMode="auto">
              <a:xfrm>
                <a:off x="163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5" name="Line 116"/>
              <p:cNvSpPr>
                <a:spLocks noChangeShapeType="1"/>
              </p:cNvSpPr>
              <p:nvPr/>
            </p:nvSpPr>
            <p:spPr bwMode="auto">
              <a:xfrm>
                <a:off x="165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6" name="Line 117"/>
              <p:cNvSpPr>
                <a:spLocks noChangeShapeType="1"/>
              </p:cNvSpPr>
              <p:nvPr/>
            </p:nvSpPr>
            <p:spPr bwMode="auto">
              <a:xfrm>
                <a:off x="168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7" name="Line 118"/>
              <p:cNvSpPr>
                <a:spLocks noChangeShapeType="1"/>
              </p:cNvSpPr>
              <p:nvPr/>
            </p:nvSpPr>
            <p:spPr bwMode="auto">
              <a:xfrm>
                <a:off x="171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8" name="Line 119"/>
              <p:cNvSpPr>
                <a:spLocks noChangeShapeType="1"/>
              </p:cNvSpPr>
              <p:nvPr/>
            </p:nvSpPr>
            <p:spPr bwMode="auto">
              <a:xfrm>
                <a:off x="17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9" name="Line 120"/>
              <p:cNvSpPr>
                <a:spLocks noChangeShapeType="1"/>
              </p:cNvSpPr>
              <p:nvPr/>
            </p:nvSpPr>
            <p:spPr bwMode="auto">
              <a:xfrm>
                <a:off x="180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0" name="Line 121"/>
              <p:cNvSpPr>
                <a:spLocks noChangeShapeType="1"/>
              </p:cNvSpPr>
              <p:nvPr/>
            </p:nvSpPr>
            <p:spPr bwMode="auto">
              <a:xfrm>
                <a:off x="182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1" name="Line 122"/>
              <p:cNvSpPr>
                <a:spLocks noChangeShapeType="1"/>
              </p:cNvSpPr>
              <p:nvPr/>
            </p:nvSpPr>
            <p:spPr bwMode="auto">
              <a:xfrm>
                <a:off x="185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2" name="Line 123"/>
              <p:cNvSpPr>
                <a:spLocks noChangeShapeType="1"/>
              </p:cNvSpPr>
              <p:nvPr/>
            </p:nvSpPr>
            <p:spPr bwMode="auto">
              <a:xfrm>
                <a:off x="19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3" name="Line 124"/>
              <p:cNvSpPr>
                <a:spLocks noChangeShapeType="1"/>
              </p:cNvSpPr>
              <p:nvPr/>
            </p:nvSpPr>
            <p:spPr bwMode="auto">
              <a:xfrm>
                <a:off x="193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4" name="Line 125"/>
              <p:cNvSpPr>
                <a:spLocks noChangeShapeType="1"/>
              </p:cNvSpPr>
              <p:nvPr/>
            </p:nvSpPr>
            <p:spPr bwMode="auto">
              <a:xfrm>
                <a:off x="19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5" name="Line 126"/>
              <p:cNvSpPr>
                <a:spLocks noChangeShapeType="1"/>
              </p:cNvSpPr>
              <p:nvPr/>
            </p:nvSpPr>
            <p:spPr bwMode="auto">
              <a:xfrm>
                <a:off x="199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6" name="Line 127"/>
              <p:cNvSpPr>
                <a:spLocks noChangeShapeType="1"/>
              </p:cNvSpPr>
              <p:nvPr/>
            </p:nvSpPr>
            <p:spPr bwMode="auto">
              <a:xfrm>
                <a:off x="205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7" name="Line 128"/>
              <p:cNvSpPr>
                <a:spLocks noChangeShapeType="1"/>
              </p:cNvSpPr>
              <p:nvPr/>
            </p:nvSpPr>
            <p:spPr bwMode="auto">
              <a:xfrm>
                <a:off x="207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8" name="Line 129"/>
              <p:cNvSpPr>
                <a:spLocks noChangeShapeType="1"/>
              </p:cNvSpPr>
              <p:nvPr/>
            </p:nvSpPr>
            <p:spPr bwMode="auto">
              <a:xfrm>
                <a:off x="210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9" name="Line 130"/>
              <p:cNvSpPr>
                <a:spLocks noChangeShapeType="1"/>
              </p:cNvSpPr>
              <p:nvPr/>
            </p:nvSpPr>
            <p:spPr bwMode="auto">
              <a:xfrm>
                <a:off x="213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0" name="Line 131"/>
              <p:cNvSpPr>
                <a:spLocks noChangeShapeType="1"/>
              </p:cNvSpPr>
              <p:nvPr/>
            </p:nvSpPr>
            <p:spPr bwMode="auto">
              <a:xfrm>
                <a:off x="219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1" name="Line 132"/>
              <p:cNvSpPr>
                <a:spLocks noChangeShapeType="1"/>
              </p:cNvSpPr>
              <p:nvPr/>
            </p:nvSpPr>
            <p:spPr bwMode="auto">
              <a:xfrm>
                <a:off x="221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2" name="Line 133"/>
              <p:cNvSpPr>
                <a:spLocks noChangeShapeType="1"/>
              </p:cNvSpPr>
              <p:nvPr/>
            </p:nvSpPr>
            <p:spPr bwMode="auto">
              <a:xfrm>
                <a:off x="224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3" name="Line 134"/>
              <p:cNvSpPr>
                <a:spLocks noChangeShapeType="1"/>
              </p:cNvSpPr>
              <p:nvPr/>
            </p:nvSpPr>
            <p:spPr bwMode="auto">
              <a:xfrm>
                <a:off x="227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4" name="Line 135"/>
              <p:cNvSpPr>
                <a:spLocks noChangeShapeType="1"/>
              </p:cNvSpPr>
              <p:nvPr/>
            </p:nvSpPr>
            <p:spPr bwMode="auto">
              <a:xfrm>
                <a:off x="232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5" name="Line 136"/>
              <p:cNvSpPr>
                <a:spLocks noChangeShapeType="1"/>
              </p:cNvSpPr>
              <p:nvPr/>
            </p:nvSpPr>
            <p:spPr bwMode="auto">
              <a:xfrm>
                <a:off x="235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6" name="Line 137"/>
              <p:cNvSpPr>
                <a:spLocks noChangeShapeType="1"/>
              </p:cNvSpPr>
              <p:nvPr/>
            </p:nvSpPr>
            <p:spPr bwMode="auto">
              <a:xfrm>
                <a:off x="238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7" name="Line 138"/>
              <p:cNvSpPr>
                <a:spLocks noChangeShapeType="1"/>
              </p:cNvSpPr>
              <p:nvPr/>
            </p:nvSpPr>
            <p:spPr bwMode="auto">
              <a:xfrm>
                <a:off x="241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8" name="Line 139"/>
              <p:cNvSpPr>
                <a:spLocks noChangeShapeType="1"/>
              </p:cNvSpPr>
              <p:nvPr/>
            </p:nvSpPr>
            <p:spPr bwMode="auto">
              <a:xfrm>
                <a:off x="246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9" name="Line 140"/>
              <p:cNvSpPr>
                <a:spLocks noChangeShapeType="1"/>
              </p:cNvSpPr>
              <p:nvPr/>
            </p:nvSpPr>
            <p:spPr bwMode="auto">
              <a:xfrm>
                <a:off x="249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0" name="Line 141"/>
              <p:cNvSpPr>
                <a:spLocks noChangeShapeType="1"/>
              </p:cNvSpPr>
              <p:nvPr/>
            </p:nvSpPr>
            <p:spPr bwMode="auto">
              <a:xfrm>
                <a:off x="252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1" name="Line 142"/>
              <p:cNvSpPr>
                <a:spLocks noChangeShapeType="1"/>
              </p:cNvSpPr>
              <p:nvPr/>
            </p:nvSpPr>
            <p:spPr bwMode="auto">
              <a:xfrm>
                <a:off x="255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2" name="Line 143"/>
              <p:cNvSpPr>
                <a:spLocks noChangeShapeType="1"/>
              </p:cNvSpPr>
              <p:nvPr/>
            </p:nvSpPr>
            <p:spPr bwMode="auto">
              <a:xfrm>
                <a:off x="261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3" name="Line 144"/>
              <p:cNvSpPr>
                <a:spLocks noChangeShapeType="1"/>
              </p:cNvSpPr>
              <p:nvPr/>
            </p:nvSpPr>
            <p:spPr bwMode="auto">
              <a:xfrm>
                <a:off x="263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4" name="Line 145"/>
              <p:cNvSpPr>
                <a:spLocks noChangeShapeType="1"/>
              </p:cNvSpPr>
              <p:nvPr/>
            </p:nvSpPr>
            <p:spPr bwMode="auto">
              <a:xfrm>
                <a:off x="266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5" name="Line 146"/>
              <p:cNvSpPr>
                <a:spLocks noChangeShapeType="1"/>
              </p:cNvSpPr>
              <p:nvPr/>
            </p:nvSpPr>
            <p:spPr bwMode="auto">
              <a:xfrm>
                <a:off x="268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6" name="Line 147"/>
              <p:cNvSpPr>
                <a:spLocks noChangeShapeType="1"/>
              </p:cNvSpPr>
              <p:nvPr/>
            </p:nvSpPr>
            <p:spPr bwMode="auto">
              <a:xfrm>
                <a:off x="274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7" name="Line 148"/>
              <p:cNvSpPr>
                <a:spLocks noChangeShapeType="1"/>
              </p:cNvSpPr>
              <p:nvPr/>
            </p:nvSpPr>
            <p:spPr bwMode="auto">
              <a:xfrm>
                <a:off x="277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8" name="Line 149"/>
              <p:cNvSpPr>
                <a:spLocks noChangeShapeType="1"/>
              </p:cNvSpPr>
              <p:nvPr/>
            </p:nvSpPr>
            <p:spPr bwMode="auto">
              <a:xfrm>
                <a:off x="280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9" name="Line 150"/>
              <p:cNvSpPr>
                <a:spLocks noChangeShapeType="1"/>
              </p:cNvSpPr>
              <p:nvPr/>
            </p:nvSpPr>
            <p:spPr bwMode="auto">
              <a:xfrm>
                <a:off x="283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50" name="Line 151"/>
              <p:cNvSpPr>
                <a:spLocks noChangeShapeType="1"/>
              </p:cNvSpPr>
              <p:nvPr/>
            </p:nvSpPr>
            <p:spPr bwMode="auto">
              <a:xfrm>
                <a:off x="288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51" name="Line 152"/>
              <p:cNvSpPr>
                <a:spLocks noChangeShapeType="1"/>
              </p:cNvSpPr>
              <p:nvPr/>
            </p:nvSpPr>
            <p:spPr bwMode="auto">
              <a:xfrm>
                <a:off x="291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52" name="Line 153"/>
              <p:cNvSpPr>
                <a:spLocks noChangeShapeType="1"/>
              </p:cNvSpPr>
              <p:nvPr/>
            </p:nvSpPr>
            <p:spPr bwMode="auto">
              <a:xfrm>
                <a:off x="294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53" name="Line 154"/>
              <p:cNvSpPr>
                <a:spLocks noChangeShapeType="1"/>
              </p:cNvSpPr>
              <p:nvPr/>
            </p:nvSpPr>
            <p:spPr bwMode="auto">
              <a:xfrm>
                <a:off x="29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54" name="Line 155"/>
              <p:cNvSpPr>
                <a:spLocks noChangeShapeType="1"/>
              </p:cNvSpPr>
              <p:nvPr/>
            </p:nvSpPr>
            <p:spPr bwMode="auto">
              <a:xfrm>
                <a:off x="302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55" name="Line 156"/>
              <p:cNvSpPr>
                <a:spLocks noChangeShapeType="1"/>
              </p:cNvSpPr>
              <p:nvPr/>
            </p:nvSpPr>
            <p:spPr bwMode="auto">
              <a:xfrm>
                <a:off x="305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56" name="Line 157"/>
              <p:cNvSpPr>
                <a:spLocks noChangeShapeType="1"/>
              </p:cNvSpPr>
              <p:nvPr/>
            </p:nvSpPr>
            <p:spPr bwMode="auto">
              <a:xfrm>
                <a:off x="308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57" name="Line 158"/>
              <p:cNvSpPr>
                <a:spLocks noChangeShapeType="1"/>
              </p:cNvSpPr>
              <p:nvPr/>
            </p:nvSpPr>
            <p:spPr bwMode="auto">
              <a:xfrm>
                <a:off x="31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58" name="Line 159"/>
              <p:cNvSpPr>
                <a:spLocks noChangeShapeType="1"/>
              </p:cNvSpPr>
              <p:nvPr/>
            </p:nvSpPr>
            <p:spPr bwMode="auto">
              <a:xfrm>
                <a:off x="31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59" name="Line 160"/>
              <p:cNvSpPr>
                <a:spLocks noChangeShapeType="1"/>
              </p:cNvSpPr>
              <p:nvPr/>
            </p:nvSpPr>
            <p:spPr bwMode="auto">
              <a:xfrm>
                <a:off x="319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60" name="Line 161"/>
              <p:cNvSpPr>
                <a:spLocks noChangeShapeType="1"/>
              </p:cNvSpPr>
              <p:nvPr/>
            </p:nvSpPr>
            <p:spPr bwMode="auto">
              <a:xfrm>
                <a:off x="322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61" name="Line 162"/>
              <p:cNvSpPr>
                <a:spLocks noChangeShapeType="1"/>
              </p:cNvSpPr>
              <p:nvPr/>
            </p:nvSpPr>
            <p:spPr bwMode="auto">
              <a:xfrm>
                <a:off x="325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62" name="Line 163"/>
              <p:cNvSpPr>
                <a:spLocks noChangeShapeType="1"/>
              </p:cNvSpPr>
              <p:nvPr/>
            </p:nvSpPr>
            <p:spPr bwMode="auto">
              <a:xfrm>
                <a:off x="330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63" name="Line 164"/>
              <p:cNvSpPr>
                <a:spLocks noChangeShapeType="1"/>
              </p:cNvSpPr>
              <p:nvPr/>
            </p:nvSpPr>
            <p:spPr bwMode="auto">
              <a:xfrm>
                <a:off x="333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64" name="Line 165"/>
              <p:cNvSpPr>
                <a:spLocks noChangeShapeType="1"/>
              </p:cNvSpPr>
              <p:nvPr/>
            </p:nvSpPr>
            <p:spPr bwMode="auto">
              <a:xfrm>
                <a:off x="336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65" name="Line 166"/>
              <p:cNvSpPr>
                <a:spLocks noChangeShapeType="1"/>
              </p:cNvSpPr>
              <p:nvPr/>
            </p:nvSpPr>
            <p:spPr bwMode="auto">
              <a:xfrm>
                <a:off x="339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66" name="Line 167"/>
              <p:cNvSpPr>
                <a:spLocks noChangeShapeType="1"/>
              </p:cNvSpPr>
              <p:nvPr/>
            </p:nvSpPr>
            <p:spPr bwMode="auto">
              <a:xfrm>
                <a:off x="344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67" name="Line 168"/>
              <p:cNvSpPr>
                <a:spLocks noChangeShapeType="1"/>
              </p:cNvSpPr>
              <p:nvPr/>
            </p:nvSpPr>
            <p:spPr bwMode="auto">
              <a:xfrm>
                <a:off x="347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68" name="Line 169"/>
              <p:cNvSpPr>
                <a:spLocks noChangeShapeType="1"/>
              </p:cNvSpPr>
              <p:nvPr/>
            </p:nvSpPr>
            <p:spPr bwMode="auto">
              <a:xfrm>
                <a:off x="349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69" name="Line 170"/>
              <p:cNvSpPr>
                <a:spLocks noChangeShapeType="1"/>
              </p:cNvSpPr>
              <p:nvPr/>
            </p:nvSpPr>
            <p:spPr bwMode="auto">
              <a:xfrm>
                <a:off x="352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70" name="Line 171"/>
              <p:cNvSpPr>
                <a:spLocks noChangeShapeType="1"/>
              </p:cNvSpPr>
              <p:nvPr/>
            </p:nvSpPr>
            <p:spPr bwMode="auto">
              <a:xfrm>
                <a:off x="358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71" name="Line 172"/>
              <p:cNvSpPr>
                <a:spLocks noChangeShapeType="1"/>
              </p:cNvSpPr>
              <p:nvPr/>
            </p:nvSpPr>
            <p:spPr bwMode="auto">
              <a:xfrm>
                <a:off x="361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72" name="Line 173"/>
              <p:cNvSpPr>
                <a:spLocks noChangeShapeType="1"/>
              </p:cNvSpPr>
              <p:nvPr/>
            </p:nvSpPr>
            <p:spPr bwMode="auto">
              <a:xfrm>
                <a:off x="364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73" name="Line 174"/>
              <p:cNvSpPr>
                <a:spLocks noChangeShapeType="1"/>
              </p:cNvSpPr>
              <p:nvPr/>
            </p:nvSpPr>
            <p:spPr bwMode="auto">
              <a:xfrm>
                <a:off x="366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74" name="Line 175"/>
              <p:cNvSpPr>
                <a:spLocks noChangeShapeType="1"/>
              </p:cNvSpPr>
              <p:nvPr/>
            </p:nvSpPr>
            <p:spPr bwMode="auto">
              <a:xfrm>
                <a:off x="372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75" name="Line 176"/>
              <p:cNvSpPr>
                <a:spLocks noChangeShapeType="1"/>
              </p:cNvSpPr>
              <p:nvPr/>
            </p:nvSpPr>
            <p:spPr bwMode="auto">
              <a:xfrm>
                <a:off x="375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76" name="Line 177"/>
              <p:cNvSpPr>
                <a:spLocks noChangeShapeType="1"/>
              </p:cNvSpPr>
              <p:nvPr/>
            </p:nvSpPr>
            <p:spPr bwMode="auto">
              <a:xfrm>
                <a:off x="378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77" name="Line 178"/>
              <p:cNvSpPr>
                <a:spLocks noChangeShapeType="1"/>
              </p:cNvSpPr>
              <p:nvPr/>
            </p:nvSpPr>
            <p:spPr bwMode="auto">
              <a:xfrm>
                <a:off x="381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78" name="Line 179"/>
              <p:cNvSpPr>
                <a:spLocks noChangeShapeType="1"/>
              </p:cNvSpPr>
              <p:nvPr/>
            </p:nvSpPr>
            <p:spPr bwMode="auto">
              <a:xfrm>
                <a:off x="386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79" name="Line 180"/>
              <p:cNvSpPr>
                <a:spLocks noChangeShapeType="1"/>
              </p:cNvSpPr>
              <p:nvPr/>
            </p:nvSpPr>
            <p:spPr bwMode="auto">
              <a:xfrm>
                <a:off x="388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80" name="Line 181"/>
              <p:cNvSpPr>
                <a:spLocks noChangeShapeType="1"/>
              </p:cNvSpPr>
              <p:nvPr/>
            </p:nvSpPr>
            <p:spPr bwMode="auto">
              <a:xfrm>
                <a:off x="391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81" name="Line 182"/>
              <p:cNvSpPr>
                <a:spLocks noChangeShapeType="1"/>
              </p:cNvSpPr>
              <p:nvPr/>
            </p:nvSpPr>
            <p:spPr bwMode="auto">
              <a:xfrm>
                <a:off x="394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82" name="Line 183"/>
              <p:cNvSpPr>
                <a:spLocks noChangeShapeType="1"/>
              </p:cNvSpPr>
              <p:nvPr/>
            </p:nvSpPr>
            <p:spPr bwMode="auto">
              <a:xfrm>
                <a:off x="400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83" name="Line 184"/>
              <p:cNvSpPr>
                <a:spLocks noChangeShapeType="1"/>
              </p:cNvSpPr>
              <p:nvPr/>
            </p:nvSpPr>
            <p:spPr bwMode="auto">
              <a:xfrm>
                <a:off x="403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84" name="Line 185"/>
              <p:cNvSpPr>
                <a:spLocks noChangeShapeType="1"/>
              </p:cNvSpPr>
              <p:nvPr/>
            </p:nvSpPr>
            <p:spPr bwMode="auto">
              <a:xfrm>
                <a:off x="405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85" name="Line 186"/>
              <p:cNvSpPr>
                <a:spLocks noChangeShapeType="1"/>
              </p:cNvSpPr>
              <p:nvPr/>
            </p:nvSpPr>
            <p:spPr bwMode="auto">
              <a:xfrm>
                <a:off x="408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86" name="Line 187"/>
              <p:cNvSpPr>
                <a:spLocks noChangeShapeType="1"/>
              </p:cNvSpPr>
              <p:nvPr/>
            </p:nvSpPr>
            <p:spPr bwMode="auto">
              <a:xfrm>
                <a:off x="414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87" name="Line 188"/>
              <p:cNvSpPr>
                <a:spLocks noChangeShapeType="1"/>
              </p:cNvSpPr>
              <p:nvPr/>
            </p:nvSpPr>
            <p:spPr bwMode="auto">
              <a:xfrm>
                <a:off x="41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88" name="Line 189"/>
              <p:cNvSpPr>
                <a:spLocks noChangeShapeType="1"/>
              </p:cNvSpPr>
              <p:nvPr/>
            </p:nvSpPr>
            <p:spPr bwMode="auto">
              <a:xfrm>
                <a:off x="420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89" name="Line 190"/>
              <p:cNvSpPr>
                <a:spLocks noChangeShapeType="1"/>
              </p:cNvSpPr>
              <p:nvPr/>
            </p:nvSpPr>
            <p:spPr bwMode="auto">
              <a:xfrm>
                <a:off x="422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90" name="Line 191"/>
              <p:cNvSpPr>
                <a:spLocks noChangeShapeType="1"/>
              </p:cNvSpPr>
              <p:nvPr/>
            </p:nvSpPr>
            <p:spPr bwMode="auto">
              <a:xfrm>
                <a:off x="428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91" name="Line 192"/>
              <p:cNvSpPr>
                <a:spLocks noChangeShapeType="1"/>
              </p:cNvSpPr>
              <p:nvPr/>
            </p:nvSpPr>
            <p:spPr bwMode="auto">
              <a:xfrm>
                <a:off x="43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92" name="Line 193"/>
              <p:cNvSpPr>
                <a:spLocks noChangeShapeType="1"/>
              </p:cNvSpPr>
              <p:nvPr/>
            </p:nvSpPr>
            <p:spPr bwMode="auto">
              <a:xfrm>
                <a:off x="433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93" name="Line 194"/>
              <p:cNvSpPr>
                <a:spLocks noChangeShapeType="1"/>
              </p:cNvSpPr>
              <p:nvPr/>
            </p:nvSpPr>
            <p:spPr bwMode="auto">
              <a:xfrm>
                <a:off x="43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94" name="Line 195"/>
              <p:cNvSpPr>
                <a:spLocks noChangeShapeType="1"/>
              </p:cNvSpPr>
              <p:nvPr/>
            </p:nvSpPr>
            <p:spPr bwMode="auto">
              <a:xfrm>
                <a:off x="442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95" name="Line 196"/>
              <p:cNvSpPr>
                <a:spLocks noChangeShapeType="1"/>
              </p:cNvSpPr>
              <p:nvPr/>
            </p:nvSpPr>
            <p:spPr bwMode="auto">
              <a:xfrm>
                <a:off x="444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96" name="Line 197"/>
              <p:cNvSpPr>
                <a:spLocks noChangeShapeType="1"/>
              </p:cNvSpPr>
              <p:nvPr/>
            </p:nvSpPr>
            <p:spPr bwMode="auto">
              <a:xfrm>
                <a:off x="447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97" name="Line 198"/>
              <p:cNvSpPr>
                <a:spLocks noChangeShapeType="1"/>
              </p:cNvSpPr>
              <p:nvPr/>
            </p:nvSpPr>
            <p:spPr bwMode="auto">
              <a:xfrm>
                <a:off x="450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98" name="Line 199"/>
              <p:cNvSpPr>
                <a:spLocks noChangeShapeType="1"/>
              </p:cNvSpPr>
              <p:nvPr/>
            </p:nvSpPr>
            <p:spPr bwMode="auto">
              <a:xfrm>
                <a:off x="456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99" name="Line 200"/>
              <p:cNvSpPr>
                <a:spLocks noChangeShapeType="1"/>
              </p:cNvSpPr>
              <p:nvPr/>
            </p:nvSpPr>
            <p:spPr bwMode="auto">
              <a:xfrm>
                <a:off x="459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00" name="Line 201"/>
              <p:cNvSpPr>
                <a:spLocks noChangeShapeType="1"/>
              </p:cNvSpPr>
              <p:nvPr/>
            </p:nvSpPr>
            <p:spPr bwMode="auto">
              <a:xfrm>
                <a:off x="461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01" name="Line 202"/>
              <p:cNvSpPr>
                <a:spLocks noChangeShapeType="1"/>
              </p:cNvSpPr>
              <p:nvPr/>
            </p:nvSpPr>
            <p:spPr bwMode="auto">
              <a:xfrm>
                <a:off x="464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02" name="Line 203"/>
              <p:cNvSpPr>
                <a:spLocks noChangeShapeType="1"/>
              </p:cNvSpPr>
              <p:nvPr/>
            </p:nvSpPr>
            <p:spPr bwMode="auto">
              <a:xfrm>
                <a:off x="469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03" name="Line 204"/>
              <p:cNvSpPr>
                <a:spLocks noChangeShapeType="1"/>
              </p:cNvSpPr>
              <p:nvPr/>
            </p:nvSpPr>
            <p:spPr bwMode="auto">
              <a:xfrm>
                <a:off x="472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" name="Line 206"/>
            <p:cNvSpPr>
              <a:spLocks noChangeShapeType="1"/>
            </p:cNvSpPr>
            <p:nvPr/>
          </p:nvSpPr>
          <p:spPr bwMode="auto">
            <a:xfrm>
              <a:off x="4758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207"/>
            <p:cNvSpPr>
              <a:spLocks noChangeShapeType="1"/>
            </p:cNvSpPr>
            <p:nvPr/>
          </p:nvSpPr>
          <p:spPr bwMode="auto">
            <a:xfrm>
              <a:off x="4782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208"/>
            <p:cNvSpPr>
              <a:spLocks noChangeShapeType="1"/>
            </p:cNvSpPr>
            <p:nvPr/>
          </p:nvSpPr>
          <p:spPr bwMode="auto">
            <a:xfrm>
              <a:off x="4842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209"/>
            <p:cNvSpPr>
              <a:spLocks noChangeShapeType="1"/>
            </p:cNvSpPr>
            <p:nvPr/>
          </p:nvSpPr>
          <p:spPr bwMode="auto">
            <a:xfrm>
              <a:off x="4866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210"/>
            <p:cNvSpPr>
              <a:spLocks noChangeShapeType="1"/>
            </p:cNvSpPr>
            <p:nvPr/>
          </p:nvSpPr>
          <p:spPr bwMode="auto">
            <a:xfrm>
              <a:off x="4896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211"/>
            <p:cNvSpPr>
              <a:spLocks noChangeShapeType="1"/>
            </p:cNvSpPr>
            <p:nvPr/>
          </p:nvSpPr>
          <p:spPr bwMode="auto">
            <a:xfrm>
              <a:off x="4926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212"/>
            <p:cNvSpPr>
              <a:spLocks noChangeShapeType="1"/>
            </p:cNvSpPr>
            <p:nvPr/>
          </p:nvSpPr>
          <p:spPr bwMode="auto">
            <a:xfrm>
              <a:off x="4980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213"/>
            <p:cNvSpPr>
              <a:spLocks noChangeShapeType="1"/>
            </p:cNvSpPr>
            <p:nvPr/>
          </p:nvSpPr>
          <p:spPr bwMode="auto">
            <a:xfrm>
              <a:off x="5010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214"/>
            <p:cNvSpPr>
              <a:spLocks noChangeShapeType="1"/>
            </p:cNvSpPr>
            <p:nvPr/>
          </p:nvSpPr>
          <p:spPr bwMode="auto">
            <a:xfrm>
              <a:off x="5034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215"/>
            <p:cNvSpPr>
              <a:spLocks noChangeShapeType="1"/>
            </p:cNvSpPr>
            <p:nvPr/>
          </p:nvSpPr>
          <p:spPr bwMode="auto">
            <a:xfrm>
              <a:off x="5064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216"/>
            <p:cNvSpPr>
              <a:spLocks noChangeShapeType="1"/>
            </p:cNvSpPr>
            <p:nvPr/>
          </p:nvSpPr>
          <p:spPr bwMode="auto">
            <a:xfrm>
              <a:off x="5118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217"/>
            <p:cNvSpPr>
              <a:spLocks noChangeShapeType="1"/>
            </p:cNvSpPr>
            <p:nvPr/>
          </p:nvSpPr>
          <p:spPr bwMode="auto">
            <a:xfrm>
              <a:off x="5148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218"/>
            <p:cNvSpPr>
              <a:spLocks noChangeShapeType="1"/>
            </p:cNvSpPr>
            <p:nvPr/>
          </p:nvSpPr>
          <p:spPr bwMode="auto">
            <a:xfrm>
              <a:off x="5172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219"/>
            <p:cNvSpPr>
              <a:spLocks noChangeShapeType="1"/>
            </p:cNvSpPr>
            <p:nvPr/>
          </p:nvSpPr>
          <p:spPr bwMode="auto">
            <a:xfrm>
              <a:off x="5202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220"/>
            <p:cNvSpPr>
              <a:spLocks noChangeShapeType="1"/>
            </p:cNvSpPr>
            <p:nvPr/>
          </p:nvSpPr>
          <p:spPr bwMode="auto">
            <a:xfrm>
              <a:off x="5256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21"/>
            <p:cNvSpPr>
              <a:spLocks noChangeShapeType="1"/>
            </p:cNvSpPr>
            <p:nvPr/>
          </p:nvSpPr>
          <p:spPr bwMode="auto">
            <a:xfrm>
              <a:off x="5286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222"/>
            <p:cNvSpPr>
              <a:spLocks noChangeShapeType="1"/>
            </p:cNvSpPr>
            <p:nvPr/>
          </p:nvSpPr>
          <p:spPr bwMode="auto">
            <a:xfrm>
              <a:off x="5316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23"/>
            <p:cNvSpPr>
              <a:spLocks noChangeShapeType="1"/>
            </p:cNvSpPr>
            <p:nvPr/>
          </p:nvSpPr>
          <p:spPr bwMode="auto">
            <a:xfrm>
              <a:off x="5340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24"/>
            <p:cNvSpPr>
              <a:spLocks noChangeShapeType="1"/>
            </p:cNvSpPr>
            <p:nvPr/>
          </p:nvSpPr>
          <p:spPr bwMode="auto">
            <a:xfrm>
              <a:off x="5400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25"/>
            <p:cNvSpPr>
              <a:spLocks noChangeShapeType="1"/>
            </p:cNvSpPr>
            <p:nvPr/>
          </p:nvSpPr>
          <p:spPr bwMode="auto">
            <a:xfrm>
              <a:off x="5424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26"/>
            <p:cNvSpPr>
              <a:spLocks noChangeShapeType="1"/>
            </p:cNvSpPr>
            <p:nvPr/>
          </p:nvSpPr>
          <p:spPr bwMode="auto">
            <a:xfrm>
              <a:off x="5454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27"/>
            <p:cNvSpPr>
              <a:spLocks noChangeShapeType="1"/>
            </p:cNvSpPr>
            <p:nvPr/>
          </p:nvSpPr>
          <p:spPr bwMode="auto">
            <a:xfrm>
              <a:off x="5484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28"/>
            <p:cNvSpPr>
              <a:spLocks noChangeShapeType="1"/>
            </p:cNvSpPr>
            <p:nvPr/>
          </p:nvSpPr>
          <p:spPr bwMode="auto">
            <a:xfrm>
              <a:off x="5538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29"/>
            <p:cNvSpPr>
              <a:spLocks noChangeShapeType="1"/>
            </p:cNvSpPr>
            <p:nvPr/>
          </p:nvSpPr>
          <p:spPr bwMode="auto">
            <a:xfrm>
              <a:off x="-348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30"/>
            <p:cNvSpPr>
              <a:spLocks noChangeArrowheads="1"/>
            </p:cNvSpPr>
            <p:nvPr/>
          </p:nvSpPr>
          <p:spPr bwMode="auto">
            <a:xfrm>
              <a:off x="-447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606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Line 231"/>
            <p:cNvSpPr>
              <a:spLocks noChangeShapeType="1"/>
            </p:cNvSpPr>
            <p:nvPr/>
          </p:nvSpPr>
          <p:spPr bwMode="auto">
            <a:xfrm>
              <a:off x="210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32"/>
            <p:cNvSpPr>
              <a:spLocks noChangeArrowheads="1"/>
            </p:cNvSpPr>
            <p:nvPr/>
          </p:nvSpPr>
          <p:spPr bwMode="auto">
            <a:xfrm>
              <a:off x="111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608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Line 233"/>
            <p:cNvSpPr>
              <a:spLocks noChangeShapeType="1"/>
            </p:cNvSpPr>
            <p:nvPr/>
          </p:nvSpPr>
          <p:spPr bwMode="auto">
            <a:xfrm>
              <a:off x="768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34"/>
            <p:cNvSpPr>
              <a:spLocks noChangeArrowheads="1"/>
            </p:cNvSpPr>
            <p:nvPr/>
          </p:nvSpPr>
          <p:spPr bwMode="auto">
            <a:xfrm>
              <a:off x="669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Line 235"/>
            <p:cNvSpPr>
              <a:spLocks noChangeShapeType="1"/>
            </p:cNvSpPr>
            <p:nvPr/>
          </p:nvSpPr>
          <p:spPr bwMode="auto">
            <a:xfrm>
              <a:off x="1326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36"/>
            <p:cNvSpPr>
              <a:spLocks noChangeArrowheads="1"/>
            </p:cNvSpPr>
            <p:nvPr/>
          </p:nvSpPr>
          <p:spPr bwMode="auto">
            <a:xfrm>
              <a:off x="1227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612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Line 237"/>
            <p:cNvSpPr>
              <a:spLocks noChangeShapeType="1"/>
            </p:cNvSpPr>
            <p:nvPr/>
          </p:nvSpPr>
          <p:spPr bwMode="auto">
            <a:xfrm>
              <a:off x="1884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238"/>
            <p:cNvSpPr>
              <a:spLocks noChangeArrowheads="1"/>
            </p:cNvSpPr>
            <p:nvPr/>
          </p:nvSpPr>
          <p:spPr bwMode="auto">
            <a:xfrm>
              <a:off x="1785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614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Line 239"/>
            <p:cNvSpPr>
              <a:spLocks noChangeShapeType="1"/>
            </p:cNvSpPr>
            <p:nvPr/>
          </p:nvSpPr>
          <p:spPr bwMode="auto">
            <a:xfrm>
              <a:off x="2442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240"/>
            <p:cNvSpPr>
              <a:spLocks noChangeArrowheads="1"/>
            </p:cNvSpPr>
            <p:nvPr/>
          </p:nvSpPr>
          <p:spPr bwMode="auto">
            <a:xfrm>
              <a:off x="2343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616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Line 241"/>
            <p:cNvSpPr>
              <a:spLocks noChangeShapeType="1"/>
            </p:cNvSpPr>
            <p:nvPr/>
          </p:nvSpPr>
          <p:spPr bwMode="auto">
            <a:xfrm>
              <a:off x="3000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242"/>
            <p:cNvSpPr>
              <a:spLocks noChangeArrowheads="1"/>
            </p:cNvSpPr>
            <p:nvPr/>
          </p:nvSpPr>
          <p:spPr bwMode="auto">
            <a:xfrm>
              <a:off x="2901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618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Line 243"/>
            <p:cNvSpPr>
              <a:spLocks noChangeShapeType="1"/>
            </p:cNvSpPr>
            <p:nvPr/>
          </p:nvSpPr>
          <p:spPr bwMode="auto">
            <a:xfrm>
              <a:off x="3558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244"/>
            <p:cNvSpPr>
              <a:spLocks noChangeArrowheads="1"/>
            </p:cNvSpPr>
            <p:nvPr/>
          </p:nvSpPr>
          <p:spPr bwMode="auto">
            <a:xfrm>
              <a:off x="3459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Line 245"/>
            <p:cNvSpPr>
              <a:spLocks noChangeShapeType="1"/>
            </p:cNvSpPr>
            <p:nvPr/>
          </p:nvSpPr>
          <p:spPr bwMode="auto">
            <a:xfrm>
              <a:off x="4116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246"/>
            <p:cNvSpPr>
              <a:spLocks noChangeArrowheads="1"/>
            </p:cNvSpPr>
            <p:nvPr/>
          </p:nvSpPr>
          <p:spPr bwMode="auto">
            <a:xfrm>
              <a:off x="4017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622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Line 247"/>
            <p:cNvSpPr>
              <a:spLocks noChangeShapeType="1"/>
            </p:cNvSpPr>
            <p:nvPr/>
          </p:nvSpPr>
          <p:spPr bwMode="auto">
            <a:xfrm>
              <a:off x="4674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248"/>
            <p:cNvSpPr>
              <a:spLocks noChangeArrowheads="1"/>
            </p:cNvSpPr>
            <p:nvPr/>
          </p:nvSpPr>
          <p:spPr bwMode="auto">
            <a:xfrm>
              <a:off x="4575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624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Line 249"/>
            <p:cNvSpPr>
              <a:spLocks noChangeShapeType="1"/>
            </p:cNvSpPr>
            <p:nvPr/>
          </p:nvSpPr>
          <p:spPr bwMode="auto">
            <a:xfrm>
              <a:off x="5232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250"/>
            <p:cNvSpPr>
              <a:spLocks noChangeArrowheads="1"/>
            </p:cNvSpPr>
            <p:nvPr/>
          </p:nvSpPr>
          <p:spPr bwMode="auto">
            <a:xfrm>
              <a:off x="5133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626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Rectangle 251"/>
            <p:cNvSpPr>
              <a:spLocks noChangeArrowheads="1"/>
            </p:cNvSpPr>
            <p:nvPr/>
          </p:nvSpPr>
          <p:spPr bwMode="auto">
            <a:xfrm>
              <a:off x="2277" y="3791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m/z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Line 252"/>
            <p:cNvSpPr>
              <a:spLocks noChangeShapeType="1"/>
            </p:cNvSpPr>
            <p:nvPr/>
          </p:nvSpPr>
          <p:spPr bwMode="auto">
            <a:xfrm flipV="1">
              <a:off x="-798" y="2285"/>
              <a:ext cx="0" cy="13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253"/>
            <p:cNvSpPr>
              <a:spLocks noChangeShapeType="1"/>
            </p:cNvSpPr>
            <p:nvPr/>
          </p:nvSpPr>
          <p:spPr bwMode="auto">
            <a:xfrm flipH="1">
              <a:off x="-840" y="353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254"/>
            <p:cNvSpPr>
              <a:spLocks noChangeShapeType="1"/>
            </p:cNvSpPr>
            <p:nvPr/>
          </p:nvSpPr>
          <p:spPr bwMode="auto">
            <a:xfrm flipH="1">
              <a:off x="-840" y="347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255"/>
            <p:cNvSpPr>
              <a:spLocks noChangeShapeType="1"/>
            </p:cNvSpPr>
            <p:nvPr/>
          </p:nvSpPr>
          <p:spPr bwMode="auto">
            <a:xfrm flipH="1">
              <a:off x="-840" y="340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256"/>
            <p:cNvSpPr>
              <a:spLocks noChangeShapeType="1"/>
            </p:cNvSpPr>
            <p:nvPr/>
          </p:nvSpPr>
          <p:spPr bwMode="auto">
            <a:xfrm flipH="1">
              <a:off x="-840" y="327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257"/>
            <p:cNvSpPr>
              <a:spLocks noChangeShapeType="1"/>
            </p:cNvSpPr>
            <p:nvPr/>
          </p:nvSpPr>
          <p:spPr bwMode="auto">
            <a:xfrm flipH="1">
              <a:off x="-840" y="320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Line 258"/>
            <p:cNvSpPr>
              <a:spLocks noChangeShapeType="1"/>
            </p:cNvSpPr>
            <p:nvPr/>
          </p:nvSpPr>
          <p:spPr bwMode="auto">
            <a:xfrm flipH="1">
              <a:off x="-840" y="314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259"/>
            <p:cNvSpPr>
              <a:spLocks noChangeShapeType="1"/>
            </p:cNvSpPr>
            <p:nvPr/>
          </p:nvSpPr>
          <p:spPr bwMode="auto">
            <a:xfrm flipH="1">
              <a:off x="-840" y="301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260"/>
            <p:cNvSpPr>
              <a:spLocks noChangeShapeType="1"/>
            </p:cNvSpPr>
            <p:nvPr/>
          </p:nvSpPr>
          <p:spPr bwMode="auto">
            <a:xfrm flipH="1">
              <a:off x="-840" y="294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261"/>
            <p:cNvSpPr>
              <a:spLocks noChangeShapeType="1"/>
            </p:cNvSpPr>
            <p:nvPr/>
          </p:nvSpPr>
          <p:spPr bwMode="auto">
            <a:xfrm flipH="1">
              <a:off x="-840" y="287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262"/>
            <p:cNvSpPr>
              <a:spLocks noChangeShapeType="1"/>
            </p:cNvSpPr>
            <p:nvPr/>
          </p:nvSpPr>
          <p:spPr bwMode="auto">
            <a:xfrm flipH="1">
              <a:off x="-840" y="274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263"/>
            <p:cNvSpPr>
              <a:spLocks noChangeShapeType="1"/>
            </p:cNvSpPr>
            <p:nvPr/>
          </p:nvSpPr>
          <p:spPr bwMode="auto">
            <a:xfrm flipH="1">
              <a:off x="-840" y="268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264"/>
            <p:cNvSpPr>
              <a:spLocks noChangeShapeType="1"/>
            </p:cNvSpPr>
            <p:nvPr/>
          </p:nvSpPr>
          <p:spPr bwMode="auto">
            <a:xfrm flipH="1">
              <a:off x="-840" y="261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6" name="Line 265"/>
            <p:cNvSpPr>
              <a:spLocks noChangeShapeType="1"/>
            </p:cNvSpPr>
            <p:nvPr/>
          </p:nvSpPr>
          <p:spPr bwMode="auto">
            <a:xfrm flipH="1">
              <a:off x="-840" y="248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" name="Line 266"/>
            <p:cNvSpPr>
              <a:spLocks noChangeShapeType="1"/>
            </p:cNvSpPr>
            <p:nvPr/>
          </p:nvSpPr>
          <p:spPr bwMode="auto">
            <a:xfrm flipH="1">
              <a:off x="-840" y="241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9" name="Line 267"/>
            <p:cNvSpPr>
              <a:spLocks noChangeShapeType="1"/>
            </p:cNvSpPr>
            <p:nvPr/>
          </p:nvSpPr>
          <p:spPr bwMode="auto">
            <a:xfrm flipH="1">
              <a:off x="-840" y="235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0" name="Line 268"/>
            <p:cNvSpPr>
              <a:spLocks noChangeShapeType="1"/>
            </p:cNvSpPr>
            <p:nvPr/>
          </p:nvSpPr>
          <p:spPr bwMode="auto">
            <a:xfrm flipH="1">
              <a:off x="-858" y="3599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1" name="Rectangle 269"/>
            <p:cNvSpPr>
              <a:spLocks noChangeArrowheads="1"/>
            </p:cNvSpPr>
            <p:nvPr/>
          </p:nvSpPr>
          <p:spPr bwMode="auto">
            <a:xfrm>
              <a:off x="-954" y="3551"/>
              <a:ext cx="9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2" name="Line 270"/>
            <p:cNvSpPr>
              <a:spLocks noChangeShapeType="1"/>
            </p:cNvSpPr>
            <p:nvPr/>
          </p:nvSpPr>
          <p:spPr bwMode="auto">
            <a:xfrm flipH="1">
              <a:off x="-858" y="3341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3" name="Rectangle 271"/>
            <p:cNvSpPr>
              <a:spLocks noChangeArrowheads="1"/>
            </p:cNvSpPr>
            <p:nvPr/>
          </p:nvSpPr>
          <p:spPr bwMode="auto">
            <a:xfrm>
              <a:off x="-1008" y="3293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4" name="Line 272"/>
            <p:cNvSpPr>
              <a:spLocks noChangeShapeType="1"/>
            </p:cNvSpPr>
            <p:nvPr/>
          </p:nvSpPr>
          <p:spPr bwMode="auto">
            <a:xfrm flipH="1">
              <a:off x="-858" y="3077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5" name="Rectangle 273"/>
            <p:cNvSpPr>
              <a:spLocks noChangeArrowheads="1"/>
            </p:cNvSpPr>
            <p:nvPr/>
          </p:nvSpPr>
          <p:spPr bwMode="auto">
            <a:xfrm>
              <a:off x="-1008" y="3029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6" name="Line 274"/>
            <p:cNvSpPr>
              <a:spLocks noChangeShapeType="1"/>
            </p:cNvSpPr>
            <p:nvPr/>
          </p:nvSpPr>
          <p:spPr bwMode="auto">
            <a:xfrm flipH="1">
              <a:off x="-858" y="2813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7" name="Rectangle 275"/>
            <p:cNvSpPr>
              <a:spLocks noChangeArrowheads="1"/>
            </p:cNvSpPr>
            <p:nvPr/>
          </p:nvSpPr>
          <p:spPr bwMode="auto">
            <a:xfrm>
              <a:off x="-1008" y="2765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8" name="Line 276"/>
            <p:cNvSpPr>
              <a:spLocks noChangeShapeType="1"/>
            </p:cNvSpPr>
            <p:nvPr/>
          </p:nvSpPr>
          <p:spPr bwMode="auto">
            <a:xfrm flipH="1">
              <a:off x="-858" y="2549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9" name="Rectangle 277"/>
            <p:cNvSpPr>
              <a:spLocks noChangeArrowheads="1"/>
            </p:cNvSpPr>
            <p:nvPr/>
          </p:nvSpPr>
          <p:spPr bwMode="auto">
            <a:xfrm>
              <a:off x="-1008" y="2501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10" name="Line 278"/>
            <p:cNvSpPr>
              <a:spLocks noChangeShapeType="1"/>
            </p:cNvSpPr>
            <p:nvPr/>
          </p:nvSpPr>
          <p:spPr bwMode="auto">
            <a:xfrm flipH="1">
              <a:off x="-858" y="2285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1" name="Rectangle 279"/>
            <p:cNvSpPr>
              <a:spLocks noChangeArrowheads="1"/>
            </p:cNvSpPr>
            <p:nvPr/>
          </p:nvSpPr>
          <p:spPr bwMode="auto">
            <a:xfrm>
              <a:off x="-1056" y="2237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12" name="Line 280"/>
            <p:cNvSpPr>
              <a:spLocks noChangeShapeType="1"/>
            </p:cNvSpPr>
            <p:nvPr/>
          </p:nvSpPr>
          <p:spPr bwMode="auto">
            <a:xfrm flipV="1">
              <a:off x="-798" y="851"/>
              <a:ext cx="0" cy="13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3" name="Line 281"/>
            <p:cNvSpPr>
              <a:spLocks noChangeShapeType="1"/>
            </p:cNvSpPr>
            <p:nvPr/>
          </p:nvSpPr>
          <p:spPr bwMode="auto">
            <a:xfrm flipH="1">
              <a:off x="-840" y="210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4" name="Line 282"/>
            <p:cNvSpPr>
              <a:spLocks noChangeShapeType="1"/>
            </p:cNvSpPr>
            <p:nvPr/>
          </p:nvSpPr>
          <p:spPr bwMode="auto">
            <a:xfrm flipH="1">
              <a:off x="-840" y="203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5" name="Line 283"/>
            <p:cNvSpPr>
              <a:spLocks noChangeShapeType="1"/>
            </p:cNvSpPr>
            <p:nvPr/>
          </p:nvSpPr>
          <p:spPr bwMode="auto">
            <a:xfrm flipH="1">
              <a:off x="-840" y="197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6" name="Line 284"/>
            <p:cNvSpPr>
              <a:spLocks noChangeShapeType="1"/>
            </p:cNvSpPr>
            <p:nvPr/>
          </p:nvSpPr>
          <p:spPr bwMode="auto">
            <a:xfrm flipH="1">
              <a:off x="-840" y="184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7" name="Line 285"/>
            <p:cNvSpPr>
              <a:spLocks noChangeShapeType="1"/>
            </p:cNvSpPr>
            <p:nvPr/>
          </p:nvSpPr>
          <p:spPr bwMode="auto">
            <a:xfrm flipH="1">
              <a:off x="-840" y="177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8" name="Line 286"/>
            <p:cNvSpPr>
              <a:spLocks noChangeShapeType="1"/>
            </p:cNvSpPr>
            <p:nvPr/>
          </p:nvSpPr>
          <p:spPr bwMode="auto">
            <a:xfrm flipH="1">
              <a:off x="-840" y="170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9" name="Line 287"/>
            <p:cNvSpPr>
              <a:spLocks noChangeShapeType="1"/>
            </p:cNvSpPr>
            <p:nvPr/>
          </p:nvSpPr>
          <p:spPr bwMode="auto">
            <a:xfrm flipH="1">
              <a:off x="-840" y="157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0" name="Line 288"/>
            <p:cNvSpPr>
              <a:spLocks noChangeShapeType="1"/>
            </p:cNvSpPr>
            <p:nvPr/>
          </p:nvSpPr>
          <p:spPr bwMode="auto">
            <a:xfrm flipH="1">
              <a:off x="-840" y="151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1" name="Line 289"/>
            <p:cNvSpPr>
              <a:spLocks noChangeShapeType="1"/>
            </p:cNvSpPr>
            <p:nvPr/>
          </p:nvSpPr>
          <p:spPr bwMode="auto">
            <a:xfrm flipH="1">
              <a:off x="-840" y="144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2" name="Line 290"/>
            <p:cNvSpPr>
              <a:spLocks noChangeShapeType="1"/>
            </p:cNvSpPr>
            <p:nvPr/>
          </p:nvSpPr>
          <p:spPr bwMode="auto">
            <a:xfrm flipH="1">
              <a:off x="-840" y="131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3" name="Line 291"/>
            <p:cNvSpPr>
              <a:spLocks noChangeShapeType="1"/>
            </p:cNvSpPr>
            <p:nvPr/>
          </p:nvSpPr>
          <p:spPr bwMode="auto">
            <a:xfrm flipH="1">
              <a:off x="-840" y="124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4" name="Line 292"/>
            <p:cNvSpPr>
              <a:spLocks noChangeShapeType="1"/>
            </p:cNvSpPr>
            <p:nvPr/>
          </p:nvSpPr>
          <p:spPr bwMode="auto">
            <a:xfrm flipH="1">
              <a:off x="-840" y="118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5" name="Line 293"/>
            <p:cNvSpPr>
              <a:spLocks noChangeShapeType="1"/>
            </p:cNvSpPr>
            <p:nvPr/>
          </p:nvSpPr>
          <p:spPr bwMode="auto">
            <a:xfrm flipH="1">
              <a:off x="-840" y="104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6" name="Line 294"/>
            <p:cNvSpPr>
              <a:spLocks noChangeShapeType="1"/>
            </p:cNvSpPr>
            <p:nvPr/>
          </p:nvSpPr>
          <p:spPr bwMode="auto">
            <a:xfrm flipH="1">
              <a:off x="-840" y="98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7" name="Line 295"/>
            <p:cNvSpPr>
              <a:spLocks noChangeShapeType="1"/>
            </p:cNvSpPr>
            <p:nvPr/>
          </p:nvSpPr>
          <p:spPr bwMode="auto">
            <a:xfrm flipH="1">
              <a:off x="-840" y="91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8" name="Line 296"/>
            <p:cNvSpPr>
              <a:spLocks noChangeShapeType="1"/>
            </p:cNvSpPr>
            <p:nvPr/>
          </p:nvSpPr>
          <p:spPr bwMode="auto">
            <a:xfrm flipH="1">
              <a:off x="-858" y="1907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9" name="Rectangle 297"/>
            <p:cNvSpPr>
              <a:spLocks noChangeArrowheads="1"/>
            </p:cNvSpPr>
            <p:nvPr/>
          </p:nvSpPr>
          <p:spPr bwMode="auto">
            <a:xfrm>
              <a:off x="-1008" y="1859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30" name="Line 298"/>
            <p:cNvSpPr>
              <a:spLocks noChangeShapeType="1"/>
            </p:cNvSpPr>
            <p:nvPr/>
          </p:nvSpPr>
          <p:spPr bwMode="auto">
            <a:xfrm flipH="1">
              <a:off x="-858" y="1643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31" name="Rectangle 299"/>
            <p:cNvSpPr>
              <a:spLocks noChangeArrowheads="1"/>
            </p:cNvSpPr>
            <p:nvPr/>
          </p:nvSpPr>
          <p:spPr bwMode="auto">
            <a:xfrm>
              <a:off x="-1008" y="1595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32" name="Line 300"/>
            <p:cNvSpPr>
              <a:spLocks noChangeShapeType="1"/>
            </p:cNvSpPr>
            <p:nvPr/>
          </p:nvSpPr>
          <p:spPr bwMode="auto">
            <a:xfrm flipH="1">
              <a:off x="-858" y="1379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33" name="Rectangle 301"/>
            <p:cNvSpPr>
              <a:spLocks noChangeArrowheads="1"/>
            </p:cNvSpPr>
            <p:nvPr/>
          </p:nvSpPr>
          <p:spPr bwMode="auto">
            <a:xfrm>
              <a:off x="-1008" y="1331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34" name="Line 302"/>
            <p:cNvSpPr>
              <a:spLocks noChangeShapeType="1"/>
            </p:cNvSpPr>
            <p:nvPr/>
          </p:nvSpPr>
          <p:spPr bwMode="auto">
            <a:xfrm flipH="1">
              <a:off x="-858" y="1115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35" name="Rectangle 303"/>
            <p:cNvSpPr>
              <a:spLocks noChangeArrowheads="1"/>
            </p:cNvSpPr>
            <p:nvPr/>
          </p:nvSpPr>
          <p:spPr bwMode="auto">
            <a:xfrm>
              <a:off x="-1008" y="1067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36" name="Line 304"/>
            <p:cNvSpPr>
              <a:spLocks noChangeShapeType="1"/>
            </p:cNvSpPr>
            <p:nvPr/>
          </p:nvSpPr>
          <p:spPr bwMode="auto">
            <a:xfrm flipH="1">
              <a:off x="-858" y="851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37" name="Rectangle 305"/>
            <p:cNvSpPr>
              <a:spLocks noChangeArrowheads="1"/>
            </p:cNvSpPr>
            <p:nvPr/>
          </p:nvSpPr>
          <p:spPr bwMode="auto">
            <a:xfrm>
              <a:off x="-1056" y="803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38" name="Rectangle 306"/>
            <p:cNvSpPr>
              <a:spLocks noChangeArrowheads="1"/>
            </p:cNvSpPr>
            <p:nvPr/>
          </p:nvSpPr>
          <p:spPr bwMode="auto">
            <a:xfrm rot="16200000">
              <a:off x="-1548" y="1438"/>
              <a:ext cx="89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Relative Abundance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39" name="Line 307"/>
            <p:cNvSpPr>
              <a:spLocks noChangeShapeType="1"/>
            </p:cNvSpPr>
            <p:nvPr/>
          </p:nvSpPr>
          <p:spPr bwMode="auto">
            <a:xfrm>
              <a:off x="-798" y="2165"/>
              <a:ext cx="63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0" name="Freeform 308"/>
            <p:cNvSpPr>
              <a:spLocks/>
            </p:cNvSpPr>
            <p:nvPr/>
          </p:nvSpPr>
          <p:spPr bwMode="auto">
            <a:xfrm>
              <a:off x="-798" y="851"/>
              <a:ext cx="6348" cy="1314"/>
            </a:xfrm>
            <a:custGeom>
              <a:avLst/>
              <a:gdLst>
                <a:gd name="T0" fmla="*/ 13 w 1058"/>
                <a:gd name="T1" fmla="*/ 219 h 219"/>
                <a:gd name="T2" fmla="*/ 32 w 1058"/>
                <a:gd name="T3" fmla="*/ 219 h 219"/>
                <a:gd name="T4" fmla="*/ 51 w 1058"/>
                <a:gd name="T5" fmla="*/ 219 h 219"/>
                <a:gd name="T6" fmla="*/ 71 w 1058"/>
                <a:gd name="T7" fmla="*/ 219 h 219"/>
                <a:gd name="T8" fmla="*/ 90 w 1058"/>
                <a:gd name="T9" fmla="*/ 219 h 219"/>
                <a:gd name="T10" fmla="*/ 109 w 1058"/>
                <a:gd name="T11" fmla="*/ 219 h 219"/>
                <a:gd name="T12" fmla="*/ 129 w 1058"/>
                <a:gd name="T13" fmla="*/ 219 h 219"/>
                <a:gd name="T14" fmla="*/ 148 w 1058"/>
                <a:gd name="T15" fmla="*/ 219 h 219"/>
                <a:gd name="T16" fmla="*/ 168 w 1058"/>
                <a:gd name="T17" fmla="*/ 219 h 219"/>
                <a:gd name="T18" fmla="*/ 187 w 1058"/>
                <a:gd name="T19" fmla="*/ 219 h 219"/>
                <a:gd name="T20" fmla="*/ 206 w 1058"/>
                <a:gd name="T21" fmla="*/ 219 h 219"/>
                <a:gd name="T22" fmla="*/ 226 w 1058"/>
                <a:gd name="T23" fmla="*/ 219 h 219"/>
                <a:gd name="T24" fmla="*/ 245 w 1058"/>
                <a:gd name="T25" fmla="*/ 219 h 219"/>
                <a:gd name="T26" fmla="*/ 264 w 1058"/>
                <a:gd name="T27" fmla="*/ 219 h 219"/>
                <a:gd name="T28" fmla="*/ 284 w 1058"/>
                <a:gd name="T29" fmla="*/ 219 h 219"/>
                <a:gd name="T30" fmla="*/ 303 w 1058"/>
                <a:gd name="T31" fmla="*/ 219 h 219"/>
                <a:gd name="T32" fmla="*/ 323 w 1058"/>
                <a:gd name="T33" fmla="*/ 219 h 219"/>
                <a:gd name="T34" fmla="*/ 342 w 1058"/>
                <a:gd name="T35" fmla="*/ 219 h 219"/>
                <a:gd name="T36" fmla="*/ 361 w 1058"/>
                <a:gd name="T37" fmla="*/ 218 h 219"/>
                <a:gd name="T38" fmla="*/ 381 w 1058"/>
                <a:gd name="T39" fmla="*/ 218 h 219"/>
                <a:gd name="T40" fmla="*/ 400 w 1058"/>
                <a:gd name="T41" fmla="*/ 209 h 219"/>
                <a:gd name="T42" fmla="*/ 419 w 1058"/>
                <a:gd name="T43" fmla="*/ 200 h 219"/>
                <a:gd name="T44" fmla="*/ 439 w 1058"/>
                <a:gd name="T45" fmla="*/ 215 h 219"/>
                <a:gd name="T46" fmla="*/ 458 w 1058"/>
                <a:gd name="T47" fmla="*/ 196 h 219"/>
                <a:gd name="T48" fmla="*/ 478 w 1058"/>
                <a:gd name="T49" fmla="*/ 120 h 219"/>
                <a:gd name="T50" fmla="*/ 497 w 1058"/>
                <a:gd name="T51" fmla="*/ 2 h 219"/>
                <a:gd name="T52" fmla="*/ 516 w 1058"/>
                <a:gd name="T53" fmla="*/ 165 h 219"/>
                <a:gd name="T54" fmla="*/ 536 w 1058"/>
                <a:gd name="T55" fmla="*/ 155 h 219"/>
                <a:gd name="T56" fmla="*/ 555 w 1058"/>
                <a:gd name="T57" fmla="*/ 180 h 219"/>
                <a:gd name="T58" fmla="*/ 575 w 1058"/>
                <a:gd name="T59" fmla="*/ 195 h 219"/>
                <a:gd name="T60" fmla="*/ 594 w 1058"/>
                <a:gd name="T61" fmla="*/ 190 h 219"/>
                <a:gd name="T62" fmla="*/ 613 w 1058"/>
                <a:gd name="T63" fmla="*/ 214 h 219"/>
                <a:gd name="T64" fmla="*/ 633 w 1058"/>
                <a:gd name="T65" fmla="*/ 211 h 219"/>
                <a:gd name="T66" fmla="*/ 652 w 1058"/>
                <a:gd name="T67" fmla="*/ 215 h 219"/>
                <a:gd name="T68" fmla="*/ 671 w 1058"/>
                <a:gd name="T69" fmla="*/ 218 h 219"/>
                <a:gd name="T70" fmla="*/ 691 w 1058"/>
                <a:gd name="T71" fmla="*/ 218 h 219"/>
                <a:gd name="T72" fmla="*/ 710 w 1058"/>
                <a:gd name="T73" fmla="*/ 219 h 219"/>
                <a:gd name="T74" fmla="*/ 730 w 1058"/>
                <a:gd name="T75" fmla="*/ 219 h 219"/>
                <a:gd name="T76" fmla="*/ 749 w 1058"/>
                <a:gd name="T77" fmla="*/ 219 h 219"/>
                <a:gd name="T78" fmla="*/ 768 w 1058"/>
                <a:gd name="T79" fmla="*/ 219 h 219"/>
                <a:gd name="T80" fmla="*/ 788 w 1058"/>
                <a:gd name="T81" fmla="*/ 219 h 219"/>
                <a:gd name="T82" fmla="*/ 807 w 1058"/>
                <a:gd name="T83" fmla="*/ 219 h 219"/>
                <a:gd name="T84" fmla="*/ 826 w 1058"/>
                <a:gd name="T85" fmla="*/ 219 h 219"/>
                <a:gd name="T86" fmla="*/ 846 w 1058"/>
                <a:gd name="T87" fmla="*/ 219 h 219"/>
                <a:gd name="T88" fmla="*/ 865 w 1058"/>
                <a:gd name="T89" fmla="*/ 219 h 219"/>
                <a:gd name="T90" fmla="*/ 885 w 1058"/>
                <a:gd name="T91" fmla="*/ 219 h 219"/>
                <a:gd name="T92" fmla="*/ 904 w 1058"/>
                <a:gd name="T93" fmla="*/ 219 h 219"/>
                <a:gd name="T94" fmla="*/ 923 w 1058"/>
                <a:gd name="T95" fmla="*/ 219 h 219"/>
                <a:gd name="T96" fmla="*/ 943 w 1058"/>
                <a:gd name="T97" fmla="*/ 219 h 219"/>
                <a:gd name="T98" fmla="*/ 962 w 1058"/>
                <a:gd name="T99" fmla="*/ 219 h 219"/>
                <a:gd name="T100" fmla="*/ 981 w 1058"/>
                <a:gd name="T101" fmla="*/ 219 h 219"/>
                <a:gd name="T102" fmla="*/ 1001 w 1058"/>
                <a:gd name="T103" fmla="*/ 219 h 219"/>
                <a:gd name="T104" fmla="*/ 1020 w 1058"/>
                <a:gd name="T105" fmla="*/ 219 h 219"/>
                <a:gd name="T106" fmla="*/ 1040 w 1058"/>
                <a:gd name="T107" fmla="*/ 219 h 219"/>
                <a:gd name="T108" fmla="*/ 1058 w 1058"/>
                <a:gd name="T10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58" h="219">
                  <a:moveTo>
                    <a:pt x="0" y="219"/>
                  </a:moveTo>
                  <a:lnTo>
                    <a:pt x="1" y="219"/>
                  </a:lnTo>
                  <a:lnTo>
                    <a:pt x="5" y="219"/>
                  </a:lnTo>
                  <a:lnTo>
                    <a:pt x="9" y="219"/>
                  </a:lnTo>
                  <a:lnTo>
                    <a:pt x="13" y="219"/>
                  </a:lnTo>
                  <a:lnTo>
                    <a:pt x="16" y="219"/>
                  </a:lnTo>
                  <a:lnTo>
                    <a:pt x="20" y="219"/>
                  </a:lnTo>
                  <a:lnTo>
                    <a:pt x="24" y="219"/>
                  </a:lnTo>
                  <a:lnTo>
                    <a:pt x="28" y="219"/>
                  </a:lnTo>
                  <a:lnTo>
                    <a:pt x="32" y="219"/>
                  </a:lnTo>
                  <a:lnTo>
                    <a:pt x="36" y="219"/>
                  </a:lnTo>
                  <a:lnTo>
                    <a:pt x="40" y="219"/>
                  </a:lnTo>
                  <a:lnTo>
                    <a:pt x="44" y="219"/>
                  </a:lnTo>
                  <a:lnTo>
                    <a:pt x="47" y="219"/>
                  </a:lnTo>
                  <a:lnTo>
                    <a:pt x="51" y="219"/>
                  </a:lnTo>
                  <a:lnTo>
                    <a:pt x="55" y="219"/>
                  </a:lnTo>
                  <a:lnTo>
                    <a:pt x="59" y="219"/>
                  </a:lnTo>
                  <a:lnTo>
                    <a:pt x="63" y="219"/>
                  </a:lnTo>
                  <a:lnTo>
                    <a:pt x="67" y="219"/>
                  </a:lnTo>
                  <a:lnTo>
                    <a:pt x="71" y="219"/>
                  </a:lnTo>
                  <a:lnTo>
                    <a:pt x="75" y="219"/>
                  </a:lnTo>
                  <a:lnTo>
                    <a:pt x="78" y="219"/>
                  </a:lnTo>
                  <a:lnTo>
                    <a:pt x="82" y="219"/>
                  </a:lnTo>
                  <a:lnTo>
                    <a:pt x="86" y="219"/>
                  </a:lnTo>
                  <a:lnTo>
                    <a:pt x="90" y="219"/>
                  </a:lnTo>
                  <a:lnTo>
                    <a:pt x="94" y="219"/>
                  </a:lnTo>
                  <a:lnTo>
                    <a:pt x="98" y="219"/>
                  </a:lnTo>
                  <a:lnTo>
                    <a:pt x="102" y="219"/>
                  </a:lnTo>
                  <a:lnTo>
                    <a:pt x="106" y="219"/>
                  </a:lnTo>
                  <a:lnTo>
                    <a:pt x="109" y="219"/>
                  </a:lnTo>
                  <a:lnTo>
                    <a:pt x="113" y="219"/>
                  </a:lnTo>
                  <a:lnTo>
                    <a:pt x="117" y="219"/>
                  </a:lnTo>
                  <a:lnTo>
                    <a:pt x="121" y="219"/>
                  </a:lnTo>
                  <a:lnTo>
                    <a:pt x="125" y="219"/>
                  </a:lnTo>
                  <a:lnTo>
                    <a:pt x="129" y="219"/>
                  </a:lnTo>
                  <a:lnTo>
                    <a:pt x="133" y="219"/>
                  </a:lnTo>
                  <a:lnTo>
                    <a:pt x="137" y="219"/>
                  </a:lnTo>
                  <a:lnTo>
                    <a:pt x="140" y="219"/>
                  </a:lnTo>
                  <a:lnTo>
                    <a:pt x="144" y="219"/>
                  </a:lnTo>
                  <a:lnTo>
                    <a:pt x="148" y="219"/>
                  </a:lnTo>
                  <a:lnTo>
                    <a:pt x="152" y="219"/>
                  </a:lnTo>
                  <a:lnTo>
                    <a:pt x="156" y="219"/>
                  </a:lnTo>
                  <a:lnTo>
                    <a:pt x="160" y="219"/>
                  </a:lnTo>
                  <a:lnTo>
                    <a:pt x="164" y="219"/>
                  </a:lnTo>
                  <a:lnTo>
                    <a:pt x="168" y="219"/>
                  </a:lnTo>
                  <a:lnTo>
                    <a:pt x="171" y="219"/>
                  </a:lnTo>
                  <a:lnTo>
                    <a:pt x="175" y="219"/>
                  </a:lnTo>
                  <a:lnTo>
                    <a:pt x="179" y="219"/>
                  </a:lnTo>
                  <a:lnTo>
                    <a:pt x="183" y="219"/>
                  </a:lnTo>
                  <a:lnTo>
                    <a:pt x="187" y="219"/>
                  </a:lnTo>
                  <a:lnTo>
                    <a:pt x="191" y="219"/>
                  </a:lnTo>
                  <a:lnTo>
                    <a:pt x="195" y="219"/>
                  </a:lnTo>
                  <a:lnTo>
                    <a:pt x="199" y="219"/>
                  </a:lnTo>
                  <a:lnTo>
                    <a:pt x="202" y="219"/>
                  </a:lnTo>
                  <a:lnTo>
                    <a:pt x="206" y="219"/>
                  </a:lnTo>
                  <a:lnTo>
                    <a:pt x="210" y="219"/>
                  </a:lnTo>
                  <a:lnTo>
                    <a:pt x="214" y="219"/>
                  </a:lnTo>
                  <a:lnTo>
                    <a:pt x="218" y="219"/>
                  </a:lnTo>
                  <a:lnTo>
                    <a:pt x="222" y="219"/>
                  </a:lnTo>
                  <a:lnTo>
                    <a:pt x="226" y="219"/>
                  </a:lnTo>
                  <a:lnTo>
                    <a:pt x="230" y="219"/>
                  </a:lnTo>
                  <a:lnTo>
                    <a:pt x="233" y="219"/>
                  </a:lnTo>
                  <a:lnTo>
                    <a:pt x="237" y="219"/>
                  </a:lnTo>
                  <a:lnTo>
                    <a:pt x="241" y="219"/>
                  </a:lnTo>
                  <a:lnTo>
                    <a:pt x="245" y="219"/>
                  </a:lnTo>
                  <a:lnTo>
                    <a:pt x="249" y="219"/>
                  </a:lnTo>
                  <a:lnTo>
                    <a:pt x="253" y="219"/>
                  </a:lnTo>
                  <a:lnTo>
                    <a:pt x="257" y="219"/>
                  </a:lnTo>
                  <a:lnTo>
                    <a:pt x="261" y="219"/>
                  </a:lnTo>
                  <a:lnTo>
                    <a:pt x="264" y="219"/>
                  </a:lnTo>
                  <a:lnTo>
                    <a:pt x="268" y="219"/>
                  </a:lnTo>
                  <a:lnTo>
                    <a:pt x="272" y="219"/>
                  </a:lnTo>
                  <a:lnTo>
                    <a:pt x="276" y="219"/>
                  </a:lnTo>
                  <a:lnTo>
                    <a:pt x="280" y="219"/>
                  </a:lnTo>
                  <a:lnTo>
                    <a:pt x="284" y="219"/>
                  </a:lnTo>
                  <a:lnTo>
                    <a:pt x="288" y="219"/>
                  </a:lnTo>
                  <a:lnTo>
                    <a:pt x="292" y="219"/>
                  </a:lnTo>
                  <a:lnTo>
                    <a:pt x="295" y="219"/>
                  </a:lnTo>
                  <a:lnTo>
                    <a:pt x="299" y="219"/>
                  </a:lnTo>
                  <a:lnTo>
                    <a:pt x="303" y="219"/>
                  </a:lnTo>
                  <a:lnTo>
                    <a:pt x="307" y="219"/>
                  </a:lnTo>
                  <a:lnTo>
                    <a:pt x="311" y="219"/>
                  </a:lnTo>
                  <a:lnTo>
                    <a:pt x="315" y="219"/>
                  </a:lnTo>
                  <a:lnTo>
                    <a:pt x="319" y="219"/>
                  </a:lnTo>
                  <a:lnTo>
                    <a:pt x="323" y="219"/>
                  </a:lnTo>
                  <a:lnTo>
                    <a:pt x="326" y="219"/>
                  </a:lnTo>
                  <a:lnTo>
                    <a:pt x="330" y="219"/>
                  </a:lnTo>
                  <a:lnTo>
                    <a:pt x="334" y="219"/>
                  </a:lnTo>
                  <a:lnTo>
                    <a:pt x="338" y="219"/>
                  </a:lnTo>
                  <a:lnTo>
                    <a:pt x="342" y="219"/>
                  </a:lnTo>
                  <a:lnTo>
                    <a:pt x="346" y="219"/>
                  </a:lnTo>
                  <a:lnTo>
                    <a:pt x="350" y="219"/>
                  </a:lnTo>
                  <a:lnTo>
                    <a:pt x="354" y="219"/>
                  </a:lnTo>
                  <a:lnTo>
                    <a:pt x="357" y="219"/>
                  </a:lnTo>
                  <a:lnTo>
                    <a:pt x="361" y="218"/>
                  </a:lnTo>
                  <a:lnTo>
                    <a:pt x="365" y="218"/>
                  </a:lnTo>
                  <a:lnTo>
                    <a:pt x="369" y="218"/>
                  </a:lnTo>
                  <a:lnTo>
                    <a:pt x="373" y="218"/>
                  </a:lnTo>
                  <a:lnTo>
                    <a:pt x="377" y="218"/>
                  </a:lnTo>
                  <a:lnTo>
                    <a:pt x="381" y="218"/>
                  </a:lnTo>
                  <a:lnTo>
                    <a:pt x="385" y="218"/>
                  </a:lnTo>
                  <a:lnTo>
                    <a:pt x="388" y="217"/>
                  </a:lnTo>
                  <a:lnTo>
                    <a:pt x="392" y="215"/>
                  </a:lnTo>
                  <a:lnTo>
                    <a:pt x="396" y="213"/>
                  </a:lnTo>
                  <a:lnTo>
                    <a:pt x="400" y="209"/>
                  </a:lnTo>
                  <a:lnTo>
                    <a:pt x="404" y="205"/>
                  </a:lnTo>
                  <a:lnTo>
                    <a:pt x="408" y="202"/>
                  </a:lnTo>
                  <a:lnTo>
                    <a:pt x="412" y="199"/>
                  </a:lnTo>
                  <a:lnTo>
                    <a:pt x="416" y="198"/>
                  </a:lnTo>
                  <a:lnTo>
                    <a:pt x="419" y="200"/>
                  </a:lnTo>
                  <a:lnTo>
                    <a:pt x="423" y="204"/>
                  </a:lnTo>
                  <a:lnTo>
                    <a:pt x="427" y="209"/>
                  </a:lnTo>
                  <a:lnTo>
                    <a:pt x="431" y="212"/>
                  </a:lnTo>
                  <a:lnTo>
                    <a:pt x="435" y="215"/>
                  </a:lnTo>
                  <a:lnTo>
                    <a:pt x="439" y="215"/>
                  </a:lnTo>
                  <a:lnTo>
                    <a:pt x="443" y="214"/>
                  </a:lnTo>
                  <a:lnTo>
                    <a:pt x="447" y="211"/>
                  </a:lnTo>
                  <a:lnTo>
                    <a:pt x="450" y="207"/>
                  </a:lnTo>
                  <a:lnTo>
                    <a:pt x="454" y="202"/>
                  </a:lnTo>
                  <a:lnTo>
                    <a:pt x="458" y="196"/>
                  </a:lnTo>
                  <a:lnTo>
                    <a:pt x="462" y="189"/>
                  </a:lnTo>
                  <a:lnTo>
                    <a:pt x="466" y="180"/>
                  </a:lnTo>
                  <a:lnTo>
                    <a:pt x="470" y="167"/>
                  </a:lnTo>
                  <a:lnTo>
                    <a:pt x="474" y="147"/>
                  </a:lnTo>
                  <a:lnTo>
                    <a:pt x="478" y="120"/>
                  </a:lnTo>
                  <a:lnTo>
                    <a:pt x="481" y="86"/>
                  </a:lnTo>
                  <a:lnTo>
                    <a:pt x="485" y="50"/>
                  </a:lnTo>
                  <a:lnTo>
                    <a:pt x="489" y="19"/>
                  </a:lnTo>
                  <a:lnTo>
                    <a:pt x="493" y="0"/>
                  </a:lnTo>
                  <a:lnTo>
                    <a:pt x="497" y="2"/>
                  </a:lnTo>
                  <a:lnTo>
                    <a:pt x="501" y="24"/>
                  </a:lnTo>
                  <a:lnTo>
                    <a:pt x="505" y="61"/>
                  </a:lnTo>
                  <a:lnTo>
                    <a:pt x="509" y="102"/>
                  </a:lnTo>
                  <a:lnTo>
                    <a:pt x="512" y="139"/>
                  </a:lnTo>
                  <a:lnTo>
                    <a:pt x="516" y="165"/>
                  </a:lnTo>
                  <a:lnTo>
                    <a:pt x="520" y="178"/>
                  </a:lnTo>
                  <a:lnTo>
                    <a:pt x="524" y="179"/>
                  </a:lnTo>
                  <a:lnTo>
                    <a:pt x="528" y="173"/>
                  </a:lnTo>
                  <a:lnTo>
                    <a:pt x="532" y="164"/>
                  </a:lnTo>
                  <a:lnTo>
                    <a:pt x="536" y="155"/>
                  </a:lnTo>
                  <a:lnTo>
                    <a:pt x="540" y="150"/>
                  </a:lnTo>
                  <a:lnTo>
                    <a:pt x="544" y="151"/>
                  </a:lnTo>
                  <a:lnTo>
                    <a:pt x="547" y="158"/>
                  </a:lnTo>
                  <a:lnTo>
                    <a:pt x="551" y="168"/>
                  </a:lnTo>
                  <a:lnTo>
                    <a:pt x="555" y="180"/>
                  </a:lnTo>
                  <a:lnTo>
                    <a:pt x="559" y="190"/>
                  </a:lnTo>
                  <a:lnTo>
                    <a:pt x="563" y="197"/>
                  </a:lnTo>
                  <a:lnTo>
                    <a:pt x="567" y="200"/>
                  </a:lnTo>
                  <a:lnTo>
                    <a:pt x="571" y="199"/>
                  </a:lnTo>
                  <a:lnTo>
                    <a:pt x="575" y="195"/>
                  </a:lnTo>
                  <a:lnTo>
                    <a:pt x="578" y="191"/>
                  </a:lnTo>
                  <a:lnTo>
                    <a:pt x="582" y="187"/>
                  </a:lnTo>
                  <a:lnTo>
                    <a:pt x="586" y="185"/>
                  </a:lnTo>
                  <a:lnTo>
                    <a:pt x="590" y="186"/>
                  </a:lnTo>
                  <a:lnTo>
                    <a:pt x="594" y="190"/>
                  </a:lnTo>
                  <a:lnTo>
                    <a:pt x="598" y="196"/>
                  </a:lnTo>
                  <a:lnTo>
                    <a:pt x="602" y="202"/>
                  </a:lnTo>
                  <a:lnTo>
                    <a:pt x="606" y="208"/>
                  </a:lnTo>
                  <a:lnTo>
                    <a:pt x="609" y="212"/>
                  </a:lnTo>
                  <a:lnTo>
                    <a:pt x="613" y="214"/>
                  </a:lnTo>
                  <a:lnTo>
                    <a:pt x="617" y="214"/>
                  </a:lnTo>
                  <a:lnTo>
                    <a:pt x="621" y="214"/>
                  </a:lnTo>
                  <a:lnTo>
                    <a:pt x="625" y="213"/>
                  </a:lnTo>
                  <a:lnTo>
                    <a:pt x="629" y="211"/>
                  </a:lnTo>
                  <a:lnTo>
                    <a:pt x="633" y="211"/>
                  </a:lnTo>
                  <a:lnTo>
                    <a:pt x="637" y="210"/>
                  </a:lnTo>
                  <a:lnTo>
                    <a:pt x="640" y="211"/>
                  </a:lnTo>
                  <a:lnTo>
                    <a:pt x="644" y="212"/>
                  </a:lnTo>
                  <a:lnTo>
                    <a:pt x="648" y="214"/>
                  </a:lnTo>
                  <a:lnTo>
                    <a:pt x="652" y="215"/>
                  </a:lnTo>
                  <a:lnTo>
                    <a:pt x="656" y="217"/>
                  </a:lnTo>
                  <a:lnTo>
                    <a:pt x="660" y="218"/>
                  </a:lnTo>
                  <a:lnTo>
                    <a:pt x="664" y="218"/>
                  </a:lnTo>
                  <a:lnTo>
                    <a:pt x="668" y="218"/>
                  </a:lnTo>
                  <a:lnTo>
                    <a:pt x="671" y="218"/>
                  </a:lnTo>
                  <a:lnTo>
                    <a:pt x="675" y="218"/>
                  </a:lnTo>
                  <a:lnTo>
                    <a:pt x="679" y="218"/>
                  </a:lnTo>
                  <a:lnTo>
                    <a:pt x="683" y="218"/>
                  </a:lnTo>
                  <a:lnTo>
                    <a:pt x="687" y="218"/>
                  </a:lnTo>
                  <a:lnTo>
                    <a:pt x="691" y="218"/>
                  </a:lnTo>
                  <a:lnTo>
                    <a:pt x="695" y="218"/>
                  </a:lnTo>
                  <a:lnTo>
                    <a:pt x="699" y="219"/>
                  </a:lnTo>
                  <a:lnTo>
                    <a:pt x="702" y="219"/>
                  </a:lnTo>
                  <a:lnTo>
                    <a:pt x="706" y="219"/>
                  </a:lnTo>
                  <a:lnTo>
                    <a:pt x="710" y="219"/>
                  </a:lnTo>
                  <a:lnTo>
                    <a:pt x="714" y="219"/>
                  </a:lnTo>
                  <a:lnTo>
                    <a:pt x="718" y="219"/>
                  </a:lnTo>
                  <a:lnTo>
                    <a:pt x="722" y="219"/>
                  </a:lnTo>
                  <a:lnTo>
                    <a:pt x="726" y="219"/>
                  </a:lnTo>
                  <a:lnTo>
                    <a:pt x="730" y="219"/>
                  </a:lnTo>
                  <a:lnTo>
                    <a:pt x="733" y="219"/>
                  </a:lnTo>
                  <a:lnTo>
                    <a:pt x="737" y="219"/>
                  </a:lnTo>
                  <a:lnTo>
                    <a:pt x="741" y="219"/>
                  </a:lnTo>
                  <a:lnTo>
                    <a:pt x="745" y="219"/>
                  </a:lnTo>
                  <a:lnTo>
                    <a:pt x="749" y="219"/>
                  </a:lnTo>
                  <a:lnTo>
                    <a:pt x="753" y="219"/>
                  </a:lnTo>
                  <a:lnTo>
                    <a:pt x="757" y="219"/>
                  </a:lnTo>
                  <a:lnTo>
                    <a:pt x="761" y="219"/>
                  </a:lnTo>
                  <a:lnTo>
                    <a:pt x="764" y="219"/>
                  </a:lnTo>
                  <a:lnTo>
                    <a:pt x="768" y="219"/>
                  </a:lnTo>
                  <a:lnTo>
                    <a:pt x="772" y="219"/>
                  </a:lnTo>
                  <a:lnTo>
                    <a:pt x="776" y="219"/>
                  </a:lnTo>
                  <a:lnTo>
                    <a:pt x="780" y="219"/>
                  </a:lnTo>
                  <a:lnTo>
                    <a:pt x="784" y="219"/>
                  </a:lnTo>
                  <a:lnTo>
                    <a:pt x="788" y="219"/>
                  </a:lnTo>
                  <a:lnTo>
                    <a:pt x="792" y="219"/>
                  </a:lnTo>
                  <a:lnTo>
                    <a:pt x="795" y="219"/>
                  </a:lnTo>
                  <a:lnTo>
                    <a:pt x="799" y="219"/>
                  </a:lnTo>
                  <a:lnTo>
                    <a:pt x="803" y="219"/>
                  </a:lnTo>
                  <a:lnTo>
                    <a:pt x="807" y="219"/>
                  </a:lnTo>
                  <a:lnTo>
                    <a:pt x="811" y="219"/>
                  </a:lnTo>
                  <a:lnTo>
                    <a:pt x="815" y="219"/>
                  </a:lnTo>
                  <a:lnTo>
                    <a:pt x="819" y="219"/>
                  </a:lnTo>
                  <a:lnTo>
                    <a:pt x="823" y="219"/>
                  </a:lnTo>
                  <a:lnTo>
                    <a:pt x="826" y="219"/>
                  </a:lnTo>
                  <a:lnTo>
                    <a:pt x="830" y="219"/>
                  </a:lnTo>
                  <a:lnTo>
                    <a:pt x="834" y="219"/>
                  </a:lnTo>
                  <a:lnTo>
                    <a:pt x="838" y="219"/>
                  </a:lnTo>
                  <a:lnTo>
                    <a:pt x="842" y="219"/>
                  </a:lnTo>
                  <a:lnTo>
                    <a:pt x="846" y="219"/>
                  </a:lnTo>
                  <a:lnTo>
                    <a:pt x="850" y="219"/>
                  </a:lnTo>
                  <a:lnTo>
                    <a:pt x="854" y="219"/>
                  </a:lnTo>
                  <a:lnTo>
                    <a:pt x="857" y="219"/>
                  </a:lnTo>
                  <a:lnTo>
                    <a:pt x="861" y="219"/>
                  </a:lnTo>
                  <a:lnTo>
                    <a:pt x="865" y="219"/>
                  </a:lnTo>
                  <a:lnTo>
                    <a:pt x="869" y="219"/>
                  </a:lnTo>
                  <a:lnTo>
                    <a:pt x="873" y="219"/>
                  </a:lnTo>
                  <a:lnTo>
                    <a:pt x="877" y="219"/>
                  </a:lnTo>
                  <a:lnTo>
                    <a:pt x="881" y="219"/>
                  </a:lnTo>
                  <a:lnTo>
                    <a:pt x="885" y="219"/>
                  </a:lnTo>
                  <a:lnTo>
                    <a:pt x="888" y="219"/>
                  </a:lnTo>
                  <a:lnTo>
                    <a:pt x="892" y="219"/>
                  </a:lnTo>
                  <a:lnTo>
                    <a:pt x="896" y="219"/>
                  </a:lnTo>
                  <a:lnTo>
                    <a:pt x="900" y="219"/>
                  </a:lnTo>
                  <a:lnTo>
                    <a:pt x="904" y="219"/>
                  </a:lnTo>
                  <a:lnTo>
                    <a:pt x="908" y="219"/>
                  </a:lnTo>
                  <a:lnTo>
                    <a:pt x="912" y="219"/>
                  </a:lnTo>
                  <a:lnTo>
                    <a:pt x="916" y="219"/>
                  </a:lnTo>
                  <a:lnTo>
                    <a:pt x="919" y="219"/>
                  </a:lnTo>
                  <a:lnTo>
                    <a:pt x="923" y="219"/>
                  </a:lnTo>
                  <a:lnTo>
                    <a:pt x="927" y="219"/>
                  </a:lnTo>
                  <a:lnTo>
                    <a:pt x="931" y="219"/>
                  </a:lnTo>
                  <a:lnTo>
                    <a:pt x="935" y="219"/>
                  </a:lnTo>
                  <a:lnTo>
                    <a:pt x="939" y="219"/>
                  </a:lnTo>
                  <a:lnTo>
                    <a:pt x="943" y="219"/>
                  </a:lnTo>
                  <a:lnTo>
                    <a:pt x="947" y="219"/>
                  </a:lnTo>
                  <a:lnTo>
                    <a:pt x="950" y="219"/>
                  </a:lnTo>
                  <a:lnTo>
                    <a:pt x="954" y="219"/>
                  </a:lnTo>
                  <a:lnTo>
                    <a:pt x="958" y="219"/>
                  </a:lnTo>
                  <a:lnTo>
                    <a:pt x="962" y="219"/>
                  </a:lnTo>
                  <a:lnTo>
                    <a:pt x="966" y="219"/>
                  </a:lnTo>
                  <a:lnTo>
                    <a:pt x="970" y="219"/>
                  </a:lnTo>
                  <a:lnTo>
                    <a:pt x="974" y="219"/>
                  </a:lnTo>
                  <a:lnTo>
                    <a:pt x="978" y="219"/>
                  </a:lnTo>
                  <a:lnTo>
                    <a:pt x="981" y="219"/>
                  </a:lnTo>
                  <a:lnTo>
                    <a:pt x="985" y="219"/>
                  </a:lnTo>
                  <a:lnTo>
                    <a:pt x="989" y="219"/>
                  </a:lnTo>
                  <a:lnTo>
                    <a:pt x="993" y="219"/>
                  </a:lnTo>
                  <a:lnTo>
                    <a:pt x="997" y="219"/>
                  </a:lnTo>
                  <a:lnTo>
                    <a:pt x="1001" y="219"/>
                  </a:lnTo>
                  <a:lnTo>
                    <a:pt x="1005" y="219"/>
                  </a:lnTo>
                  <a:lnTo>
                    <a:pt x="1009" y="219"/>
                  </a:lnTo>
                  <a:lnTo>
                    <a:pt x="1012" y="219"/>
                  </a:lnTo>
                  <a:lnTo>
                    <a:pt x="1016" y="219"/>
                  </a:lnTo>
                  <a:lnTo>
                    <a:pt x="1020" y="219"/>
                  </a:lnTo>
                  <a:lnTo>
                    <a:pt x="1024" y="219"/>
                  </a:lnTo>
                  <a:lnTo>
                    <a:pt x="1028" y="219"/>
                  </a:lnTo>
                  <a:lnTo>
                    <a:pt x="1032" y="219"/>
                  </a:lnTo>
                  <a:lnTo>
                    <a:pt x="1036" y="219"/>
                  </a:lnTo>
                  <a:lnTo>
                    <a:pt x="1040" y="219"/>
                  </a:lnTo>
                  <a:lnTo>
                    <a:pt x="1043" y="219"/>
                  </a:lnTo>
                  <a:lnTo>
                    <a:pt x="1047" y="219"/>
                  </a:lnTo>
                  <a:lnTo>
                    <a:pt x="1051" y="219"/>
                  </a:lnTo>
                  <a:lnTo>
                    <a:pt x="1055" y="219"/>
                  </a:lnTo>
                  <a:lnTo>
                    <a:pt x="1058" y="21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1" name="Rectangle 309"/>
            <p:cNvSpPr>
              <a:spLocks noChangeArrowheads="1"/>
            </p:cNvSpPr>
            <p:nvPr/>
          </p:nvSpPr>
          <p:spPr bwMode="auto">
            <a:xfrm>
              <a:off x="2019" y="737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615.0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42" name="Rectangle 310"/>
            <p:cNvSpPr>
              <a:spLocks noChangeArrowheads="1"/>
            </p:cNvSpPr>
            <p:nvPr/>
          </p:nvSpPr>
          <p:spPr bwMode="auto">
            <a:xfrm>
              <a:off x="2325" y="1637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616.0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43" name="Line 311"/>
            <p:cNvSpPr>
              <a:spLocks noChangeShapeType="1"/>
            </p:cNvSpPr>
            <p:nvPr/>
          </p:nvSpPr>
          <p:spPr bwMode="auto">
            <a:xfrm flipV="1">
              <a:off x="2442" y="1727"/>
              <a:ext cx="24" cy="12"/>
            </a:xfrm>
            <a:prstGeom prst="line">
              <a:avLst/>
            </a:prstGeom>
            <a:noFill/>
            <a:ln w="0">
              <a:solidFill>
                <a:srgbClr val="46B44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4" name="Rectangle 312"/>
            <p:cNvSpPr>
              <a:spLocks noChangeArrowheads="1"/>
            </p:cNvSpPr>
            <p:nvPr/>
          </p:nvSpPr>
          <p:spPr bwMode="auto">
            <a:xfrm>
              <a:off x="2577" y="1847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617.0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45" name="Rectangle 313"/>
            <p:cNvSpPr>
              <a:spLocks noChangeArrowheads="1"/>
            </p:cNvSpPr>
            <p:nvPr/>
          </p:nvSpPr>
          <p:spPr bwMode="auto">
            <a:xfrm>
              <a:off x="1557" y="1925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613.3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46" name="Rectangle 314"/>
            <p:cNvSpPr>
              <a:spLocks noChangeArrowheads="1"/>
            </p:cNvSpPr>
            <p:nvPr/>
          </p:nvSpPr>
          <p:spPr bwMode="auto">
            <a:xfrm>
              <a:off x="2883" y="1997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618.1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47" name="Freeform 315"/>
            <p:cNvSpPr>
              <a:spLocks/>
            </p:cNvSpPr>
            <p:nvPr/>
          </p:nvSpPr>
          <p:spPr bwMode="auto">
            <a:xfrm>
              <a:off x="1818" y="2285"/>
              <a:ext cx="3582" cy="1314"/>
            </a:xfrm>
            <a:custGeom>
              <a:avLst/>
              <a:gdLst>
                <a:gd name="T0" fmla="*/ 16 w 597"/>
                <a:gd name="T1" fmla="*/ 219 h 219"/>
                <a:gd name="T2" fmla="*/ 26 w 597"/>
                <a:gd name="T3" fmla="*/ 219 h 219"/>
                <a:gd name="T4" fmla="*/ 35 w 597"/>
                <a:gd name="T5" fmla="*/ 218 h 219"/>
                <a:gd name="T6" fmla="*/ 44 w 597"/>
                <a:gd name="T7" fmla="*/ 202 h 219"/>
                <a:gd name="T8" fmla="*/ 54 w 597"/>
                <a:gd name="T9" fmla="*/ 117 h 219"/>
                <a:gd name="T10" fmla="*/ 63 w 597"/>
                <a:gd name="T11" fmla="*/ 6 h 219"/>
                <a:gd name="T12" fmla="*/ 72 w 597"/>
                <a:gd name="T13" fmla="*/ 56 h 219"/>
                <a:gd name="T14" fmla="*/ 82 w 597"/>
                <a:gd name="T15" fmla="*/ 173 h 219"/>
                <a:gd name="T16" fmla="*/ 91 w 597"/>
                <a:gd name="T17" fmla="*/ 210 h 219"/>
                <a:gd name="T18" fmla="*/ 100 w 597"/>
                <a:gd name="T19" fmla="*/ 192 h 219"/>
                <a:gd name="T20" fmla="*/ 110 w 597"/>
                <a:gd name="T21" fmla="*/ 163 h 219"/>
                <a:gd name="T22" fmla="*/ 119 w 597"/>
                <a:gd name="T23" fmla="*/ 177 h 219"/>
                <a:gd name="T24" fmla="*/ 129 w 597"/>
                <a:gd name="T25" fmla="*/ 208 h 219"/>
                <a:gd name="T26" fmla="*/ 138 w 597"/>
                <a:gd name="T27" fmla="*/ 215 h 219"/>
                <a:gd name="T28" fmla="*/ 147 w 597"/>
                <a:gd name="T29" fmla="*/ 203 h 219"/>
                <a:gd name="T30" fmla="*/ 157 w 597"/>
                <a:gd name="T31" fmla="*/ 187 h 219"/>
                <a:gd name="T32" fmla="*/ 166 w 597"/>
                <a:gd name="T33" fmla="*/ 197 h 219"/>
                <a:gd name="T34" fmla="*/ 176 w 597"/>
                <a:gd name="T35" fmla="*/ 213 h 219"/>
                <a:gd name="T36" fmla="*/ 185 w 597"/>
                <a:gd name="T37" fmla="*/ 218 h 219"/>
                <a:gd name="T38" fmla="*/ 194 w 597"/>
                <a:gd name="T39" fmla="*/ 216 h 219"/>
                <a:gd name="T40" fmla="*/ 204 w 597"/>
                <a:gd name="T41" fmla="*/ 212 h 219"/>
                <a:gd name="T42" fmla="*/ 213 w 597"/>
                <a:gd name="T43" fmla="*/ 215 h 219"/>
                <a:gd name="T44" fmla="*/ 222 w 597"/>
                <a:gd name="T45" fmla="*/ 218 h 219"/>
                <a:gd name="T46" fmla="*/ 232 w 597"/>
                <a:gd name="T47" fmla="*/ 219 h 219"/>
                <a:gd name="T48" fmla="*/ 241 w 597"/>
                <a:gd name="T49" fmla="*/ 218 h 219"/>
                <a:gd name="T50" fmla="*/ 251 w 597"/>
                <a:gd name="T51" fmla="*/ 218 h 219"/>
                <a:gd name="T52" fmla="*/ 260 w 597"/>
                <a:gd name="T53" fmla="*/ 218 h 219"/>
                <a:gd name="T54" fmla="*/ 270 w 597"/>
                <a:gd name="T55" fmla="*/ 219 h 219"/>
                <a:gd name="T56" fmla="*/ 279 w 597"/>
                <a:gd name="T57" fmla="*/ 219 h 219"/>
                <a:gd name="T58" fmla="*/ 288 w 597"/>
                <a:gd name="T59" fmla="*/ 219 h 219"/>
                <a:gd name="T60" fmla="*/ 298 w 597"/>
                <a:gd name="T61" fmla="*/ 219 h 219"/>
                <a:gd name="T62" fmla="*/ 307 w 597"/>
                <a:gd name="T63" fmla="*/ 219 h 219"/>
                <a:gd name="T64" fmla="*/ 317 w 597"/>
                <a:gd name="T65" fmla="*/ 219 h 219"/>
                <a:gd name="T66" fmla="*/ 326 w 597"/>
                <a:gd name="T67" fmla="*/ 219 h 219"/>
                <a:gd name="T68" fmla="*/ 336 w 597"/>
                <a:gd name="T69" fmla="*/ 219 h 219"/>
                <a:gd name="T70" fmla="*/ 345 w 597"/>
                <a:gd name="T71" fmla="*/ 219 h 219"/>
                <a:gd name="T72" fmla="*/ 354 w 597"/>
                <a:gd name="T73" fmla="*/ 219 h 219"/>
                <a:gd name="T74" fmla="*/ 364 w 597"/>
                <a:gd name="T75" fmla="*/ 219 h 219"/>
                <a:gd name="T76" fmla="*/ 373 w 597"/>
                <a:gd name="T77" fmla="*/ 219 h 219"/>
                <a:gd name="T78" fmla="*/ 383 w 597"/>
                <a:gd name="T79" fmla="*/ 219 h 219"/>
                <a:gd name="T80" fmla="*/ 392 w 597"/>
                <a:gd name="T81" fmla="*/ 219 h 219"/>
                <a:gd name="T82" fmla="*/ 402 w 597"/>
                <a:gd name="T83" fmla="*/ 219 h 219"/>
                <a:gd name="T84" fmla="*/ 411 w 597"/>
                <a:gd name="T85" fmla="*/ 219 h 219"/>
                <a:gd name="T86" fmla="*/ 421 w 597"/>
                <a:gd name="T87" fmla="*/ 219 h 219"/>
                <a:gd name="T88" fmla="*/ 430 w 597"/>
                <a:gd name="T89" fmla="*/ 219 h 219"/>
                <a:gd name="T90" fmla="*/ 440 w 597"/>
                <a:gd name="T91" fmla="*/ 219 h 219"/>
                <a:gd name="T92" fmla="*/ 449 w 597"/>
                <a:gd name="T93" fmla="*/ 219 h 219"/>
                <a:gd name="T94" fmla="*/ 459 w 597"/>
                <a:gd name="T95" fmla="*/ 219 h 219"/>
                <a:gd name="T96" fmla="*/ 468 w 597"/>
                <a:gd name="T97" fmla="*/ 219 h 219"/>
                <a:gd name="T98" fmla="*/ 478 w 597"/>
                <a:gd name="T99" fmla="*/ 219 h 219"/>
                <a:gd name="T100" fmla="*/ 487 w 597"/>
                <a:gd name="T101" fmla="*/ 219 h 219"/>
                <a:gd name="T102" fmla="*/ 497 w 597"/>
                <a:gd name="T103" fmla="*/ 219 h 219"/>
                <a:gd name="T104" fmla="*/ 506 w 597"/>
                <a:gd name="T105" fmla="*/ 219 h 219"/>
                <a:gd name="T106" fmla="*/ 516 w 597"/>
                <a:gd name="T107" fmla="*/ 219 h 219"/>
                <a:gd name="T108" fmla="*/ 525 w 597"/>
                <a:gd name="T109" fmla="*/ 219 h 219"/>
                <a:gd name="T110" fmla="*/ 535 w 597"/>
                <a:gd name="T111" fmla="*/ 219 h 219"/>
                <a:gd name="T112" fmla="*/ 544 w 597"/>
                <a:gd name="T113" fmla="*/ 219 h 219"/>
                <a:gd name="T114" fmla="*/ 554 w 597"/>
                <a:gd name="T115" fmla="*/ 219 h 219"/>
                <a:gd name="T116" fmla="*/ 563 w 597"/>
                <a:gd name="T117" fmla="*/ 219 h 219"/>
                <a:gd name="T118" fmla="*/ 573 w 597"/>
                <a:gd name="T119" fmla="*/ 219 h 219"/>
                <a:gd name="T120" fmla="*/ 582 w 597"/>
                <a:gd name="T121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97" h="219">
                  <a:moveTo>
                    <a:pt x="0" y="219"/>
                  </a:moveTo>
                  <a:lnTo>
                    <a:pt x="8" y="219"/>
                  </a:lnTo>
                  <a:lnTo>
                    <a:pt x="9" y="219"/>
                  </a:lnTo>
                  <a:lnTo>
                    <a:pt x="9" y="219"/>
                  </a:lnTo>
                  <a:lnTo>
                    <a:pt x="10" y="219"/>
                  </a:lnTo>
                  <a:lnTo>
                    <a:pt x="10" y="219"/>
                  </a:lnTo>
                  <a:lnTo>
                    <a:pt x="11" y="219"/>
                  </a:lnTo>
                  <a:lnTo>
                    <a:pt x="11" y="219"/>
                  </a:lnTo>
                  <a:lnTo>
                    <a:pt x="12" y="219"/>
                  </a:lnTo>
                  <a:lnTo>
                    <a:pt x="12" y="219"/>
                  </a:lnTo>
                  <a:lnTo>
                    <a:pt x="13" y="219"/>
                  </a:lnTo>
                  <a:lnTo>
                    <a:pt x="14" y="219"/>
                  </a:lnTo>
                  <a:lnTo>
                    <a:pt x="14" y="219"/>
                  </a:lnTo>
                  <a:lnTo>
                    <a:pt x="15" y="219"/>
                  </a:lnTo>
                  <a:lnTo>
                    <a:pt x="15" y="219"/>
                  </a:lnTo>
                  <a:lnTo>
                    <a:pt x="16" y="219"/>
                  </a:lnTo>
                  <a:lnTo>
                    <a:pt x="16" y="219"/>
                  </a:lnTo>
                  <a:lnTo>
                    <a:pt x="17" y="219"/>
                  </a:lnTo>
                  <a:lnTo>
                    <a:pt x="17" y="219"/>
                  </a:lnTo>
                  <a:lnTo>
                    <a:pt x="18" y="219"/>
                  </a:lnTo>
                  <a:lnTo>
                    <a:pt x="19" y="219"/>
                  </a:lnTo>
                  <a:lnTo>
                    <a:pt x="19" y="219"/>
                  </a:lnTo>
                  <a:lnTo>
                    <a:pt x="20" y="219"/>
                  </a:lnTo>
                  <a:lnTo>
                    <a:pt x="20" y="219"/>
                  </a:lnTo>
                  <a:lnTo>
                    <a:pt x="21" y="219"/>
                  </a:lnTo>
                  <a:lnTo>
                    <a:pt x="21" y="219"/>
                  </a:lnTo>
                  <a:lnTo>
                    <a:pt x="22" y="219"/>
                  </a:lnTo>
                  <a:lnTo>
                    <a:pt x="22" y="219"/>
                  </a:lnTo>
                  <a:lnTo>
                    <a:pt x="23" y="219"/>
                  </a:lnTo>
                  <a:lnTo>
                    <a:pt x="23" y="219"/>
                  </a:lnTo>
                  <a:lnTo>
                    <a:pt x="24" y="219"/>
                  </a:lnTo>
                  <a:lnTo>
                    <a:pt x="25" y="219"/>
                  </a:lnTo>
                  <a:lnTo>
                    <a:pt x="25" y="219"/>
                  </a:lnTo>
                  <a:lnTo>
                    <a:pt x="26" y="219"/>
                  </a:lnTo>
                  <a:lnTo>
                    <a:pt x="26" y="219"/>
                  </a:lnTo>
                  <a:lnTo>
                    <a:pt x="27" y="219"/>
                  </a:lnTo>
                  <a:lnTo>
                    <a:pt x="27" y="219"/>
                  </a:lnTo>
                  <a:lnTo>
                    <a:pt x="28" y="219"/>
                  </a:lnTo>
                  <a:lnTo>
                    <a:pt x="28" y="219"/>
                  </a:lnTo>
                  <a:lnTo>
                    <a:pt x="29" y="219"/>
                  </a:lnTo>
                  <a:lnTo>
                    <a:pt x="30" y="219"/>
                  </a:lnTo>
                  <a:lnTo>
                    <a:pt x="30" y="219"/>
                  </a:lnTo>
                  <a:lnTo>
                    <a:pt x="31" y="219"/>
                  </a:lnTo>
                  <a:lnTo>
                    <a:pt x="31" y="219"/>
                  </a:lnTo>
                  <a:lnTo>
                    <a:pt x="32" y="219"/>
                  </a:lnTo>
                  <a:lnTo>
                    <a:pt x="32" y="219"/>
                  </a:lnTo>
                  <a:lnTo>
                    <a:pt x="33" y="219"/>
                  </a:lnTo>
                  <a:lnTo>
                    <a:pt x="33" y="219"/>
                  </a:lnTo>
                  <a:lnTo>
                    <a:pt x="34" y="219"/>
                  </a:lnTo>
                  <a:lnTo>
                    <a:pt x="34" y="219"/>
                  </a:lnTo>
                  <a:lnTo>
                    <a:pt x="35" y="218"/>
                  </a:lnTo>
                  <a:lnTo>
                    <a:pt x="36" y="218"/>
                  </a:lnTo>
                  <a:lnTo>
                    <a:pt x="36" y="218"/>
                  </a:lnTo>
                  <a:lnTo>
                    <a:pt x="37" y="217"/>
                  </a:lnTo>
                  <a:lnTo>
                    <a:pt x="37" y="217"/>
                  </a:lnTo>
                  <a:lnTo>
                    <a:pt x="38" y="217"/>
                  </a:lnTo>
                  <a:lnTo>
                    <a:pt x="38" y="216"/>
                  </a:lnTo>
                  <a:lnTo>
                    <a:pt x="39" y="215"/>
                  </a:lnTo>
                  <a:lnTo>
                    <a:pt x="39" y="215"/>
                  </a:lnTo>
                  <a:lnTo>
                    <a:pt x="40" y="214"/>
                  </a:lnTo>
                  <a:lnTo>
                    <a:pt x="40" y="213"/>
                  </a:lnTo>
                  <a:lnTo>
                    <a:pt x="41" y="212"/>
                  </a:lnTo>
                  <a:lnTo>
                    <a:pt x="42" y="211"/>
                  </a:lnTo>
                  <a:lnTo>
                    <a:pt x="42" y="209"/>
                  </a:lnTo>
                  <a:lnTo>
                    <a:pt x="43" y="208"/>
                  </a:lnTo>
                  <a:lnTo>
                    <a:pt x="43" y="206"/>
                  </a:lnTo>
                  <a:lnTo>
                    <a:pt x="44" y="204"/>
                  </a:lnTo>
                  <a:lnTo>
                    <a:pt x="44" y="202"/>
                  </a:lnTo>
                  <a:lnTo>
                    <a:pt x="45" y="199"/>
                  </a:lnTo>
                  <a:lnTo>
                    <a:pt x="45" y="196"/>
                  </a:lnTo>
                  <a:lnTo>
                    <a:pt x="46" y="193"/>
                  </a:lnTo>
                  <a:lnTo>
                    <a:pt x="47" y="190"/>
                  </a:lnTo>
                  <a:lnTo>
                    <a:pt x="47" y="186"/>
                  </a:lnTo>
                  <a:lnTo>
                    <a:pt x="48" y="182"/>
                  </a:lnTo>
                  <a:lnTo>
                    <a:pt x="48" y="178"/>
                  </a:lnTo>
                  <a:lnTo>
                    <a:pt x="49" y="173"/>
                  </a:lnTo>
                  <a:lnTo>
                    <a:pt x="49" y="168"/>
                  </a:lnTo>
                  <a:lnTo>
                    <a:pt x="50" y="163"/>
                  </a:lnTo>
                  <a:lnTo>
                    <a:pt x="50" y="157"/>
                  </a:lnTo>
                  <a:lnTo>
                    <a:pt x="51" y="152"/>
                  </a:lnTo>
                  <a:lnTo>
                    <a:pt x="51" y="145"/>
                  </a:lnTo>
                  <a:lnTo>
                    <a:pt x="52" y="139"/>
                  </a:lnTo>
                  <a:lnTo>
                    <a:pt x="53" y="132"/>
                  </a:lnTo>
                  <a:lnTo>
                    <a:pt x="53" y="125"/>
                  </a:lnTo>
                  <a:lnTo>
                    <a:pt x="54" y="117"/>
                  </a:lnTo>
                  <a:lnTo>
                    <a:pt x="54" y="110"/>
                  </a:lnTo>
                  <a:lnTo>
                    <a:pt x="55" y="102"/>
                  </a:lnTo>
                  <a:lnTo>
                    <a:pt x="55" y="94"/>
                  </a:lnTo>
                  <a:lnTo>
                    <a:pt x="56" y="87"/>
                  </a:lnTo>
                  <a:lnTo>
                    <a:pt x="56" y="79"/>
                  </a:lnTo>
                  <a:lnTo>
                    <a:pt x="57" y="71"/>
                  </a:lnTo>
                  <a:lnTo>
                    <a:pt x="58" y="63"/>
                  </a:lnTo>
                  <a:lnTo>
                    <a:pt x="58" y="56"/>
                  </a:lnTo>
                  <a:lnTo>
                    <a:pt x="59" y="49"/>
                  </a:lnTo>
                  <a:lnTo>
                    <a:pt x="59" y="42"/>
                  </a:lnTo>
                  <a:lnTo>
                    <a:pt x="60" y="35"/>
                  </a:lnTo>
                  <a:lnTo>
                    <a:pt x="60" y="29"/>
                  </a:lnTo>
                  <a:lnTo>
                    <a:pt x="61" y="23"/>
                  </a:lnTo>
                  <a:lnTo>
                    <a:pt x="61" y="18"/>
                  </a:lnTo>
                  <a:lnTo>
                    <a:pt x="62" y="14"/>
                  </a:lnTo>
                  <a:lnTo>
                    <a:pt x="62" y="10"/>
                  </a:lnTo>
                  <a:lnTo>
                    <a:pt x="63" y="6"/>
                  </a:lnTo>
                  <a:lnTo>
                    <a:pt x="64" y="4"/>
                  </a:lnTo>
                  <a:lnTo>
                    <a:pt x="64" y="2"/>
                  </a:lnTo>
                  <a:lnTo>
                    <a:pt x="65" y="1"/>
                  </a:lnTo>
                  <a:lnTo>
                    <a:pt x="65" y="0"/>
                  </a:lnTo>
                  <a:lnTo>
                    <a:pt x="66" y="1"/>
                  </a:lnTo>
                  <a:lnTo>
                    <a:pt x="66" y="2"/>
                  </a:lnTo>
                  <a:lnTo>
                    <a:pt x="67" y="4"/>
                  </a:lnTo>
                  <a:lnTo>
                    <a:pt x="67" y="6"/>
                  </a:lnTo>
                  <a:lnTo>
                    <a:pt x="68" y="10"/>
                  </a:lnTo>
                  <a:lnTo>
                    <a:pt x="69" y="14"/>
                  </a:lnTo>
                  <a:lnTo>
                    <a:pt x="69" y="18"/>
                  </a:lnTo>
                  <a:lnTo>
                    <a:pt x="70" y="23"/>
                  </a:lnTo>
                  <a:lnTo>
                    <a:pt x="70" y="29"/>
                  </a:lnTo>
                  <a:lnTo>
                    <a:pt x="71" y="35"/>
                  </a:lnTo>
                  <a:lnTo>
                    <a:pt x="71" y="42"/>
                  </a:lnTo>
                  <a:lnTo>
                    <a:pt x="72" y="49"/>
                  </a:lnTo>
                  <a:lnTo>
                    <a:pt x="72" y="56"/>
                  </a:lnTo>
                  <a:lnTo>
                    <a:pt x="73" y="63"/>
                  </a:lnTo>
                  <a:lnTo>
                    <a:pt x="74" y="71"/>
                  </a:lnTo>
                  <a:lnTo>
                    <a:pt x="74" y="79"/>
                  </a:lnTo>
                  <a:lnTo>
                    <a:pt x="75" y="87"/>
                  </a:lnTo>
                  <a:lnTo>
                    <a:pt x="75" y="94"/>
                  </a:lnTo>
                  <a:lnTo>
                    <a:pt x="76" y="102"/>
                  </a:lnTo>
                  <a:lnTo>
                    <a:pt x="76" y="110"/>
                  </a:lnTo>
                  <a:lnTo>
                    <a:pt x="77" y="117"/>
                  </a:lnTo>
                  <a:lnTo>
                    <a:pt x="77" y="125"/>
                  </a:lnTo>
                  <a:lnTo>
                    <a:pt x="78" y="132"/>
                  </a:lnTo>
                  <a:lnTo>
                    <a:pt x="78" y="139"/>
                  </a:lnTo>
                  <a:lnTo>
                    <a:pt x="79" y="145"/>
                  </a:lnTo>
                  <a:lnTo>
                    <a:pt x="80" y="151"/>
                  </a:lnTo>
                  <a:lnTo>
                    <a:pt x="80" y="157"/>
                  </a:lnTo>
                  <a:lnTo>
                    <a:pt x="81" y="163"/>
                  </a:lnTo>
                  <a:lnTo>
                    <a:pt x="81" y="168"/>
                  </a:lnTo>
                  <a:lnTo>
                    <a:pt x="82" y="173"/>
                  </a:lnTo>
                  <a:lnTo>
                    <a:pt x="82" y="178"/>
                  </a:lnTo>
                  <a:lnTo>
                    <a:pt x="83" y="182"/>
                  </a:lnTo>
                  <a:lnTo>
                    <a:pt x="83" y="186"/>
                  </a:lnTo>
                  <a:lnTo>
                    <a:pt x="84" y="189"/>
                  </a:lnTo>
                  <a:lnTo>
                    <a:pt x="85" y="192"/>
                  </a:lnTo>
                  <a:lnTo>
                    <a:pt x="85" y="195"/>
                  </a:lnTo>
                  <a:lnTo>
                    <a:pt x="86" y="198"/>
                  </a:lnTo>
                  <a:lnTo>
                    <a:pt x="86" y="200"/>
                  </a:lnTo>
                  <a:lnTo>
                    <a:pt x="87" y="202"/>
                  </a:lnTo>
                  <a:lnTo>
                    <a:pt x="87" y="204"/>
                  </a:lnTo>
                  <a:lnTo>
                    <a:pt x="88" y="205"/>
                  </a:lnTo>
                  <a:lnTo>
                    <a:pt x="88" y="207"/>
                  </a:lnTo>
                  <a:lnTo>
                    <a:pt x="89" y="208"/>
                  </a:lnTo>
                  <a:lnTo>
                    <a:pt x="89" y="209"/>
                  </a:lnTo>
                  <a:lnTo>
                    <a:pt x="90" y="209"/>
                  </a:lnTo>
                  <a:lnTo>
                    <a:pt x="91" y="210"/>
                  </a:lnTo>
                  <a:lnTo>
                    <a:pt x="91" y="210"/>
                  </a:lnTo>
                  <a:lnTo>
                    <a:pt x="92" y="210"/>
                  </a:lnTo>
                  <a:lnTo>
                    <a:pt x="92" y="210"/>
                  </a:lnTo>
                  <a:lnTo>
                    <a:pt x="93" y="209"/>
                  </a:lnTo>
                  <a:lnTo>
                    <a:pt x="93" y="209"/>
                  </a:lnTo>
                  <a:lnTo>
                    <a:pt x="94" y="208"/>
                  </a:lnTo>
                  <a:lnTo>
                    <a:pt x="94" y="208"/>
                  </a:lnTo>
                  <a:lnTo>
                    <a:pt x="95" y="207"/>
                  </a:lnTo>
                  <a:lnTo>
                    <a:pt x="96" y="206"/>
                  </a:lnTo>
                  <a:lnTo>
                    <a:pt x="96" y="205"/>
                  </a:lnTo>
                  <a:lnTo>
                    <a:pt x="97" y="203"/>
                  </a:lnTo>
                  <a:lnTo>
                    <a:pt x="97" y="202"/>
                  </a:lnTo>
                  <a:lnTo>
                    <a:pt x="98" y="201"/>
                  </a:lnTo>
                  <a:lnTo>
                    <a:pt x="98" y="199"/>
                  </a:lnTo>
                  <a:lnTo>
                    <a:pt x="99" y="197"/>
                  </a:lnTo>
                  <a:lnTo>
                    <a:pt x="99" y="196"/>
                  </a:lnTo>
                  <a:lnTo>
                    <a:pt x="100" y="194"/>
                  </a:lnTo>
                  <a:lnTo>
                    <a:pt x="100" y="192"/>
                  </a:lnTo>
                  <a:lnTo>
                    <a:pt x="101" y="190"/>
                  </a:lnTo>
                  <a:lnTo>
                    <a:pt x="102" y="188"/>
                  </a:lnTo>
                  <a:lnTo>
                    <a:pt x="102" y="186"/>
                  </a:lnTo>
                  <a:lnTo>
                    <a:pt x="103" y="184"/>
                  </a:lnTo>
                  <a:lnTo>
                    <a:pt x="103" y="182"/>
                  </a:lnTo>
                  <a:lnTo>
                    <a:pt x="104" y="180"/>
                  </a:lnTo>
                  <a:lnTo>
                    <a:pt x="104" y="178"/>
                  </a:lnTo>
                  <a:lnTo>
                    <a:pt x="105" y="176"/>
                  </a:lnTo>
                  <a:lnTo>
                    <a:pt x="105" y="174"/>
                  </a:lnTo>
                  <a:lnTo>
                    <a:pt x="106" y="172"/>
                  </a:lnTo>
                  <a:lnTo>
                    <a:pt x="107" y="171"/>
                  </a:lnTo>
                  <a:lnTo>
                    <a:pt x="107" y="169"/>
                  </a:lnTo>
                  <a:lnTo>
                    <a:pt x="108" y="167"/>
                  </a:lnTo>
                  <a:lnTo>
                    <a:pt x="108" y="166"/>
                  </a:lnTo>
                  <a:lnTo>
                    <a:pt x="109" y="165"/>
                  </a:lnTo>
                  <a:lnTo>
                    <a:pt x="109" y="164"/>
                  </a:lnTo>
                  <a:lnTo>
                    <a:pt x="110" y="163"/>
                  </a:lnTo>
                  <a:lnTo>
                    <a:pt x="110" y="163"/>
                  </a:lnTo>
                  <a:lnTo>
                    <a:pt x="111" y="162"/>
                  </a:lnTo>
                  <a:lnTo>
                    <a:pt x="112" y="162"/>
                  </a:lnTo>
                  <a:lnTo>
                    <a:pt x="112" y="162"/>
                  </a:lnTo>
                  <a:lnTo>
                    <a:pt x="113" y="162"/>
                  </a:lnTo>
                  <a:lnTo>
                    <a:pt x="113" y="162"/>
                  </a:lnTo>
                  <a:lnTo>
                    <a:pt x="114" y="163"/>
                  </a:lnTo>
                  <a:lnTo>
                    <a:pt x="114" y="164"/>
                  </a:lnTo>
                  <a:lnTo>
                    <a:pt x="115" y="165"/>
                  </a:lnTo>
                  <a:lnTo>
                    <a:pt x="115" y="166"/>
                  </a:lnTo>
                  <a:lnTo>
                    <a:pt x="116" y="167"/>
                  </a:lnTo>
                  <a:lnTo>
                    <a:pt x="116" y="168"/>
                  </a:lnTo>
                  <a:lnTo>
                    <a:pt x="117" y="170"/>
                  </a:lnTo>
                  <a:lnTo>
                    <a:pt x="118" y="172"/>
                  </a:lnTo>
                  <a:lnTo>
                    <a:pt x="118" y="173"/>
                  </a:lnTo>
                  <a:lnTo>
                    <a:pt x="119" y="175"/>
                  </a:lnTo>
                  <a:lnTo>
                    <a:pt x="119" y="177"/>
                  </a:lnTo>
                  <a:lnTo>
                    <a:pt x="120" y="179"/>
                  </a:lnTo>
                  <a:lnTo>
                    <a:pt x="120" y="181"/>
                  </a:lnTo>
                  <a:lnTo>
                    <a:pt x="121" y="183"/>
                  </a:lnTo>
                  <a:lnTo>
                    <a:pt x="121" y="185"/>
                  </a:lnTo>
                  <a:lnTo>
                    <a:pt x="122" y="187"/>
                  </a:lnTo>
                  <a:lnTo>
                    <a:pt x="123" y="189"/>
                  </a:lnTo>
                  <a:lnTo>
                    <a:pt x="123" y="191"/>
                  </a:lnTo>
                  <a:lnTo>
                    <a:pt x="124" y="193"/>
                  </a:lnTo>
                  <a:lnTo>
                    <a:pt x="124" y="195"/>
                  </a:lnTo>
                  <a:lnTo>
                    <a:pt x="125" y="197"/>
                  </a:lnTo>
                  <a:lnTo>
                    <a:pt x="125" y="199"/>
                  </a:lnTo>
                  <a:lnTo>
                    <a:pt x="126" y="200"/>
                  </a:lnTo>
                  <a:lnTo>
                    <a:pt x="126" y="202"/>
                  </a:lnTo>
                  <a:lnTo>
                    <a:pt x="127" y="204"/>
                  </a:lnTo>
                  <a:lnTo>
                    <a:pt x="127" y="205"/>
                  </a:lnTo>
                  <a:lnTo>
                    <a:pt x="128" y="206"/>
                  </a:lnTo>
                  <a:lnTo>
                    <a:pt x="129" y="208"/>
                  </a:lnTo>
                  <a:lnTo>
                    <a:pt x="129" y="209"/>
                  </a:lnTo>
                  <a:lnTo>
                    <a:pt x="130" y="210"/>
                  </a:lnTo>
                  <a:lnTo>
                    <a:pt x="130" y="211"/>
                  </a:lnTo>
                  <a:lnTo>
                    <a:pt x="131" y="212"/>
                  </a:lnTo>
                  <a:lnTo>
                    <a:pt x="131" y="212"/>
                  </a:lnTo>
                  <a:lnTo>
                    <a:pt x="132" y="213"/>
                  </a:lnTo>
                  <a:lnTo>
                    <a:pt x="132" y="214"/>
                  </a:lnTo>
                  <a:lnTo>
                    <a:pt x="133" y="214"/>
                  </a:lnTo>
                  <a:lnTo>
                    <a:pt x="134" y="215"/>
                  </a:lnTo>
                  <a:lnTo>
                    <a:pt x="134" y="215"/>
                  </a:lnTo>
                  <a:lnTo>
                    <a:pt x="135" y="215"/>
                  </a:lnTo>
                  <a:lnTo>
                    <a:pt x="135" y="215"/>
                  </a:lnTo>
                  <a:lnTo>
                    <a:pt x="136" y="215"/>
                  </a:lnTo>
                  <a:lnTo>
                    <a:pt x="136" y="215"/>
                  </a:lnTo>
                  <a:lnTo>
                    <a:pt x="137" y="215"/>
                  </a:lnTo>
                  <a:lnTo>
                    <a:pt x="137" y="215"/>
                  </a:lnTo>
                  <a:lnTo>
                    <a:pt x="138" y="215"/>
                  </a:lnTo>
                  <a:lnTo>
                    <a:pt x="139" y="215"/>
                  </a:lnTo>
                  <a:lnTo>
                    <a:pt x="139" y="215"/>
                  </a:lnTo>
                  <a:lnTo>
                    <a:pt x="140" y="214"/>
                  </a:lnTo>
                  <a:lnTo>
                    <a:pt x="140" y="214"/>
                  </a:lnTo>
                  <a:lnTo>
                    <a:pt x="141" y="213"/>
                  </a:lnTo>
                  <a:lnTo>
                    <a:pt x="141" y="213"/>
                  </a:lnTo>
                  <a:lnTo>
                    <a:pt x="142" y="212"/>
                  </a:lnTo>
                  <a:lnTo>
                    <a:pt x="142" y="211"/>
                  </a:lnTo>
                  <a:lnTo>
                    <a:pt x="143" y="211"/>
                  </a:lnTo>
                  <a:lnTo>
                    <a:pt x="143" y="210"/>
                  </a:lnTo>
                  <a:lnTo>
                    <a:pt x="144" y="209"/>
                  </a:lnTo>
                  <a:lnTo>
                    <a:pt x="145" y="208"/>
                  </a:lnTo>
                  <a:lnTo>
                    <a:pt x="145" y="207"/>
                  </a:lnTo>
                  <a:lnTo>
                    <a:pt x="146" y="206"/>
                  </a:lnTo>
                  <a:lnTo>
                    <a:pt x="146" y="205"/>
                  </a:lnTo>
                  <a:lnTo>
                    <a:pt x="147" y="204"/>
                  </a:lnTo>
                  <a:lnTo>
                    <a:pt x="147" y="203"/>
                  </a:lnTo>
                  <a:lnTo>
                    <a:pt x="148" y="202"/>
                  </a:lnTo>
                  <a:lnTo>
                    <a:pt x="148" y="201"/>
                  </a:lnTo>
                  <a:lnTo>
                    <a:pt x="149" y="199"/>
                  </a:lnTo>
                  <a:lnTo>
                    <a:pt x="150" y="198"/>
                  </a:lnTo>
                  <a:lnTo>
                    <a:pt x="150" y="197"/>
                  </a:lnTo>
                  <a:lnTo>
                    <a:pt x="151" y="196"/>
                  </a:lnTo>
                  <a:lnTo>
                    <a:pt x="151" y="195"/>
                  </a:lnTo>
                  <a:lnTo>
                    <a:pt x="152" y="194"/>
                  </a:lnTo>
                  <a:lnTo>
                    <a:pt x="152" y="193"/>
                  </a:lnTo>
                  <a:lnTo>
                    <a:pt x="153" y="192"/>
                  </a:lnTo>
                  <a:lnTo>
                    <a:pt x="153" y="191"/>
                  </a:lnTo>
                  <a:lnTo>
                    <a:pt x="154" y="190"/>
                  </a:lnTo>
                  <a:lnTo>
                    <a:pt x="155" y="189"/>
                  </a:lnTo>
                  <a:lnTo>
                    <a:pt x="155" y="189"/>
                  </a:lnTo>
                  <a:lnTo>
                    <a:pt x="156" y="188"/>
                  </a:lnTo>
                  <a:lnTo>
                    <a:pt x="156" y="188"/>
                  </a:lnTo>
                  <a:lnTo>
                    <a:pt x="157" y="187"/>
                  </a:lnTo>
                  <a:lnTo>
                    <a:pt x="157" y="187"/>
                  </a:lnTo>
                  <a:lnTo>
                    <a:pt x="158" y="187"/>
                  </a:lnTo>
                  <a:lnTo>
                    <a:pt x="158" y="187"/>
                  </a:lnTo>
                  <a:lnTo>
                    <a:pt x="159" y="187"/>
                  </a:lnTo>
                  <a:lnTo>
                    <a:pt x="159" y="187"/>
                  </a:lnTo>
                  <a:lnTo>
                    <a:pt x="160" y="188"/>
                  </a:lnTo>
                  <a:lnTo>
                    <a:pt x="161" y="188"/>
                  </a:lnTo>
                  <a:lnTo>
                    <a:pt x="161" y="189"/>
                  </a:lnTo>
                  <a:lnTo>
                    <a:pt x="162" y="189"/>
                  </a:lnTo>
                  <a:lnTo>
                    <a:pt x="162" y="190"/>
                  </a:lnTo>
                  <a:lnTo>
                    <a:pt x="163" y="191"/>
                  </a:lnTo>
                  <a:lnTo>
                    <a:pt x="163" y="192"/>
                  </a:lnTo>
                  <a:lnTo>
                    <a:pt x="164" y="192"/>
                  </a:lnTo>
                  <a:lnTo>
                    <a:pt x="164" y="193"/>
                  </a:lnTo>
                  <a:lnTo>
                    <a:pt x="165" y="194"/>
                  </a:lnTo>
                  <a:lnTo>
                    <a:pt x="166" y="196"/>
                  </a:lnTo>
                  <a:lnTo>
                    <a:pt x="166" y="197"/>
                  </a:lnTo>
                  <a:lnTo>
                    <a:pt x="167" y="198"/>
                  </a:lnTo>
                  <a:lnTo>
                    <a:pt x="167" y="199"/>
                  </a:lnTo>
                  <a:lnTo>
                    <a:pt x="168" y="200"/>
                  </a:lnTo>
                  <a:lnTo>
                    <a:pt x="168" y="201"/>
                  </a:lnTo>
                  <a:lnTo>
                    <a:pt x="169" y="202"/>
                  </a:lnTo>
                  <a:lnTo>
                    <a:pt x="169" y="204"/>
                  </a:lnTo>
                  <a:lnTo>
                    <a:pt x="170" y="205"/>
                  </a:lnTo>
                  <a:lnTo>
                    <a:pt x="171" y="206"/>
                  </a:lnTo>
                  <a:lnTo>
                    <a:pt x="171" y="207"/>
                  </a:lnTo>
                  <a:lnTo>
                    <a:pt x="172" y="208"/>
                  </a:lnTo>
                  <a:lnTo>
                    <a:pt x="172" y="209"/>
                  </a:lnTo>
                  <a:lnTo>
                    <a:pt x="173" y="210"/>
                  </a:lnTo>
                  <a:lnTo>
                    <a:pt x="173" y="210"/>
                  </a:lnTo>
                  <a:lnTo>
                    <a:pt x="174" y="211"/>
                  </a:lnTo>
                  <a:lnTo>
                    <a:pt x="174" y="212"/>
                  </a:lnTo>
                  <a:lnTo>
                    <a:pt x="175" y="213"/>
                  </a:lnTo>
                  <a:lnTo>
                    <a:pt x="176" y="213"/>
                  </a:lnTo>
                  <a:lnTo>
                    <a:pt x="176" y="214"/>
                  </a:lnTo>
                  <a:lnTo>
                    <a:pt x="177" y="215"/>
                  </a:lnTo>
                  <a:lnTo>
                    <a:pt x="177" y="215"/>
                  </a:lnTo>
                  <a:lnTo>
                    <a:pt x="178" y="216"/>
                  </a:lnTo>
                  <a:lnTo>
                    <a:pt x="178" y="216"/>
                  </a:lnTo>
                  <a:lnTo>
                    <a:pt x="179" y="216"/>
                  </a:lnTo>
                  <a:lnTo>
                    <a:pt x="179" y="217"/>
                  </a:lnTo>
                  <a:lnTo>
                    <a:pt x="180" y="217"/>
                  </a:lnTo>
                  <a:lnTo>
                    <a:pt x="180" y="217"/>
                  </a:lnTo>
                  <a:lnTo>
                    <a:pt x="181" y="218"/>
                  </a:lnTo>
                  <a:lnTo>
                    <a:pt x="182" y="218"/>
                  </a:lnTo>
                  <a:lnTo>
                    <a:pt x="182" y="218"/>
                  </a:lnTo>
                  <a:lnTo>
                    <a:pt x="183" y="218"/>
                  </a:lnTo>
                  <a:lnTo>
                    <a:pt x="183" y="218"/>
                  </a:lnTo>
                  <a:lnTo>
                    <a:pt x="184" y="218"/>
                  </a:lnTo>
                  <a:lnTo>
                    <a:pt x="184" y="218"/>
                  </a:lnTo>
                  <a:lnTo>
                    <a:pt x="185" y="218"/>
                  </a:lnTo>
                  <a:lnTo>
                    <a:pt x="185" y="218"/>
                  </a:lnTo>
                  <a:lnTo>
                    <a:pt x="186" y="218"/>
                  </a:lnTo>
                  <a:lnTo>
                    <a:pt x="187" y="218"/>
                  </a:lnTo>
                  <a:lnTo>
                    <a:pt x="187" y="218"/>
                  </a:lnTo>
                  <a:lnTo>
                    <a:pt x="188" y="218"/>
                  </a:lnTo>
                  <a:lnTo>
                    <a:pt x="188" y="218"/>
                  </a:lnTo>
                  <a:lnTo>
                    <a:pt x="189" y="218"/>
                  </a:lnTo>
                  <a:lnTo>
                    <a:pt x="189" y="218"/>
                  </a:lnTo>
                  <a:lnTo>
                    <a:pt x="190" y="217"/>
                  </a:lnTo>
                  <a:lnTo>
                    <a:pt x="190" y="217"/>
                  </a:lnTo>
                  <a:lnTo>
                    <a:pt x="191" y="217"/>
                  </a:lnTo>
                  <a:lnTo>
                    <a:pt x="192" y="217"/>
                  </a:lnTo>
                  <a:lnTo>
                    <a:pt x="192" y="217"/>
                  </a:lnTo>
                  <a:lnTo>
                    <a:pt x="193" y="216"/>
                  </a:lnTo>
                  <a:lnTo>
                    <a:pt x="193" y="216"/>
                  </a:lnTo>
                  <a:lnTo>
                    <a:pt x="194" y="216"/>
                  </a:lnTo>
                  <a:lnTo>
                    <a:pt x="194" y="216"/>
                  </a:lnTo>
                  <a:lnTo>
                    <a:pt x="195" y="215"/>
                  </a:lnTo>
                  <a:lnTo>
                    <a:pt x="195" y="215"/>
                  </a:lnTo>
                  <a:lnTo>
                    <a:pt x="196" y="215"/>
                  </a:lnTo>
                  <a:lnTo>
                    <a:pt x="196" y="215"/>
                  </a:lnTo>
                  <a:lnTo>
                    <a:pt x="197" y="214"/>
                  </a:lnTo>
                  <a:lnTo>
                    <a:pt x="198" y="214"/>
                  </a:lnTo>
                  <a:lnTo>
                    <a:pt x="198" y="214"/>
                  </a:lnTo>
                  <a:lnTo>
                    <a:pt x="199" y="214"/>
                  </a:lnTo>
                  <a:lnTo>
                    <a:pt x="199" y="214"/>
                  </a:lnTo>
                  <a:lnTo>
                    <a:pt x="200" y="213"/>
                  </a:lnTo>
                  <a:lnTo>
                    <a:pt x="200" y="213"/>
                  </a:lnTo>
                  <a:lnTo>
                    <a:pt x="201" y="213"/>
                  </a:lnTo>
                  <a:lnTo>
                    <a:pt x="201" y="213"/>
                  </a:lnTo>
                  <a:lnTo>
                    <a:pt x="202" y="213"/>
                  </a:lnTo>
                  <a:lnTo>
                    <a:pt x="203" y="213"/>
                  </a:lnTo>
                  <a:lnTo>
                    <a:pt x="203" y="213"/>
                  </a:lnTo>
                  <a:lnTo>
                    <a:pt x="204" y="212"/>
                  </a:lnTo>
                  <a:lnTo>
                    <a:pt x="204" y="212"/>
                  </a:lnTo>
                  <a:lnTo>
                    <a:pt x="205" y="212"/>
                  </a:lnTo>
                  <a:lnTo>
                    <a:pt x="205" y="212"/>
                  </a:lnTo>
                  <a:lnTo>
                    <a:pt x="206" y="212"/>
                  </a:lnTo>
                  <a:lnTo>
                    <a:pt x="206" y="213"/>
                  </a:lnTo>
                  <a:lnTo>
                    <a:pt x="207" y="213"/>
                  </a:lnTo>
                  <a:lnTo>
                    <a:pt x="208" y="213"/>
                  </a:lnTo>
                  <a:lnTo>
                    <a:pt x="208" y="213"/>
                  </a:lnTo>
                  <a:lnTo>
                    <a:pt x="209" y="213"/>
                  </a:lnTo>
                  <a:lnTo>
                    <a:pt x="209" y="213"/>
                  </a:lnTo>
                  <a:lnTo>
                    <a:pt x="210" y="213"/>
                  </a:lnTo>
                  <a:lnTo>
                    <a:pt x="210" y="214"/>
                  </a:lnTo>
                  <a:lnTo>
                    <a:pt x="211" y="214"/>
                  </a:lnTo>
                  <a:lnTo>
                    <a:pt x="211" y="214"/>
                  </a:lnTo>
                  <a:lnTo>
                    <a:pt x="212" y="214"/>
                  </a:lnTo>
                  <a:lnTo>
                    <a:pt x="213" y="214"/>
                  </a:lnTo>
                  <a:lnTo>
                    <a:pt x="213" y="215"/>
                  </a:lnTo>
                  <a:lnTo>
                    <a:pt x="214" y="215"/>
                  </a:lnTo>
                  <a:lnTo>
                    <a:pt x="214" y="215"/>
                  </a:lnTo>
                  <a:lnTo>
                    <a:pt x="215" y="215"/>
                  </a:lnTo>
                  <a:lnTo>
                    <a:pt x="215" y="216"/>
                  </a:lnTo>
                  <a:lnTo>
                    <a:pt x="216" y="216"/>
                  </a:lnTo>
                  <a:lnTo>
                    <a:pt x="216" y="216"/>
                  </a:lnTo>
                  <a:lnTo>
                    <a:pt x="217" y="216"/>
                  </a:lnTo>
                  <a:lnTo>
                    <a:pt x="218" y="217"/>
                  </a:lnTo>
                  <a:lnTo>
                    <a:pt x="218" y="217"/>
                  </a:lnTo>
                  <a:lnTo>
                    <a:pt x="219" y="217"/>
                  </a:lnTo>
                  <a:lnTo>
                    <a:pt x="219" y="217"/>
                  </a:lnTo>
                  <a:lnTo>
                    <a:pt x="220" y="217"/>
                  </a:lnTo>
                  <a:lnTo>
                    <a:pt x="220" y="218"/>
                  </a:lnTo>
                  <a:lnTo>
                    <a:pt x="221" y="218"/>
                  </a:lnTo>
                  <a:lnTo>
                    <a:pt x="221" y="218"/>
                  </a:lnTo>
                  <a:lnTo>
                    <a:pt x="222" y="218"/>
                  </a:lnTo>
                  <a:lnTo>
                    <a:pt x="222" y="218"/>
                  </a:lnTo>
                  <a:lnTo>
                    <a:pt x="223" y="218"/>
                  </a:lnTo>
                  <a:lnTo>
                    <a:pt x="224" y="219"/>
                  </a:lnTo>
                  <a:lnTo>
                    <a:pt x="224" y="219"/>
                  </a:lnTo>
                  <a:lnTo>
                    <a:pt x="225" y="219"/>
                  </a:lnTo>
                  <a:lnTo>
                    <a:pt x="225" y="219"/>
                  </a:lnTo>
                  <a:lnTo>
                    <a:pt x="226" y="219"/>
                  </a:lnTo>
                  <a:lnTo>
                    <a:pt x="226" y="219"/>
                  </a:lnTo>
                  <a:lnTo>
                    <a:pt x="227" y="219"/>
                  </a:lnTo>
                  <a:lnTo>
                    <a:pt x="227" y="219"/>
                  </a:lnTo>
                  <a:lnTo>
                    <a:pt x="228" y="219"/>
                  </a:lnTo>
                  <a:lnTo>
                    <a:pt x="229" y="219"/>
                  </a:lnTo>
                  <a:lnTo>
                    <a:pt x="229" y="219"/>
                  </a:lnTo>
                  <a:lnTo>
                    <a:pt x="230" y="219"/>
                  </a:lnTo>
                  <a:lnTo>
                    <a:pt x="230" y="219"/>
                  </a:lnTo>
                  <a:lnTo>
                    <a:pt x="231" y="219"/>
                  </a:lnTo>
                  <a:lnTo>
                    <a:pt x="231" y="219"/>
                  </a:lnTo>
                  <a:lnTo>
                    <a:pt x="232" y="219"/>
                  </a:lnTo>
                  <a:lnTo>
                    <a:pt x="232" y="219"/>
                  </a:lnTo>
                  <a:lnTo>
                    <a:pt x="233" y="219"/>
                  </a:lnTo>
                  <a:lnTo>
                    <a:pt x="234" y="219"/>
                  </a:lnTo>
                  <a:lnTo>
                    <a:pt x="234" y="219"/>
                  </a:lnTo>
                  <a:lnTo>
                    <a:pt x="235" y="219"/>
                  </a:lnTo>
                  <a:lnTo>
                    <a:pt x="235" y="219"/>
                  </a:lnTo>
                  <a:lnTo>
                    <a:pt x="236" y="219"/>
                  </a:lnTo>
                  <a:lnTo>
                    <a:pt x="236" y="219"/>
                  </a:lnTo>
                  <a:lnTo>
                    <a:pt x="237" y="219"/>
                  </a:lnTo>
                  <a:lnTo>
                    <a:pt x="237" y="219"/>
                  </a:lnTo>
                  <a:lnTo>
                    <a:pt x="238" y="219"/>
                  </a:lnTo>
                  <a:lnTo>
                    <a:pt x="239" y="219"/>
                  </a:lnTo>
                  <a:lnTo>
                    <a:pt x="239" y="219"/>
                  </a:lnTo>
                  <a:lnTo>
                    <a:pt x="240" y="219"/>
                  </a:lnTo>
                  <a:lnTo>
                    <a:pt x="240" y="219"/>
                  </a:lnTo>
                  <a:lnTo>
                    <a:pt x="241" y="218"/>
                  </a:lnTo>
                  <a:lnTo>
                    <a:pt x="241" y="218"/>
                  </a:lnTo>
                  <a:lnTo>
                    <a:pt x="242" y="218"/>
                  </a:lnTo>
                  <a:lnTo>
                    <a:pt x="242" y="218"/>
                  </a:lnTo>
                  <a:lnTo>
                    <a:pt x="243" y="218"/>
                  </a:lnTo>
                  <a:lnTo>
                    <a:pt x="244" y="218"/>
                  </a:lnTo>
                  <a:lnTo>
                    <a:pt x="244" y="218"/>
                  </a:lnTo>
                  <a:lnTo>
                    <a:pt x="245" y="218"/>
                  </a:lnTo>
                  <a:lnTo>
                    <a:pt x="245" y="218"/>
                  </a:lnTo>
                  <a:lnTo>
                    <a:pt x="246" y="218"/>
                  </a:lnTo>
                  <a:lnTo>
                    <a:pt x="246" y="218"/>
                  </a:lnTo>
                  <a:lnTo>
                    <a:pt x="247" y="218"/>
                  </a:lnTo>
                  <a:lnTo>
                    <a:pt x="247" y="218"/>
                  </a:lnTo>
                  <a:lnTo>
                    <a:pt x="248" y="218"/>
                  </a:lnTo>
                  <a:lnTo>
                    <a:pt x="249" y="218"/>
                  </a:lnTo>
                  <a:lnTo>
                    <a:pt x="249" y="218"/>
                  </a:lnTo>
                  <a:lnTo>
                    <a:pt x="250" y="218"/>
                  </a:lnTo>
                  <a:lnTo>
                    <a:pt x="250" y="218"/>
                  </a:lnTo>
                  <a:lnTo>
                    <a:pt x="251" y="218"/>
                  </a:lnTo>
                  <a:lnTo>
                    <a:pt x="251" y="218"/>
                  </a:lnTo>
                  <a:lnTo>
                    <a:pt x="252" y="218"/>
                  </a:lnTo>
                  <a:lnTo>
                    <a:pt x="252" y="218"/>
                  </a:lnTo>
                  <a:lnTo>
                    <a:pt x="253" y="218"/>
                  </a:lnTo>
                  <a:lnTo>
                    <a:pt x="253" y="218"/>
                  </a:lnTo>
                  <a:lnTo>
                    <a:pt x="254" y="218"/>
                  </a:lnTo>
                  <a:lnTo>
                    <a:pt x="255" y="218"/>
                  </a:lnTo>
                  <a:lnTo>
                    <a:pt x="255" y="218"/>
                  </a:lnTo>
                  <a:lnTo>
                    <a:pt x="256" y="218"/>
                  </a:lnTo>
                  <a:lnTo>
                    <a:pt x="256" y="218"/>
                  </a:lnTo>
                  <a:lnTo>
                    <a:pt x="257" y="218"/>
                  </a:lnTo>
                  <a:lnTo>
                    <a:pt x="257" y="218"/>
                  </a:lnTo>
                  <a:lnTo>
                    <a:pt x="258" y="218"/>
                  </a:lnTo>
                  <a:lnTo>
                    <a:pt x="258" y="218"/>
                  </a:lnTo>
                  <a:lnTo>
                    <a:pt x="259" y="218"/>
                  </a:lnTo>
                  <a:lnTo>
                    <a:pt x="260" y="218"/>
                  </a:lnTo>
                  <a:lnTo>
                    <a:pt x="260" y="218"/>
                  </a:lnTo>
                  <a:lnTo>
                    <a:pt x="261" y="218"/>
                  </a:lnTo>
                  <a:lnTo>
                    <a:pt x="261" y="218"/>
                  </a:lnTo>
                  <a:lnTo>
                    <a:pt x="262" y="218"/>
                  </a:lnTo>
                  <a:lnTo>
                    <a:pt x="262" y="219"/>
                  </a:lnTo>
                  <a:lnTo>
                    <a:pt x="263" y="219"/>
                  </a:lnTo>
                  <a:lnTo>
                    <a:pt x="263" y="219"/>
                  </a:lnTo>
                  <a:lnTo>
                    <a:pt x="264" y="219"/>
                  </a:lnTo>
                  <a:lnTo>
                    <a:pt x="265" y="219"/>
                  </a:lnTo>
                  <a:lnTo>
                    <a:pt x="265" y="219"/>
                  </a:lnTo>
                  <a:lnTo>
                    <a:pt x="266" y="219"/>
                  </a:lnTo>
                  <a:lnTo>
                    <a:pt x="266" y="219"/>
                  </a:lnTo>
                  <a:lnTo>
                    <a:pt x="267" y="219"/>
                  </a:lnTo>
                  <a:lnTo>
                    <a:pt x="267" y="219"/>
                  </a:lnTo>
                  <a:lnTo>
                    <a:pt x="268" y="219"/>
                  </a:lnTo>
                  <a:lnTo>
                    <a:pt x="268" y="219"/>
                  </a:lnTo>
                  <a:lnTo>
                    <a:pt x="269" y="219"/>
                  </a:lnTo>
                  <a:lnTo>
                    <a:pt x="270" y="219"/>
                  </a:lnTo>
                  <a:lnTo>
                    <a:pt x="270" y="219"/>
                  </a:lnTo>
                  <a:lnTo>
                    <a:pt x="271" y="219"/>
                  </a:lnTo>
                  <a:lnTo>
                    <a:pt x="271" y="219"/>
                  </a:lnTo>
                  <a:lnTo>
                    <a:pt x="272" y="219"/>
                  </a:lnTo>
                  <a:lnTo>
                    <a:pt x="272" y="219"/>
                  </a:lnTo>
                  <a:lnTo>
                    <a:pt x="273" y="219"/>
                  </a:lnTo>
                  <a:lnTo>
                    <a:pt x="273" y="219"/>
                  </a:lnTo>
                  <a:lnTo>
                    <a:pt x="274" y="219"/>
                  </a:lnTo>
                  <a:lnTo>
                    <a:pt x="275" y="219"/>
                  </a:lnTo>
                  <a:lnTo>
                    <a:pt x="275" y="219"/>
                  </a:lnTo>
                  <a:lnTo>
                    <a:pt x="276" y="219"/>
                  </a:lnTo>
                  <a:lnTo>
                    <a:pt x="276" y="219"/>
                  </a:lnTo>
                  <a:lnTo>
                    <a:pt x="277" y="219"/>
                  </a:lnTo>
                  <a:lnTo>
                    <a:pt x="277" y="219"/>
                  </a:lnTo>
                  <a:lnTo>
                    <a:pt x="278" y="219"/>
                  </a:lnTo>
                  <a:lnTo>
                    <a:pt x="278" y="219"/>
                  </a:lnTo>
                  <a:lnTo>
                    <a:pt x="279" y="219"/>
                  </a:lnTo>
                  <a:lnTo>
                    <a:pt x="280" y="219"/>
                  </a:lnTo>
                  <a:lnTo>
                    <a:pt x="280" y="219"/>
                  </a:lnTo>
                  <a:lnTo>
                    <a:pt x="281" y="219"/>
                  </a:lnTo>
                  <a:lnTo>
                    <a:pt x="281" y="219"/>
                  </a:lnTo>
                  <a:lnTo>
                    <a:pt x="282" y="219"/>
                  </a:lnTo>
                  <a:lnTo>
                    <a:pt x="282" y="219"/>
                  </a:lnTo>
                  <a:lnTo>
                    <a:pt x="283" y="219"/>
                  </a:lnTo>
                  <a:lnTo>
                    <a:pt x="283" y="219"/>
                  </a:lnTo>
                  <a:lnTo>
                    <a:pt x="284" y="219"/>
                  </a:lnTo>
                  <a:lnTo>
                    <a:pt x="285" y="219"/>
                  </a:lnTo>
                  <a:lnTo>
                    <a:pt x="285" y="219"/>
                  </a:lnTo>
                  <a:lnTo>
                    <a:pt x="286" y="219"/>
                  </a:lnTo>
                  <a:lnTo>
                    <a:pt x="286" y="219"/>
                  </a:lnTo>
                  <a:lnTo>
                    <a:pt x="287" y="219"/>
                  </a:lnTo>
                  <a:lnTo>
                    <a:pt x="287" y="219"/>
                  </a:lnTo>
                  <a:lnTo>
                    <a:pt x="288" y="219"/>
                  </a:lnTo>
                  <a:lnTo>
                    <a:pt x="288" y="219"/>
                  </a:lnTo>
                  <a:lnTo>
                    <a:pt x="289" y="219"/>
                  </a:lnTo>
                  <a:lnTo>
                    <a:pt x="290" y="219"/>
                  </a:lnTo>
                  <a:lnTo>
                    <a:pt x="290" y="219"/>
                  </a:lnTo>
                  <a:lnTo>
                    <a:pt x="291" y="219"/>
                  </a:lnTo>
                  <a:lnTo>
                    <a:pt x="291" y="219"/>
                  </a:lnTo>
                  <a:lnTo>
                    <a:pt x="292" y="219"/>
                  </a:lnTo>
                  <a:lnTo>
                    <a:pt x="292" y="219"/>
                  </a:lnTo>
                  <a:lnTo>
                    <a:pt x="293" y="219"/>
                  </a:lnTo>
                  <a:lnTo>
                    <a:pt x="293" y="219"/>
                  </a:lnTo>
                  <a:lnTo>
                    <a:pt x="294" y="219"/>
                  </a:lnTo>
                  <a:lnTo>
                    <a:pt x="295" y="219"/>
                  </a:lnTo>
                  <a:lnTo>
                    <a:pt x="295" y="219"/>
                  </a:lnTo>
                  <a:lnTo>
                    <a:pt x="296" y="219"/>
                  </a:lnTo>
                  <a:lnTo>
                    <a:pt x="296" y="219"/>
                  </a:lnTo>
                  <a:lnTo>
                    <a:pt x="297" y="219"/>
                  </a:lnTo>
                  <a:lnTo>
                    <a:pt x="297" y="219"/>
                  </a:lnTo>
                  <a:lnTo>
                    <a:pt x="298" y="219"/>
                  </a:lnTo>
                  <a:lnTo>
                    <a:pt x="298" y="219"/>
                  </a:lnTo>
                  <a:lnTo>
                    <a:pt x="299" y="219"/>
                  </a:lnTo>
                  <a:lnTo>
                    <a:pt x="299" y="219"/>
                  </a:lnTo>
                  <a:lnTo>
                    <a:pt x="300" y="219"/>
                  </a:lnTo>
                  <a:lnTo>
                    <a:pt x="301" y="219"/>
                  </a:lnTo>
                  <a:lnTo>
                    <a:pt x="301" y="219"/>
                  </a:lnTo>
                  <a:lnTo>
                    <a:pt x="302" y="219"/>
                  </a:lnTo>
                  <a:lnTo>
                    <a:pt x="302" y="219"/>
                  </a:lnTo>
                  <a:lnTo>
                    <a:pt x="303" y="219"/>
                  </a:lnTo>
                  <a:lnTo>
                    <a:pt x="303" y="219"/>
                  </a:lnTo>
                  <a:lnTo>
                    <a:pt x="304" y="219"/>
                  </a:lnTo>
                  <a:lnTo>
                    <a:pt x="304" y="219"/>
                  </a:lnTo>
                  <a:lnTo>
                    <a:pt x="305" y="219"/>
                  </a:lnTo>
                  <a:lnTo>
                    <a:pt x="306" y="219"/>
                  </a:lnTo>
                  <a:lnTo>
                    <a:pt x="306" y="219"/>
                  </a:lnTo>
                  <a:lnTo>
                    <a:pt x="307" y="219"/>
                  </a:lnTo>
                  <a:lnTo>
                    <a:pt x="307" y="219"/>
                  </a:lnTo>
                  <a:lnTo>
                    <a:pt x="308" y="219"/>
                  </a:lnTo>
                  <a:lnTo>
                    <a:pt x="308" y="219"/>
                  </a:lnTo>
                  <a:lnTo>
                    <a:pt x="309" y="219"/>
                  </a:lnTo>
                  <a:lnTo>
                    <a:pt x="309" y="219"/>
                  </a:lnTo>
                  <a:lnTo>
                    <a:pt x="310" y="219"/>
                  </a:lnTo>
                  <a:lnTo>
                    <a:pt x="311" y="219"/>
                  </a:lnTo>
                  <a:lnTo>
                    <a:pt x="311" y="219"/>
                  </a:lnTo>
                  <a:lnTo>
                    <a:pt x="312" y="219"/>
                  </a:lnTo>
                  <a:lnTo>
                    <a:pt x="312" y="219"/>
                  </a:lnTo>
                  <a:lnTo>
                    <a:pt x="313" y="219"/>
                  </a:lnTo>
                  <a:lnTo>
                    <a:pt x="313" y="219"/>
                  </a:lnTo>
                  <a:lnTo>
                    <a:pt x="314" y="219"/>
                  </a:lnTo>
                  <a:lnTo>
                    <a:pt x="314" y="219"/>
                  </a:lnTo>
                  <a:lnTo>
                    <a:pt x="315" y="219"/>
                  </a:lnTo>
                  <a:lnTo>
                    <a:pt x="316" y="219"/>
                  </a:lnTo>
                  <a:lnTo>
                    <a:pt x="316" y="219"/>
                  </a:lnTo>
                  <a:lnTo>
                    <a:pt x="317" y="219"/>
                  </a:lnTo>
                  <a:lnTo>
                    <a:pt x="317" y="219"/>
                  </a:lnTo>
                  <a:lnTo>
                    <a:pt x="318" y="219"/>
                  </a:lnTo>
                  <a:lnTo>
                    <a:pt x="318" y="219"/>
                  </a:lnTo>
                  <a:lnTo>
                    <a:pt x="319" y="219"/>
                  </a:lnTo>
                  <a:lnTo>
                    <a:pt x="319" y="219"/>
                  </a:lnTo>
                  <a:lnTo>
                    <a:pt x="320" y="219"/>
                  </a:lnTo>
                  <a:lnTo>
                    <a:pt x="321" y="219"/>
                  </a:lnTo>
                  <a:lnTo>
                    <a:pt x="321" y="219"/>
                  </a:lnTo>
                  <a:lnTo>
                    <a:pt x="322" y="219"/>
                  </a:lnTo>
                  <a:lnTo>
                    <a:pt x="322" y="219"/>
                  </a:lnTo>
                  <a:lnTo>
                    <a:pt x="323" y="219"/>
                  </a:lnTo>
                  <a:lnTo>
                    <a:pt x="323" y="219"/>
                  </a:lnTo>
                  <a:lnTo>
                    <a:pt x="324" y="219"/>
                  </a:lnTo>
                  <a:lnTo>
                    <a:pt x="324" y="219"/>
                  </a:lnTo>
                  <a:lnTo>
                    <a:pt x="325" y="219"/>
                  </a:lnTo>
                  <a:lnTo>
                    <a:pt x="326" y="219"/>
                  </a:lnTo>
                  <a:lnTo>
                    <a:pt x="326" y="219"/>
                  </a:lnTo>
                  <a:lnTo>
                    <a:pt x="327" y="219"/>
                  </a:lnTo>
                  <a:lnTo>
                    <a:pt x="327" y="219"/>
                  </a:lnTo>
                  <a:lnTo>
                    <a:pt x="328" y="219"/>
                  </a:lnTo>
                  <a:lnTo>
                    <a:pt x="328" y="219"/>
                  </a:lnTo>
                  <a:lnTo>
                    <a:pt x="329" y="219"/>
                  </a:lnTo>
                  <a:lnTo>
                    <a:pt x="329" y="219"/>
                  </a:lnTo>
                  <a:lnTo>
                    <a:pt x="330" y="219"/>
                  </a:lnTo>
                  <a:lnTo>
                    <a:pt x="331" y="219"/>
                  </a:lnTo>
                  <a:lnTo>
                    <a:pt x="331" y="219"/>
                  </a:lnTo>
                  <a:lnTo>
                    <a:pt x="332" y="219"/>
                  </a:lnTo>
                  <a:lnTo>
                    <a:pt x="332" y="219"/>
                  </a:lnTo>
                  <a:lnTo>
                    <a:pt x="333" y="219"/>
                  </a:lnTo>
                  <a:lnTo>
                    <a:pt x="333" y="219"/>
                  </a:lnTo>
                  <a:lnTo>
                    <a:pt x="334" y="219"/>
                  </a:lnTo>
                  <a:lnTo>
                    <a:pt x="334" y="219"/>
                  </a:lnTo>
                  <a:lnTo>
                    <a:pt x="335" y="219"/>
                  </a:lnTo>
                  <a:lnTo>
                    <a:pt x="336" y="219"/>
                  </a:lnTo>
                  <a:lnTo>
                    <a:pt x="336" y="219"/>
                  </a:lnTo>
                  <a:lnTo>
                    <a:pt x="337" y="219"/>
                  </a:lnTo>
                  <a:lnTo>
                    <a:pt x="337" y="219"/>
                  </a:lnTo>
                  <a:lnTo>
                    <a:pt x="338" y="219"/>
                  </a:lnTo>
                  <a:lnTo>
                    <a:pt x="338" y="219"/>
                  </a:lnTo>
                  <a:lnTo>
                    <a:pt x="339" y="219"/>
                  </a:lnTo>
                  <a:lnTo>
                    <a:pt x="339" y="219"/>
                  </a:lnTo>
                  <a:lnTo>
                    <a:pt x="340" y="219"/>
                  </a:lnTo>
                  <a:lnTo>
                    <a:pt x="341" y="219"/>
                  </a:lnTo>
                  <a:lnTo>
                    <a:pt x="341" y="219"/>
                  </a:lnTo>
                  <a:lnTo>
                    <a:pt x="342" y="219"/>
                  </a:lnTo>
                  <a:lnTo>
                    <a:pt x="342" y="219"/>
                  </a:lnTo>
                  <a:lnTo>
                    <a:pt x="343" y="219"/>
                  </a:lnTo>
                  <a:lnTo>
                    <a:pt x="343" y="219"/>
                  </a:lnTo>
                  <a:lnTo>
                    <a:pt x="344" y="219"/>
                  </a:lnTo>
                  <a:lnTo>
                    <a:pt x="344" y="219"/>
                  </a:lnTo>
                  <a:lnTo>
                    <a:pt x="345" y="219"/>
                  </a:lnTo>
                  <a:lnTo>
                    <a:pt x="346" y="219"/>
                  </a:lnTo>
                  <a:lnTo>
                    <a:pt x="346" y="219"/>
                  </a:lnTo>
                  <a:lnTo>
                    <a:pt x="347" y="219"/>
                  </a:lnTo>
                  <a:lnTo>
                    <a:pt x="347" y="219"/>
                  </a:lnTo>
                  <a:lnTo>
                    <a:pt x="348" y="219"/>
                  </a:lnTo>
                  <a:lnTo>
                    <a:pt x="348" y="219"/>
                  </a:lnTo>
                  <a:lnTo>
                    <a:pt x="349" y="219"/>
                  </a:lnTo>
                  <a:lnTo>
                    <a:pt x="349" y="219"/>
                  </a:lnTo>
                  <a:lnTo>
                    <a:pt x="350" y="219"/>
                  </a:lnTo>
                  <a:lnTo>
                    <a:pt x="351" y="219"/>
                  </a:lnTo>
                  <a:lnTo>
                    <a:pt x="351" y="219"/>
                  </a:lnTo>
                  <a:lnTo>
                    <a:pt x="352" y="219"/>
                  </a:lnTo>
                  <a:lnTo>
                    <a:pt x="352" y="219"/>
                  </a:lnTo>
                  <a:lnTo>
                    <a:pt x="353" y="219"/>
                  </a:lnTo>
                  <a:lnTo>
                    <a:pt x="353" y="219"/>
                  </a:lnTo>
                  <a:lnTo>
                    <a:pt x="354" y="219"/>
                  </a:lnTo>
                  <a:lnTo>
                    <a:pt x="354" y="219"/>
                  </a:lnTo>
                  <a:lnTo>
                    <a:pt x="355" y="219"/>
                  </a:lnTo>
                  <a:lnTo>
                    <a:pt x="356" y="219"/>
                  </a:lnTo>
                  <a:lnTo>
                    <a:pt x="356" y="219"/>
                  </a:lnTo>
                  <a:lnTo>
                    <a:pt x="357" y="219"/>
                  </a:lnTo>
                  <a:lnTo>
                    <a:pt x="357" y="219"/>
                  </a:lnTo>
                  <a:lnTo>
                    <a:pt x="358" y="219"/>
                  </a:lnTo>
                  <a:lnTo>
                    <a:pt x="358" y="219"/>
                  </a:lnTo>
                  <a:lnTo>
                    <a:pt x="359" y="219"/>
                  </a:lnTo>
                  <a:lnTo>
                    <a:pt x="359" y="219"/>
                  </a:lnTo>
                  <a:lnTo>
                    <a:pt x="360" y="219"/>
                  </a:lnTo>
                  <a:lnTo>
                    <a:pt x="361" y="219"/>
                  </a:lnTo>
                  <a:lnTo>
                    <a:pt x="361" y="219"/>
                  </a:lnTo>
                  <a:lnTo>
                    <a:pt x="362" y="219"/>
                  </a:lnTo>
                  <a:lnTo>
                    <a:pt x="362" y="219"/>
                  </a:lnTo>
                  <a:lnTo>
                    <a:pt x="363" y="219"/>
                  </a:lnTo>
                  <a:lnTo>
                    <a:pt x="363" y="219"/>
                  </a:lnTo>
                  <a:lnTo>
                    <a:pt x="364" y="219"/>
                  </a:lnTo>
                  <a:lnTo>
                    <a:pt x="364" y="219"/>
                  </a:lnTo>
                  <a:lnTo>
                    <a:pt x="365" y="219"/>
                  </a:lnTo>
                  <a:lnTo>
                    <a:pt x="366" y="219"/>
                  </a:lnTo>
                  <a:lnTo>
                    <a:pt x="366" y="219"/>
                  </a:lnTo>
                  <a:lnTo>
                    <a:pt x="367" y="219"/>
                  </a:lnTo>
                  <a:lnTo>
                    <a:pt x="367" y="219"/>
                  </a:lnTo>
                  <a:lnTo>
                    <a:pt x="368" y="219"/>
                  </a:lnTo>
                  <a:lnTo>
                    <a:pt x="368" y="219"/>
                  </a:lnTo>
                  <a:lnTo>
                    <a:pt x="369" y="219"/>
                  </a:lnTo>
                  <a:lnTo>
                    <a:pt x="369" y="219"/>
                  </a:lnTo>
                  <a:lnTo>
                    <a:pt x="370" y="219"/>
                  </a:lnTo>
                  <a:lnTo>
                    <a:pt x="371" y="219"/>
                  </a:lnTo>
                  <a:lnTo>
                    <a:pt x="371" y="219"/>
                  </a:lnTo>
                  <a:lnTo>
                    <a:pt x="372" y="219"/>
                  </a:lnTo>
                  <a:lnTo>
                    <a:pt x="372" y="219"/>
                  </a:lnTo>
                  <a:lnTo>
                    <a:pt x="373" y="219"/>
                  </a:lnTo>
                  <a:lnTo>
                    <a:pt x="373" y="219"/>
                  </a:lnTo>
                  <a:lnTo>
                    <a:pt x="374" y="219"/>
                  </a:lnTo>
                  <a:lnTo>
                    <a:pt x="374" y="219"/>
                  </a:lnTo>
                  <a:lnTo>
                    <a:pt x="375" y="219"/>
                  </a:lnTo>
                  <a:lnTo>
                    <a:pt x="376" y="219"/>
                  </a:lnTo>
                  <a:lnTo>
                    <a:pt x="376" y="219"/>
                  </a:lnTo>
                  <a:lnTo>
                    <a:pt x="377" y="219"/>
                  </a:lnTo>
                  <a:lnTo>
                    <a:pt x="377" y="219"/>
                  </a:lnTo>
                  <a:lnTo>
                    <a:pt x="378" y="219"/>
                  </a:lnTo>
                  <a:lnTo>
                    <a:pt x="378" y="219"/>
                  </a:lnTo>
                  <a:lnTo>
                    <a:pt x="379" y="219"/>
                  </a:lnTo>
                  <a:lnTo>
                    <a:pt x="379" y="219"/>
                  </a:lnTo>
                  <a:lnTo>
                    <a:pt x="380" y="219"/>
                  </a:lnTo>
                  <a:lnTo>
                    <a:pt x="381" y="219"/>
                  </a:lnTo>
                  <a:lnTo>
                    <a:pt x="381" y="219"/>
                  </a:lnTo>
                  <a:lnTo>
                    <a:pt x="382" y="219"/>
                  </a:lnTo>
                  <a:lnTo>
                    <a:pt x="382" y="219"/>
                  </a:lnTo>
                  <a:lnTo>
                    <a:pt x="383" y="219"/>
                  </a:lnTo>
                  <a:lnTo>
                    <a:pt x="383" y="219"/>
                  </a:lnTo>
                  <a:lnTo>
                    <a:pt x="384" y="219"/>
                  </a:lnTo>
                  <a:lnTo>
                    <a:pt x="384" y="219"/>
                  </a:lnTo>
                  <a:lnTo>
                    <a:pt x="385" y="219"/>
                  </a:lnTo>
                  <a:lnTo>
                    <a:pt x="386" y="219"/>
                  </a:lnTo>
                  <a:lnTo>
                    <a:pt x="386" y="219"/>
                  </a:lnTo>
                  <a:lnTo>
                    <a:pt x="387" y="219"/>
                  </a:lnTo>
                  <a:lnTo>
                    <a:pt x="387" y="219"/>
                  </a:lnTo>
                  <a:lnTo>
                    <a:pt x="388" y="219"/>
                  </a:lnTo>
                  <a:lnTo>
                    <a:pt x="388" y="219"/>
                  </a:lnTo>
                  <a:lnTo>
                    <a:pt x="389" y="219"/>
                  </a:lnTo>
                  <a:lnTo>
                    <a:pt x="389" y="219"/>
                  </a:lnTo>
                  <a:lnTo>
                    <a:pt x="390" y="219"/>
                  </a:lnTo>
                  <a:lnTo>
                    <a:pt x="391" y="219"/>
                  </a:lnTo>
                  <a:lnTo>
                    <a:pt x="391" y="219"/>
                  </a:lnTo>
                  <a:lnTo>
                    <a:pt x="392" y="219"/>
                  </a:lnTo>
                  <a:lnTo>
                    <a:pt x="392" y="219"/>
                  </a:lnTo>
                  <a:lnTo>
                    <a:pt x="393" y="219"/>
                  </a:lnTo>
                  <a:lnTo>
                    <a:pt x="393" y="219"/>
                  </a:lnTo>
                  <a:lnTo>
                    <a:pt x="394" y="219"/>
                  </a:lnTo>
                  <a:lnTo>
                    <a:pt x="395" y="219"/>
                  </a:lnTo>
                  <a:lnTo>
                    <a:pt x="395" y="219"/>
                  </a:lnTo>
                  <a:lnTo>
                    <a:pt x="396" y="219"/>
                  </a:lnTo>
                  <a:lnTo>
                    <a:pt x="396" y="219"/>
                  </a:lnTo>
                  <a:lnTo>
                    <a:pt x="397" y="219"/>
                  </a:lnTo>
                  <a:lnTo>
                    <a:pt x="397" y="219"/>
                  </a:lnTo>
                  <a:lnTo>
                    <a:pt x="398" y="219"/>
                  </a:lnTo>
                  <a:lnTo>
                    <a:pt x="398" y="219"/>
                  </a:lnTo>
                  <a:lnTo>
                    <a:pt x="399" y="219"/>
                  </a:lnTo>
                  <a:lnTo>
                    <a:pt x="400" y="219"/>
                  </a:lnTo>
                  <a:lnTo>
                    <a:pt x="400" y="219"/>
                  </a:lnTo>
                  <a:lnTo>
                    <a:pt x="401" y="219"/>
                  </a:lnTo>
                  <a:lnTo>
                    <a:pt x="401" y="219"/>
                  </a:lnTo>
                  <a:lnTo>
                    <a:pt x="402" y="219"/>
                  </a:lnTo>
                  <a:lnTo>
                    <a:pt x="402" y="219"/>
                  </a:lnTo>
                  <a:lnTo>
                    <a:pt x="403" y="219"/>
                  </a:lnTo>
                  <a:lnTo>
                    <a:pt x="403" y="219"/>
                  </a:lnTo>
                  <a:lnTo>
                    <a:pt x="404" y="219"/>
                  </a:lnTo>
                  <a:lnTo>
                    <a:pt x="405" y="219"/>
                  </a:lnTo>
                  <a:lnTo>
                    <a:pt x="405" y="219"/>
                  </a:lnTo>
                  <a:lnTo>
                    <a:pt x="406" y="219"/>
                  </a:lnTo>
                  <a:lnTo>
                    <a:pt x="406" y="219"/>
                  </a:lnTo>
                  <a:lnTo>
                    <a:pt x="407" y="219"/>
                  </a:lnTo>
                  <a:lnTo>
                    <a:pt x="407" y="219"/>
                  </a:lnTo>
                  <a:lnTo>
                    <a:pt x="408" y="219"/>
                  </a:lnTo>
                  <a:lnTo>
                    <a:pt x="408" y="219"/>
                  </a:lnTo>
                  <a:lnTo>
                    <a:pt x="409" y="219"/>
                  </a:lnTo>
                  <a:lnTo>
                    <a:pt x="410" y="219"/>
                  </a:lnTo>
                  <a:lnTo>
                    <a:pt x="410" y="219"/>
                  </a:lnTo>
                  <a:lnTo>
                    <a:pt x="411" y="219"/>
                  </a:lnTo>
                  <a:lnTo>
                    <a:pt x="411" y="219"/>
                  </a:lnTo>
                  <a:lnTo>
                    <a:pt x="412" y="219"/>
                  </a:lnTo>
                  <a:lnTo>
                    <a:pt x="412" y="219"/>
                  </a:lnTo>
                  <a:lnTo>
                    <a:pt x="413" y="219"/>
                  </a:lnTo>
                  <a:lnTo>
                    <a:pt x="413" y="219"/>
                  </a:lnTo>
                  <a:lnTo>
                    <a:pt x="414" y="219"/>
                  </a:lnTo>
                  <a:lnTo>
                    <a:pt x="415" y="219"/>
                  </a:lnTo>
                  <a:lnTo>
                    <a:pt x="415" y="219"/>
                  </a:lnTo>
                  <a:lnTo>
                    <a:pt x="416" y="219"/>
                  </a:lnTo>
                  <a:lnTo>
                    <a:pt x="416" y="219"/>
                  </a:lnTo>
                  <a:lnTo>
                    <a:pt x="417" y="219"/>
                  </a:lnTo>
                  <a:lnTo>
                    <a:pt x="417" y="219"/>
                  </a:lnTo>
                  <a:lnTo>
                    <a:pt x="418" y="219"/>
                  </a:lnTo>
                  <a:lnTo>
                    <a:pt x="418" y="219"/>
                  </a:lnTo>
                  <a:lnTo>
                    <a:pt x="419" y="219"/>
                  </a:lnTo>
                  <a:lnTo>
                    <a:pt x="420" y="219"/>
                  </a:lnTo>
                  <a:lnTo>
                    <a:pt x="420" y="219"/>
                  </a:lnTo>
                  <a:lnTo>
                    <a:pt x="421" y="219"/>
                  </a:lnTo>
                  <a:lnTo>
                    <a:pt x="421" y="219"/>
                  </a:lnTo>
                  <a:lnTo>
                    <a:pt x="422" y="219"/>
                  </a:lnTo>
                  <a:lnTo>
                    <a:pt x="422" y="219"/>
                  </a:lnTo>
                  <a:lnTo>
                    <a:pt x="423" y="219"/>
                  </a:lnTo>
                  <a:lnTo>
                    <a:pt x="423" y="219"/>
                  </a:lnTo>
                  <a:lnTo>
                    <a:pt x="424" y="219"/>
                  </a:lnTo>
                  <a:lnTo>
                    <a:pt x="425" y="219"/>
                  </a:lnTo>
                  <a:lnTo>
                    <a:pt x="425" y="219"/>
                  </a:lnTo>
                  <a:lnTo>
                    <a:pt x="426" y="219"/>
                  </a:lnTo>
                  <a:lnTo>
                    <a:pt x="426" y="219"/>
                  </a:lnTo>
                  <a:lnTo>
                    <a:pt x="427" y="219"/>
                  </a:lnTo>
                  <a:lnTo>
                    <a:pt x="427" y="219"/>
                  </a:lnTo>
                  <a:lnTo>
                    <a:pt x="428" y="219"/>
                  </a:lnTo>
                  <a:lnTo>
                    <a:pt x="428" y="219"/>
                  </a:lnTo>
                  <a:lnTo>
                    <a:pt x="429" y="219"/>
                  </a:lnTo>
                  <a:lnTo>
                    <a:pt x="430" y="219"/>
                  </a:lnTo>
                  <a:lnTo>
                    <a:pt x="430" y="219"/>
                  </a:lnTo>
                  <a:lnTo>
                    <a:pt x="431" y="219"/>
                  </a:lnTo>
                  <a:lnTo>
                    <a:pt x="431" y="219"/>
                  </a:lnTo>
                  <a:lnTo>
                    <a:pt x="432" y="219"/>
                  </a:lnTo>
                  <a:lnTo>
                    <a:pt x="432" y="219"/>
                  </a:lnTo>
                  <a:lnTo>
                    <a:pt x="433" y="219"/>
                  </a:lnTo>
                  <a:lnTo>
                    <a:pt x="433" y="219"/>
                  </a:lnTo>
                  <a:lnTo>
                    <a:pt x="434" y="219"/>
                  </a:lnTo>
                  <a:lnTo>
                    <a:pt x="435" y="219"/>
                  </a:lnTo>
                  <a:lnTo>
                    <a:pt x="435" y="219"/>
                  </a:lnTo>
                  <a:lnTo>
                    <a:pt x="436" y="219"/>
                  </a:lnTo>
                  <a:lnTo>
                    <a:pt x="436" y="219"/>
                  </a:lnTo>
                  <a:lnTo>
                    <a:pt x="437" y="219"/>
                  </a:lnTo>
                  <a:lnTo>
                    <a:pt x="437" y="219"/>
                  </a:lnTo>
                  <a:lnTo>
                    <a:pt x="438" y="219"/>
                  </a:lnTo>
                  <a:lnTo>
                    <a:pt x="439" y="219"/>
                  </a:lnTo>
                  <a:lnTo>
                    <a:pt x="439" y="219"/>
                  </a:lnTo>
                  <a:lnTo>
                    <a:pt x="440" y="219"/>
                  </a:lnTo>
                  <a:lnTo>
                    <a:pt x="440" y="219"/>
                  </a:lnTo>
                  <a:lnTo>
                    <a:pt x="441" y="219"/>
                  </a:lnTo>
                  <a:lnTo>
                    <a:pt x="441" y="219"/>
                  </a:lnTo>
                  <a:lnTo>
                    <a:pt x="442" y="219"/>
                  </a:lnTo>
                  <a:lnTo>
                    <a:pt x="442" y="219"/>
                  </a:lnTo>
                  <a:lnTo>
                    <a:pt x="443" y="219"/>
                  </a:lnTo>
                  <a:lnTo>
                    <a:pt x="444" y="219"/>
                  </a:lnTo>
                  <a:lnTo>
                    <a:pt x="444" y="219"/>
                  </a:lnTo>
                  <a:lnTo>
                    <a:pt x="445" y="219"/>
                  </a:lnTo>
                  <a:lnTo>
                    <a:pt x="445" y="219"/>
                  </a:lnTo>
                  <a:lnTo>
                    <a:pt x="446" y="219"/>
                  </a:lnTo>
                  <a:lnTo>
                    <a:pt x="446" y="219"/>
                  </a:lnTo>
                  <a:lnTo>
                    <a:pt x="447" y="219"/>
                  </a:lnTo>
                  <a:lnTo>
                    <a:pt x="447" y="219"/>
                  </a:lnTo>
                  <a:lnTo>
                    <a:pt x="448" y="219"/>
                  </a:lnTo>
                  <a:lnTo>
                    <a:pt x="449" y="219"/>
                  </a:lnTo>
                  <a:lnTo>
                    <a:pt x="449" y="219"/>
                  </a:lnTo>
                  <a:lnTo>
                    <a:pt x="450" y="219"/>
                  </a:lnTo>
                  <a:lnTo>
                    <a:pt x="450" y="219"/>
                  </a:lnTo>
                  <a:lnTo>
                    <a:pt x="451" y="219"/>
                  </a:lnTo>
                  <a:lnTo>
                    <a:pt x="451" y="219"/>
                  </a:lnTo>
                  <a:lnTo>
                    <a:pt x="452" y="219"/>
                  </a:lnTo>
                  <a:lnTo>
                    <a:pt x="452" y="219"/>
                  </a:lnTo>
                  <a:lnTo>
                    <a:pt x="453" y="219"/>
                  </a:lnTo>
                  <a:lnTo>
                    <a:pt x="454" y="219"/>
                  </a:lnTo>
                  <a:lnTo>
                    <a:pt x="454" y="219"/>
                  </a:lnTo>
                  <a:lnTo>
                    <a:pt x="455" y="219"/>
                  </a:lnTo>
                  <a:lnTo>
                    <a:pt x="455" y="219"/>
                  </a:lnTo>
                  <a:lnTo>
                    <a:pt x="456" y="219"/>
                  </a:lnTo>
                  <a:lnTo>
                    <a:pt x="456" y="219"/>
                  </a:lnTo>
                  <a:lnTo>
                    <a:pt x="457" y="219"/>
                  </a:lnTo>
                  <a:lnTo>
                    <a:pt x="457" y="219"/>
                  </a:lnTo>
                  <a:lnTo>
                    <a:pt x="458" y="219"/>
                  </a:lnTo>
                  <a:lnTo>
                    <a:pt x="459" y="219"/>
                  </a:lnTo>
                  <a:lnTo>
                    <a:pt x="459" y="219"/>
                  </a:lnTo>
                  <a:lnTo>
                    <a:pt x="460" y="219"/>
                  </a:lnTo>
                  <a:lnTo>
                    <a:pt x="460" y="219"/>
                  </a:lnTo>
                  <a:lnTo>
                    <a:pt x="461" y="219"/>
                  </a:lnTo>
                  <a:lnTo>
                    <a:pt x="461" y="219"/>
                  </a:lnTo>
                  <a:lnTo>
                    <a:pt x="462" y="219"/>
                  </a:lnTo>
                  <a:lnTo>
                    <a:pt x="462" y="219"/>
                  </a:lnTo>
                  <a:lnTo>
                    <a:pt x="463" y="219"/>
                  </a:lnTo>
                  <a:lnTo>
                    <a:pt x="464" y="219"/>
                  </a:lnTo>
                  <a:lnTo>
                    <a:pt x="464" y="219"/>
                  </a:lnTo>
                  <a:lnTo>
                    <a:pt x="465" y="219"/>
                  </a:lnTo>
                  <a:lnTo>
                    <a:pt x="465" y="219"/>
                  </a:lnTo>
                  <a:lnTo>
                    <a:pt x="466" y="219"/>
                  </a:lnTo>
                  <a:lnTo>
                    <a:pt x="466" y="219"/>
                  </a:lnTo>
                  <a:lnTo>
                    <a:pt x="467" y="219"/>
                  </a:lnTo>
                  <a:lnTo>
                    <a:pt x="468" y="219"/>
                  </a:lnTo>
                  <a:lnTo>
                    <a:pt x="468" y="219"/>
                  </a:lnTo>
                  <a:lnTo>
                    <a:pt x="469" y="219"/>
                  </a:lnTo>
                  <a:lnTo>
                    <a:pt x="469" y="219"/>
                  </a:lnTo>
                  <a:lnTo>
                    <a:pt x="470" y="219"/>
                  </a:lnTo>
                  <a:lnTo>
                    <a:pt x="470" y="219"/>
                  </a:lnTo>
                  <a:lnTo>
                    <a:pt x="471" y="219"/>
                  </a:lnTo>
                  <a:lnTo>
                    <a:pt x="471" y="219"/>
                  </a:lnTo>
                  <a:lnTo>
                    <a:pt x="472" y="219"/>
                  </a:lnTo>
                  <a:lnTo>
                    <a:pt x="473" y="219"/>
                  </a:lnTo>
                  <a:lnTo>
                    <a:pt x="473" y="219"/>
                  </a:lnTo>
                  <a:lnTo>
                    <a:pt x="474" y="219"/>
                  </a:lnTo>
                  <a:lnTo>
                    <a:pt x="474" y="219"/>
                  </a:lnTo>
                  <a:lnTo>
                    <a:pt x="475" y="219"/>
                  </a:lnTo>
                  <a:lnTo>
                    <a:pt x="475" y="219"/>
                  </a:lnTo>
                  <a:lnTo>
                    <a:pt x="476" y="219"/>
                  </a:lnTo>
                  <a:lnTo>
                    <a:pt x="476" y="219"/>
                  </a:lnTo>
                  <a:lnTo>
                    <a:pt x="477" y="219"/>
                  </a:lnTo>
                  <a:lnTo>
                    <a:pt x="478" y="219"/>
                  </a:lnTo>
                  <a:lnTo>
                    <a:pt x="478" y="219"/>
                  </a:lnTo>
                  <a:lnTo>
                    <a:pt x="479" y="219"/>
                  </a:lnTo>
                  <a:lnTo>
                    <a:pt x="479" y="219"/>
                  </a:lnTo>
                  <a:lnTo>
                    <a:pt x="480" y="219"/>
                  </a:lnTo>
                  <a:lnTo>
                    <a:pt x="480" y="219"/>
                  </a:lnTo>
                  <a:lnTo>
                    <a:pt x="481" y="219"/>
                  </a:lnTo>
                  <a:lnTo>
                    <a:pt x="481" y="219"/>
                  </a:lnTo>
                  <a:lnTo>
                    <a:pt x="482" y="219"/>
                  </a:lnTo>
                  <a:lnTo>
                    <a:pt x="483" y="219"/>
                  </a:lnTo>
                  <a:lnTo>
                    <a:pt x="483" y="219"/>
                  </a:lnTo>
                  <a:lnTo>
                    <a:pt x="484" y="219"/>
                  </a:lnTo>
                  <a:lnTo>
                    <a:pt x="484" y="219"/>
                  </a:lnTo>
                  <a:lnTo>
                    <a:pt x="485" y="219"/>
                  </a:lnTo>
                  <a:lnTo>
                    <a:pt x="485" y="219"/>
                  </a:lnTo>
                  <a:lnTo>
                    <a:pt x="486" y="219"/>
                  </a:lnTo>
                  <a:lnTo>
                    <a:pt x="486" y="219"/>
                  </a:lnTo>
                  <a:lnTo>
                    <a:pt x="487" y="219"/>
                  </a:lnTo>
                  <a:lnTo>
                    <a:pt x="488" y="219"/>
                  </a:lnTo>
                  <a:lnTo>
                    <a:pt x="488" y="219"/>
                  </a:lnTo>
                  <a:lnTo>
                    <a:pt x="489" y="219"/>
                  </a:lnTo>
                  <a:lnTo>
                    <a:pt x="489" y="219"/>
                  </a:lnTo>
                  <a:lnTo>
                    <a:pt x="490" y="219"/>
                  </a:lnTo>
                  <a:lnTo>
                    <a:pt x="490" y="219"/>
                  </a:lnTo>
                  <a:lnTo>
                    <a:pt x="491" y="219"/>
                  </a:lnTo>
                  <a:lnTo>
                    <a:pt x="492" y="219"/>
                  </a:lnTo>
                  <a:lnTo>
                    <a:pt x="492" y="219"/>
                  </a:lnTo>
                  <a:lnTo>
                    <a:pt x="493" y="219"/>
                  </a:lnTo>
                  <a:lnTo>
                    <a:pt x="493" y="219"/>
                  </a:lnTo>
                  <a:lnTo>
                    <a:pt x="494" y="219"/>
                  </a:lnTo>
                  <a:lnTo>
                    <a:pt x="494" y="219"/>
                  </a:lnTo>
                  <a:lnTo>
                    <a:pt x="495" y="219"/>
                  </a:lnTo>
                  <a:lnTo>
                    <a:pt x="495" y="219"/>
                  </a:lnTo>
                  <a:lnTo>
                    <a:pt x="496" y="219"/>
                  </a:lnTo>
                  <a:lnTo>
                    <a:pt x="497" y="219"/>
                  </a:lnTo>
                  <a:lnTo>
                    <a:pt x="497" y="219"/>
                  </a:lnTo>
                  <a:lnTo>
                    <a:pt x="498" y="219"/>
                  </a:lnTo>
                  <a:lnTo>
                    <a:pt x="498" y="219"/>
                  </a:lnTo>
                  <a:lnTo>
                    <a:pt x="499" y="219"/>
                  </a:lnTo>
                  <a:lnTo>
                    <a:pt x="499" y="219"/>
                  </a:lnTo>
                  <a:lnTo>
                    <a:pt x="500" y="219"/>
                  </a:lnTo>
                  <a:lnTo>
                    <a:pt x="500" y="219"/>
                  </a:lnTo>
                  <a:lnTo>
                    <a:pt x="501" y="219"/>
                  </a:lnTo>
                  <a:lnTo>
                    <a:pt x="502" y="219"/>
                  </a:lnTo>
                  <a:lnTo>
                    <a:pt x="502" y="219"/>
                  </a:lnTo>
                  <a:lnTo>
                    <a:pt x="503" y="219"/>
                  </a:lnTo>
                  <a:lnTo>
                    <a:pt x="503" y="219"/>
                  </a:lnTo>
                  <a:lnTo>
                    <a:pt x="504" y="219"/>
                  </a:lnTo>
                  <a:lnTo>
                    <a:pt x="504" y="219"/>
                  </a:lnTo>
                  <a:lnTo>
                    <a:pt x="505" y="219"/>
                  </a:lnTo>
                  <a:lnTo>
                    <a:pt x="505" y="219"/>
                  </a:lnTo>
                  <a:lnTo>
                    <a:pt x="506" y="219"/>
                  </a:lnTo>
                  <a:lnTo>
                    <a:pt x="507" y="219"/>
                  </a:lnTo>
                  <a:lnTo>
                    <a:pt x="507" y="219"/>
                  </a:lnTo>
                  <a:lnTo>
                    <a:pt x="508" y="219"/>
                  </a:lnTo>
                  <a:lnTo>
                    <a:pt x="508" y="219"/>
                  </a:lnTo>
                  <a:lnTo>
                    <a:pt x="509" y="219"/>
                  </a:lnTo>
                  <a:lnTo>
                    <a:pt x="509" y="219"/>
                  </a:lnTo>
                  <a:lnTo>
                    <a:pt x="510" y="219"/>
                  </a:lnTo>
                  <a:lnTo>
                    <a:pt x="510" y="219"/>
                  </a:lnTo>
                  <a:lnTo>
                    <a:pt x="511" y="219"/>
                  </a:lnTo>
                  <a:lnTo>
                    <a:pt x="512" y="219"/>
                  </a:lnTo>
                  <a:lnTo>
                    <a:pt x="512" y="219"/>
                  </a:lnTo>
                  <a:lnTo>
                    <a:pt x="513" y="219"/>
                  </a:lnTo>
                  <a:lnTo>
                    <a:pt x="513" y="219"/>
                  </a:lnTo>
                  <a:lnTo>
                    <a:pt x="514" y="219"/>
                  </a:lnTo>
                  <a:lnTo>
                    <a:pt x="514" y="219"/>
                  </a:lnTo>
                  <a:lnTo>
                    <a:pt x="515" y="219"/>
                  </a:lnTo>
                  <a:lnTo>
                    <a:pt x="516" y="219"/>
                  </a:lnTo>
                  <a:lnTo>
                    <a:pt x="516" y="219"/>
                  </a:lnTo>
                  <a:lnTo>
                    <a:pt x="517" y="219"/>
                  </a:lnTo>
                  <a:lnTo>
                    <a:pt x="517" y="219"/>
                  </a:lnTo>
                  <a:lnTo>
                    <a:pt x="518" y="219"/>
                  </a:lnTo>
                  <a:lnTo>
                    <a:pt x="518" y="219"/>
                  </a:lnTo>
                  <a:lnTo>
                    <a:pt x="519" y="219"/>
                  </a:lnTo>
                  <a:lnTo>
                    <a:pt x="519" y="219"/>
                  </a:lnTo>
                  <a:lnTo>
                    <a:pt x="520" y="219"/>
                  </a:lnTo>
                  <a:lnTo>
                    <a:pt x="521" y="219"/>
                  </a:lnTo>
                  <a:lnTo>
                    <a:pt x="521" y="219"/>
                  </a:lnTo>
                  <a:lnTo>
                    <a:pt x="522" y="219"/>
                  </a:lnTo>
                  <a:lnTo>
                    <a:pt x="522" y="219"/>
                  </a:lnTo>
                  <a:lnTo>
                    <a:pt x="523" y="219"/>
                  </a:lnTo>
                  <a:lnTo>
                    <a:pt x="523" y="219"/>
                  </a:lnTo>
                  <a:lnTo>
                    <a:pt x="524" y="219"/>
                  </a:lnTo>
                  <a:lnTo>
                    <a:pt x="524" y="219"/>
                  </a:lnTo>
                  <a:lnTo>
                    <a:pt x="525" y="219"/>
                  </a:lnTo>
                  <a:lnTo>
                    <a:pt x="526" y="219"/>
                  </a:lnTo>
                  <a:lnTo>
                    <a:pt x="526" y="219"/>
                  </a:lnTo>
                  <a:lnTo>
                    <a:pt x="527" y="219"/>
                  </a:lnTo>
                  <a:lnTo>
                    <a:pt x="527" y="219"/>
                  </a:lnTo>
                  <a:lnTo>
                    <a:pt x="528" y="219"/>
                  </a:lnTo>
                  <a:lnTo>
                    <a:pt x="528" y="219"/>
                  </a:lnTo>
                  <a:lnTo>
                    <a:pt x="529" y="219"/>
                  </a:lnTo>
                  <a:lnTo>
                    <a:pt x="530" y="219"/>
                  </a:lnTo>
                  <a:lnTo>
                    <a:pt x="530" y="219"/>
                  </a:lnTo>
                  <a:lnTo>
                    <a:pt x="531" y="219"/>
                  </a:lnTo>
                  <a:lnTo>
                    <a:pt x="531" y="219"/>
                  </a:lnTo>
                  <a:lnTo>
                    <a:pt x="532" y="219"/>
                  </a:lnTo>
                  <a:lnTo>
                    <a:pt x="532" y="219"/>
                  </a:lnTo>
                  <a:lnTo>
                    <a:pt x="533" y="219"/>
                  </a:lnTo>
                  <a:lnTo>
                    <a:pt x="533" y="219"/>
                  </a:lnTo>
                  <a:lnTo>
                    <a:pt x="534" y="219"/>
                  </a:lnTo>
                  <a:lnTo>
                    <a:pt x="535" y="219"/>
                  </a:lnTo>
                  <a:lnTo>
                    <a:pt x="535" y="219"/>
                  </a:lnTo>
                  <a:lnTo>
                    <a:pt x="536" y="219"/>
                  </a:lnTo>
                  <a:lnTo>
                    <a:pt x="536" y="219"/>
                  </a:lnTo>
                  <a:lnTo>
                    <a:pt x="537" y="219"/>
                  </a:lnTo>
                  <a:lnTo>
                    <a:pt x="537" y="219"/>
                  </a:lnTo>
                  <a:lnTo>
                    <a:pt x="538" y="219"/>
                  </a:lnTo>
                  <a:lnTo>
                    <a:pt x="538" y="219"/>
                  </a:lnTo>
                  <a:lnTo>
                    <a:pt x="539" y="219"/>
                  </a:lnTo>
                  <a:lnTo>
                    <a:pt x="540" y="219"/>
                  </a:lnTo>
                  <a:lnTo>
                    <a:pt x="540" y="219"/>
                  </a:lnTo>
                  <a:lnTo>
                    <a:pt x="541" y="219"/>
                  </a:lnTo>
                  <a:lnTo>
                    <a:pt x="541" y="219"/>
                  </a:lnTo>
                  <a:lnTo>
                    <a:pt x="542" y="219"/>
                  </a:lnTo>
                  <a:lnTo>
                    <a:pt x="542" y="219"/>
                  </a:lnTo>
                  <a:lnTo>
                    <a:pt x="543" y="219"/>
                  </a:lnTo>
                  <a:lnTo>
                    <a:pt x="543" y="219"/>
                  </a:lnTo>
                  <a:lnTo>
                    <a:pt x="544" y="219"/>
                  </a:lnTo>
                  <a:lnTo>
                    <a:pt x="545" y="219"/>
                  </a:lnTo>
                  <a:lnTo>
                    <a:pt x="545" y="219"/>
                  </a:lnTo>
                  <a:lnTo>
                    <a:pt x="546" y="219"/>
                  </a:lnTo>
                  <a:lnTo>
                    <a:pt x="546" y="219"/>
                  </a:lnTo>
                  <a:lnTo>
                    <a:pt x="547" y="219"/>
                  </a:lnTo>
                  <a:lnTo>
                    <a:pt x="547" y="219"/>
                  </a:lnTo>
                  <a:lnTo>
                    <a:pt x="548" y="219"/>
                  </a:lnTo>
                  <a:lnTo>
                    <a:pt x="549" y="219"/>
                  </a:lnTo>
                  <a:lnTo>
                    <a:pt x="549" y="219"/>
                  </a:lnTo>
                  <a:lnTo>
                    <a:pt x="550" y="219"/>
                  </a:lnTo>
                  <a:lnTo>
                    <a:pt x="550" y="219"/>
                  </a:lnTo>
                  <a:lnTo>
                    <a:pt x="551" y="219"/>
                  </a:lnTo>
                  <a:lnTo>
                    <a:pt x="551" y="219"/>
                  </a:lnTo>
                  <a:lnTo>
                    <a:pt x="552" y="219"/>
                  </a:lnTo>
                  <a:lnTo>
                    <a:pt x="552" y="219"/>
                  </a:lnTo>
                  <a:lnTo>
                    <a:pt x="553" y="219"/>
                  </a:lnTo>
                  <a:lnTo>
                    <a:pt x="554" y="219"/>
                  </a:lnTo>
                  <a:lnTo>
                    <a:pt x="554" y="219"/>
                  </a:lnTo>
                  <a:lnTo>
                    <a:pt x="555" y="219"/>
                  </a:lnTo>
                  <a:lnTo>
                    <a:pt x="555" y="219"/>
                  </a:lnTo>
                  <a:lnTo>
                    <a:pt x="556" y="219"/>
                  </a:lnTo>
                  <a:lnTo>
                    <a:pt x="556" y="219"/>
                  </a:lnTo>
                  <a:lnTo>
                    <a:pt x="557" y="219"/>
                  </a:lnTo>
                  <a:lnTo>
                    <a:pt x="557" y="219"/>
                  </a:lnTo>
                  <a:lnTo>
                    <a:pt x="558" y="219"/>
                  </a:lnTo>
                  <a:lnTo>
                    <a:pt x="559" y="219"/>
                  </a:lnTo>
                  <a:lnTo>
                    <a:pt x="559" y="219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561" y="219"/>
                  </a:lnTo>
                  <a:lnTo>
                    <a:pt x="561" y="219"/>
                  </a:lnTo>
                  <a:lnTo>
                    <a:pt x="562" y="219"/>
                  </a:lnTo>
                  <a:lnTo>
                    <a:pt x="563" y="219"/>
                  </a:lnTo>
                  <a:lnTo>
                    <a:pt x="563" y="219"/>
                  </a:lnTo>
                  <a:lnTo>
                    <a:pt x="564" y="219"/>
                  </a:lnTo>
                  <a:lnTo>
                    <a:pt x="564" y="219"/>
                  </a:lnTo>
                  <a:lnTo>
                    <a:pt x="565" y="219"/>
                  </a:lnTo>
                  <a:lnTo>
                    <a:pt x="565" y="219"/>
                  </a:lnTo>
                  <a:lnTo>
                    <a:pt x="566" y="219"/>
                  </a:lnTo>
                  <a:lnTo>
                    <a:pt x="566" y="219"/>
                  </a:lnTo>
                  <a:lnTo>
                    <a:pt x="567" y="219"/>
                  </a:lnTo>
                  <a:lnTo>
                    <a:pt x="568" y="219"/>
                  </a:lnTo>
                  <a:lnTo>
                    <a:pt x="568" y="219"/>
                  </a:lnTo>
                  <a:lnTo>
                    <a:pt x="569" y="219"/>
                  </a:lnTo>
                  <a:lnTo>
                    <a:pt x="569" y="219"/>
                  </a:lnTo>
                  <a:lnTo>
                    <a:pt x="570" y="219"/>
                  </a:lnTo>
                  <a:lnTo>
                    <a:pt x="570" y="219"/>
                  </a:lnTo>
                  <a:lnTo>
                    <a:pt x="571" y="219"/>
                  </a:lnTo>
                  <a:lnTo>
                    <a:pt x="571" y="219"/>
                  </a:lnTo>
                  <a:lnTo>
                    <a:pt x="572" y="219"/>
                  </a:lnTo>
                  <a:lnTo>
                    <a:pt x="573" y="219"/>
                  </a:lnTo>
                  <a:lnTo>
                    <a:pt x="573" y="219"/>
                  </a:lnTo>
                  <a:lnTo>
                    <a:pt x="574" y="219"/>
                  </a:lnTo>
                  <a:lnTo>
                    <a:pt x="574" y="219"/>
                  </a:lnTo>
                  <a:lnTo>
                    <a:pt x="575" y="219"/>
                  </a:lnTo>
                  <a:lnTo>
                    <a:pt x="575" y="219"/>
                  </a:lnTo>
                  <a:lnTo>
                    <a:pt x="576" y="219"/>
                  </a:lnTo>
                  <a:lnTo>
                    <a:pt x="577" y="219"/>
                  </a:lnTo>
                  <a:lnTo>
                    <a:pt x="577" y="219"/>
                  </a:lnTo>
                  <a:lnTo>
                    <a:pt x="578" y="219"/>
                  </a:lnTo>
                  <a:lnTo>
                    <a:pt x="578" y="219"/>
                  </a:lnTo>
                  <a:lnTo>
                    <a:pt x="579" y="219"/>
                  </a:lnTo>
                  <a:lnTo>
                    <a:pt x="579" y="219"/>
                  </a:lnTo>
                  <a:lnTo>
                    <a:pt x="580" y="219"/>
                  </a:lnTo>
                  <a:lnTo>
                    <a:pt x="580" y="219"/>
                  </a:lnTo>
                  <a:lnTo>
                    <a:pt x="581" y="219"/>
                  </a:lnTo>
                  <a:lnTo>
                    <a:pt x="582" y="219"/>
                  </a:lnTo>
                  <a:lnTo>
                    <a:pt x="582" y="219"/>
                  </a:lnTo>
                  <a:lnTo>
                    <a:pt x="583" y="219"/>
                  </a:lnTo>
                  <a:lnTo>
                    <a:pt x="583" y="219"/>
                  </a:lnTo>
                  <a:lnTo>
                    <a:pt x="584" y="219"/>
                  </a:lnTo>
                  <a:lnTo>
                    <a:pt x="584" y="219"/>
                  </a:lnTo>
                  <a:lnTo>
                    <a:pt x="585" y="219"/>
                  </a:lnTo>
                  <a:lnTo>
                    <a:pt x="585" y="219"/>
                  </a:lnTo>
                  <a:lnTo>
                    <a:pt x="586" y="219"/>
                  </a:lnTo>
                  <a:lnTo>
                    <a:pt x="587" y="219"/>
                  </a:lnTo>
                  <a:lnTo>
                    <a:pt x="587" y="219"/>
                  </a:lnTo>
                  <a:lnTo>
                    <a:pt x="588" y="219"/>
                  </a:lnTo>
                  <a:lnTo>
                    <a:pt x="588" y="219"/>
                  </a:lnTo>
                  <a:lnTo>
                    <a:pt x="589" y="219"/>
                  </a:lnTo>
                  <a:lnTo>
                    <a:pt x="589" y="219"/>
                  </a:lnTo>
                  <a:lnTo>
                    <a:pt x="597" y="21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8" name="Rectangle 316"/>
            <p:cNvSpPr>
              <a:spLocks noChangeArrowheads="1"/>
            </p:cNvSpPr>
            <p:nvPr/>
          </p:nvSpPr>
          <p:spPr bwMode="auto">
            <a:xfrm>
              <a:off x="2067" y="2171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615.2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49" name="Rectangle 317"/>
            <p:cNvSpPr>
              <a:spLocks noChangeArrowheads="1"/>
            </p:cNvSpPr>
            <p:nvPr/>
          </p:nvSpPr>
          <p:spPr bwMode="auto">
            <a:xfrm>
              <a:off x="2349" y="3143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616.2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50" name="Rectangle 318"/>
            <p:cNvSpPr>
              <a:spLocks noChangeArrowheads="1"/>
            </p:cNvSpPr>
            <p:nvPr/>
          </p:nvSpPr>
          <p:spPr bwMode="auto">
            <a:xfrm>
              <a:off x="2625" y="3293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617.2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51" name="Rectangle 319"/>
            <p:cNvSpPr>
              <a:spLocks noChangeArrowheads="1"/>
            </p:cNvSpPr>
            <p:nvPr/>
          </p:nvSpPr>
          <p:spPr bwMode="auto">
            <a:xfrm>
              <a:off x="2907" y="3443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618.2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72" name="Rectangle 306"/>
          <p:cNvSpPr>
            <a:spLocks noChangeArrowheads="1"/>
          </p:cNvSpPr>
          <p:nvPr/>
        </p:nvSpPr>
        <p:spPr bwMode="auto">
          <a:xfrm rot="16200000">
            <a:off x="-569341" y="4702844"/>
            <a:ext cx="14192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Relative Abundance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3" name="TextBox 372"/>
          <p:cNvSpPr txBox="1"/>
          <p:nvPr/>
        </p:nvSpPr>
        <p:spPr>
          <a:xfrm>
            <a:off x="908320" y="82322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74" name="TextBox 373"/>
          <p:cNvSpPr txBox="1"/>
          <p:nvPr/>
        </p:nvSpPr>
        <p:spPr>
          <a:xfrm>
            <a:off x="899592" y="364502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60980" y="44624"/>
            <a:ext cx="9054828" cy="6813376"/>
            <a:chOff x="-1141" y="737"/>
            <a:chExt cx="6198" cy="3186"/>
          </a:xfrm>
        </p:grpSpPr>
        <p:grpSp>
          <p:nvGrpSpPr>
            <p:cNvPr id="4" name="Group 205"/>
            <p:cNvGrpSpPr>
              <a:grpSpLocks/>
            </p:cNvGrpSpPr>
            <p:nvPr/>
          </p:nvGrpSpPr>
          <p:grpSpPr bwMode="auto">
            <a:xfrm>
              <a:off x="-1008" y="2285"/>
              <a:ext cx="6060" cy="1638"/>
              <a:chOff x="-1008" y="2285"/>
              <a:chExt cx="6060" cy="1638"/>
            </a:xfrm>
          </p:grpSpPr>
          <p:sp>
            <p:nvSpPr>
              <p:cNvPr id="3143" name="Line 8"/>
              <p:cNvSpPr>
                <a:spLocks noChangeShapeType="1"/>
              </p:cNvSpPr>
              <p:nvPr/>
            </p:nvSpPr>
            <p:spPr bwMode="auto">
              <a:xfrm>
                <a:off x="-798" y="3605"/>
                <a:ext cx="58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4" name="Line 9"/>
              <p:cNvSpPr>
                <a:spLocks noChangeShapeType="1"/>
              </p:cNvSpPr>
              <p:nvPr/>
            </p:nvSpPr>
            <p:spPr bwMode="auto">
              <a:xfrm>
                <a:off x="-70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5" name="Line 10"/>
              <p:cNvSpPr>
                <a:spLocks noChangeShapeType="1"/>
              </p:cNvSpPr>
              <p:nvPr/>
            </p:nvSpPr>
            <p:spPr bwMode="auto">
              <a:xfrm>
                <a:off x="-36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6" name="Line 11"/>
              <p:cNvSpPr>
                <a:spLocks noChangeShapeType="1"/>
              </p:cNvSpPr>
              <p:nvPr/>
            </p:nvSpPr>
            <p:spPr bwMode="auto">
              <a:xfrm>
                <a:off x="-18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7" name="Line 12"/>
              <p:cNvSpPr>
                <a:spLocks noChangeShapeType="1"/>
              </p:cNvSpPr>
              <p:nvPr/>
            </p:nvSpPr>
            <p:spPr bwMode="auto">
              <a:xfrm>
                <a:off x="-1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8" name="Line 13"/>
              <p:cNvSpPr>
                <a:spLocks noChangeShapeType="1"/>
              </p:cNvSpPr>
              <p:nvPr/>
            </p:nvSpPr>
            <p:spPr bwMode="auto">
              <a:xfrm>
                <a:off x="16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9" name="Line 14"/>
              <p:cNvSpPr>
                <a:spLocks noChangeShapeType="1"/>
              </p:cNvSpPr>
              <p:nvPr/>
            </p:nvSpPr>
            <p:spPr bwMode="auto">
              <a:xfrm>
                <a:off x="51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0" name="Line 15"/>
              <p:cNvSpPr>
                <a:spLocks noChangeShapeType="1"/>
              </p:cNvSpPr>
              <p:nvPr/>
            </p:nvSpPr>
            <p:spPr bwMode="auto">
              <a:xfrm>
                <a:off x="68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1" name="Line 16"/>
              <p:cNvSpPr>
                <a:spLocks noChangeShapeType="1"/>
              </p:cNvSpPr>
              <p:nvPr/>
            </p:nvSpPr>
            <p:spPr bwMode="auto">
              <a:xfrm>
                <a:off x="85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2" name="Line 17"/>
              <p:cNvSpPr>
                <a:spLocks noChangeShapeType="1"/>
              </p:cNvSpPr>
              <p:nvPr/>
            </p:nvSpPr>
            <p:spPr bwMode="auto">
              <a:xfrm>
                <a:off x="103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3" name="Line 18"/>
              <p:cNvSpPr>
                <a:spLocks noChangeShapeType="1"/>
              </p:cNvSpPr>
              <p:nvPr/>
            </p:nvSpPr>
            <p:spPr bwMode="auto">
              <a:xfrm>
                <a:off x="138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4" name="Line 19"/>
              <p:cNvSpPr>
                <a:spLocks noChangeShapeType="1"/>
              </p:cNvSpPr>
              <p:nvPr/>
            </p:nvSpPr>
            <p:spPr bwMode="auto">
              <a:xfrm>
                <a:off x="155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5" name="Line 20"/>
              <p:cNvSpPr>
                <a:spLocks noChangeShapeType="1"/>
              </p:cNvSpPr>
              <p:nvPr/>
            </p:nvSpPr>
            <p:spPr bwMode="auto">
              <a:xfrm>
                <a:off x="172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6" name="Line 21"/>
              <p:cNvSpPr>
                <a:spLocks noChangeShapeType="1"/>
              </p:cNvSpPr>
              <p:nvPr/>
            </p:nvSpPr>
            <p:spPr bwMode="auto">
              <a:xfrm>
                <a:off x="190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7" name="Line 22"/>
              <p:cNvSpPr>
                <a:spLocks noChangeShapeType="1"/>
              </p:cNvSpPr>
              <p:nvPr/>
            </p:nvSpPr>
            <p:spPr bwMode="auto">
              <a:xfrm>
                <a:off x="225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8" name="Line 23"/>
              <p:cNvSpPr>
                <a:spLocks noChangeShapeType="1"/>
              </p:cNvSpPr>
              <p:nvPr/>
            </p:nvSpPr>
            <p:spPr bwMode="auto">
              <a:xfrm>
                <a:off x="242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9" name="Line 24"/>
              <p:cNvSpPr>
                <a:spLocks noChangeShapeType="1"/>
              </p:cNvSpPr>
              <p:nvPr/>
            </p:nvSpPr>
            <p:spPr bwMode="auto">
              <a:xfrm>
                <a:off x="259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0" name="Line 25"/>
              <p:cNvSpPr>
                <a:spLocks noChangeShapeType="1"/>
              </p:cNvSpPr>
              <p:nvPr/>
            </p:nvSpPr>
            <p:spPr bwMode="auto">
              <a:xfrm>
                <a:off x="277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1" name="Line 26"/>
              <p:cNvSpPr>
                <a:spLocks noChangeShapeType="1"/>
              </p:cNvSpPr>
              <p:nvPr/>
            </p:nvSpPr>
            <p:spPr bwMode="auto">
              <a:xfrm>
                <a:off x="312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2" name="Line 27"/>
              <p:cNvSpPr>
                <a:spLocks noChangeShapeType="1"/>
              </p:cNvSpPr>
              <p:nvPr/>
            </p:nvSpPr>
            <p:spPr bwMode="auto">
              <a:xfrm>
                <a:off x="329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3" name="Line 28"/>
              <p:cNvSpPr>
                <a:spLocks noChangeShapeType="1"/>
              </p:cNvSpPr>
              <p:nvPr/>
            </p:nvSpPr>
            <p:spPr bwMode="auto">
              <a:xfrm>
                <a:off x="346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4" name="Line 29"/>
              <p:cNvSpPr>
                <a:spLocks noChangeShapeType="1"/>
              </p:cNvSpPr>
              <p:nvPr/>
            </p:nvSpPr>
            <p:spPr bwMode="auto">
              <a:xfrm>
                <a:off x="364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5" name="Line 30"/>
              <p:cNvSpPr>
                <a:spLocks noChangeShapeType="1"/>
              </p:cNvSpPr>
              <p:nvPr/>
            </p:nvSpPr>
            <p:spPr bwMode="auto">
              <a:xfrm>
                <a:off x="399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6" name="Line 31"/>
              <p:cNvSpPr>
                <a:spLocks noChangeShapeType="1"/>
              </p:cNvSpPr>
              <p:nvPr/>
            </p:nvSpPr>
            <p:spPr bwMode="auto">
              <a:xfrm>
                <a:off x="416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7" name="Line 32"/>
              <p:cNvSpPr>
                <a:spLocks noChangeShapeType="1"/>
              </p:cNvSpPr>
              <p:nvPr/>
            </p:nvSpPr>
            <p:spPr bwMode="auto">
              <a:xfrm>
                <a:off x="433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8" name="Line 33"/>
              <p:cNvSpPr>
                <a:spLocks noChangeShapeType="1"/>
              </p:cNvSpPr>
              <p:nvPr/>
            </p:nvSpPr>
            <p:spPr bwMode="auto">
              <a:xfrm>
                <a:off x="451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9" name="Line 34"/>
              <p:cNvSpPr>
                <a:spLocks noChangeShapeType="1"/>
              </p:cNvSpPr>
              <p:nvPr/>
            </p:nvSpPr>
            <p:spPr bwMode="auto">
              <a:xfrm>
                <a:off x="486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0" name="Line 35"/>
              <p:cNvSpPr>
                <a:spLocks noChangeShapeType="1"/>
              </p:cNvSpPr>
              <p:nvPr/>
            </p:nvSpPr>
            <p:spPr bwMode="auto">
              <a:xfrm>
                <a:off x="503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1" name="Line 36"/>
              <p:cNvSpPr>
                <a:spLocks noChangeShapeType="1"/>
              </p:cNvSpPr>
              <p:nvPr/>
            </p:nvSpPr>
            <p:spPr bwMode="auto">
              <a:xfrm>
                <a:off x="-78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2" name="Line 37"/>
              <p:cNvSpPr>
                <a:spLocks noChangeShapeType="1"/>
              </p:cNvSpPr>
              <p:nvPr/>
            </p:nvSpPr>
            <p:spPr bwMode="auto">
              <a:xfrm>
                <a:off x="-74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3" name="Line 38"/>
              <p:cNvSpPr>
                <a:spLocks noChangeShapeType="1"/>
              </p:cNvSpPr>
              <p:nvPr/>
            </p:nvSpPr>
            <p:spPr bwMode="auto">
              <a:xfrm>
                <a:off x="-67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4" name="Line 39"/>
              <p:cNvSpPr>
                <a:spLocks noChangeShapeType="1"/>
              </p:cNvSpPr>
              <p:nvPr/>
            </p:nvSpPr>
            <p:spPr bwMode="auto">
              <a:xfrm>
                <a:off x="-64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5" name="Line 40"/>
              <p:cNvSpPr>
                <a:spLocks noChangeShapeType="1"/>
              </p:cNvSpPr>
              <p:nvPr/>
            </p:nvSpPr>
            <p:spPr bwMode="auto">
              <a:xfrm>
                <a:off x="-60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6" name="Line 41"/>
              <p:cNvSpPr>
                <a:spLocks noChangeShapeType="1"/>
              </p:cNvSpPr>
              <p:nvPr/>
            </p:nvSpPr>
            <p:spPr bwMode="auto">
              <a:xfrm>
                <a:off x="-5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7" name="Line 42"/>
              <p:cNvSpPr>
                <a:spLocks noChangeShapeType="1"/>
              </p:cNvSpPr>
              <p:nvPr/>
            </p:nvSpPr>
            <p:spPr bwMode="auto">
              <a:xfrm>
                <a:off x="-49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8" name="Line 43"/>
              <p:cNvSpPr>
                <a:spLocks noChangeShapeType="1"/>
              </p:cNvSpPr>
              <p:nvPr/>
            </p:nvSpPr>
            <p:spPr bwMode="auto">
              <a:xfrm>
                <a:off x="-4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9" name="Line 44"/>
              <p:cNvSpPr>
                <a:spLocks noChangeShapeType="1"/>
              </p:cNvSpPr>
              <p:nvPr/>
            </p:nvSpPr>
            <p:spPr bwMode="auto">
              <a:xfrm>
                <a:off x="-43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0" name="Line 45"/>
              <p:cNvSpPr>
                <a:spLocks noChangeShapeType="1"/>
              </p:cNvSpPr>
              <p:nvPr/>
            </p:nvSpPr>
            <p:spPr bwMode="auto">
              <a:xfrm>
                <a:off x="-39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1" name="Line 46"/>
              <p:cNvSpPr>
                <a:spLocks noChangeShapeType="1"/>
              </p:cNvSpPr>
              <p:nvPr/>
            </p:nvSpPr>
            <p:spPr bwMode="auto">
              <a:xfrm>
                <a:off x="-32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2" name="Line 47"/>
              <p:cNvSpPr>
                <a:spLocks noChangeShapeType="1"/>
              </p:cNvSpPr>
              <p:nvPr/>
            </p:nvSpPr>
            <p:spPr bwMode="auto">
              <a:xfrm>
                <a:off x="-29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3" name="Line 48"/>
              <p:cNvSpPr>
                <a:spLocks noChangeShapeType="1"/>
              </p:cNvSpPr>
              <p:nvPr/>
            </p:nvSpPr>
            <p:spPr bwMode="auto">
              <a:xfrm>
                <a:off x="-25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4" name="Line 49"/>
              <p:cNvSpPr>
                <a:spLocks noChangeShapeType="1"/>
              </p:cNvSpPr>
              <p:nvPr/>
            </p:nvSpPr>
            <p:spPr bwMode="auto">
              <a:xfrm>
                <a:off x="-22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5" name="Line 50"/>
              <p:cNvSpPr>
                <a:spLocks noChangeShapeType="1"/>
              </p:cNvSpPr>
              <p:nvPr/>
            </p:nvSpPr>
            <p:spPr bwMode="auto">
              <a:xfrm>
                <a:off x="-15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6" name="Line 51"/>
              <p:cNvSpPr>
                <a:spLocks noChangeShapeType="1"/>
              </p:cNvSpPr>
              <p:nvPr/>
            </p:nvSpPr>
            <p:spPr bwMode="auto">
              <a:xfrm>
                <a:off x="-12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7" name="Line 52"/>
              <p:cNvSpPr>
                <a:spLocks noChangeShapeType="1"/>
              </p:cNvSpPr>
              <p:nvPr/>
            </p:nvSpPr>
            <p:spPr bwMode="auto">
              <a:xfrm>
                <a:off x="-8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8" name="Line 53"/>
              <p:cNvSpPr>
                <a:spLocks noChangeShapeType="1"/>
              </p:cNvSpPr>
              <p:nvPr/>
            </p:nvSpPr>
            <p:spPr bwMode="auto">
              <a:xfrm>
                <a:off x="-4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9" name="Line 54"/>
              <p:cNvSpPr>
                <a:spLocks noChangeShapeType="1"/>
              </p:cNvSpPr>
              <p:nvPr/>
            </p:nvSpPr>
            <p:spPr bwMode="auto">
              <a:xfrm>
                <a:off x="1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0" name="Line 55"/>
              <p:cNvSpPr>
                <a:spLocks noChangeShapeType="1"/>
              </p:cNvSpPr>
              <p:nvPr/>
            </p:nvSpPr>
            <p:spPr bwMode="auto">
              <a:xfrm>
                <a:off x="5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1" name="Line 56"/>
              <p:cNvSpPr>
                <a:spLocks noChangeShapeType="1"/>
              </p:cNvSpPr>
              <p:nvPr/>
            </p:nvSpPr>
            <p:spPr bwMode="auto">
              <a:xfrm>
                <a:off x="9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2" name="Line 57"/>
              <p:cNvSpPr>
                <a:spLocks noChangeShapeType="1"/>
              </p:cNvSpPr>
              <p:nvPr/>
            </p:nvSpPr>
            <p:spPr bwMode="auto">
              <a:xfrm>
                <a:off x="12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3" name="Line 58"/>
              <p:cNvSpPr>
                <a:spLocks noChangeShapeType="1"/>
              </p:cNvSpPr>
              <p:nvPr/>
            </p:nvSpPr>
            <p:spPr bwMode="auto">
              <a:xfrm>
                <a:off x="19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4" name="Line 59"/>
              <p:cNvSpPr>
                <a:spLocks noChangeShapeType="1"/>
              </p:cNvSpPr>
              <p:nvPr/>
            </p:nvSpPr>
            <p:spPr bwMode="auto">
              <a:xfrm>
                <a:off x="22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5" name="Line 60"/>
              <p:cNvSpPr>
                <a:spLocks noChangeShapeType="1"/>
              </p:cNvSpPr>
              <p:nvPr/>
            </p:nvSpPr>
            <p:spPr bwMode="auto">
              <a:xfrm>
                <a:off x="26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6" name="Line 61"/>
              <p:cNvSpPr>
                <a:spLocks noChangeShapeType="1"/>
              </p:cNvSpPr>
              <p:nvPr/>
            </p:nvSpPr>
            <p:spPr bwMode="auto">
              <a:xfrm>
                <a:off x="30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7" name="Line 62"/>
              <p:cNvSpPr>
                <a:spLocks noChangeShapeType="1"/>
              </p:cNvSpPr>
              <p:nvPr/>
            </p:nvSpPr>
            <p:spPr bwMode="auto">
              <a:xfrm>
                <a:off x="36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8" name="Line 63"/>
              <p:cNvSpPr>
                <a:spLocks noChangeShapeType="1"/>
              </p:cNvSpPr>
              <p:nvPr/>
            </p:nvSpPr>
            <p:spPr bwMode="auto">
              <a:xfrm>
                <a:off x="40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9" name="Line 64"/>
              <p:cNvSpPr>
                <a:spLocks noChangeShapeType="1"/>
              </p:cNvSpPr>
              <p:nvPr/>
            </p:nvSpPr>
            <p:spPr bwMode="auto">
              <a:xfrm>
                <a:off x="43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00" name="Line 65"/>
              <p:cNvSpPr>
                <a:spLocks noChangeShapeType="1"/>
              </p:cNvSpPr>
              <p:nvPr/>
            </p:nvSpPr>
            <p:spPr bwMode="auto">
              <a:xfrm>
                <a:off x="47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01" name="Line 66"/>
              <p:cNvSpPr>
                <a:spLocks noChangeShapeType="1"/>
              </p:cNvSpPr>
              <p:nvPr/>
            </p:nvSpPr>
            <p:spPr bwMode="auto">
              <a:xfrm>
                <a:off x="54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02" name="Line 67"/>
              <p:cNvSpPr>
                <a:spLocks noChangeShapeType="1"/>
              </p:cNvSpPr>
              <p:nvPr/>
            </p:nvSpPr>
            <p:spPr bwMode="auto">
              <a:xfrm>
                <a:off x="57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03" name="Line 68"/>
              <p:cNvSpPr>
                <a:spLocks noChangeShapeType="1"/>
              </p:cNvSpPr>
              <p:nvPr/>
            </p:nvSpPr>
            <p:spPr bwMode="auto">
              <a:xfrm>
                <a:off x="61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04" name="Line 69"/>
              <p:cNvSpPr>
                <a:spLocks noChangeShapeType="1"/>
              </p:cNvSpPr>
              <p:nvPr/>
            </p:nvSpPr>
            <p:spPr bwMode="auto">
              <a:xfrm>
                <a:off x="64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05" name="Line 70"/>
              <p:cNvSpPr>
                <a:spLocks noChangeShapeType="1"/>
              </p:cNvSpPr>
              <p:nvPr/>
            </p:nvSpPr>
            <p:spPr bwMode="auto">
              <a:xfrm>
                <a:off x="71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06" name="Line 71"/>
              <p:cNvSpPr>
                <a:spLocks noChangeShapeType="1"/>
              </p:cNvSpPr>
              <p:nvPr/>
            </p:nvSpPr>
            <p:spPr bwMode="auto">
              <a:xfrm>
                <a:off x="75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07" name="Line 72"/>
              <p:cNvSpPr>
                <a:spLocks noChangeShapeType="1"/>
              </p:cNvSpPr>
              <p:nvPr/>
            </p:nvSpPr>
            <p:spPr bwMode="auto">
              <a:xfrm>
                <a:off x="78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08" name="Line 73"/>
              <p:cNvSpPr>
                <a:spLocks noChangeShapeType="1"/>
              </p:cNvSpPr>
              <p:nvPr/>
            </p:nvSpPr>
            <p:spPr bwMode="auto">
              <a:xfrm>
                <a:off x="82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09" name="Line 74"/>
              <p:cNvSpPr>
                <a:spLocks noChangeShapeType="1"/>
              </p:cNvSpPr>
              <p:nvPr/>
            </p:nvSpPr>
            <p:spPr bwMode="auto">
              <a:xfrm>
                <a:off x="88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0" name="Line 75"/>
              <p:cNvSpPr>
                <a:spLocks noChangeShapeType="1"/>
              </p:cNvSpPr>
              <p:nvPr/>
            </p:nvSpPr>
            <p:spPr bwMode="auto">
              <a:xfrm>
                <a:off x="92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1" name="Line 76"/>
              <p:cNvSpPr>
                <a:spLocks noChangeShapeType="1"/>
              </p:cNvSpPr>
              <p:nvPr/>
            </p:nvSpPr>
            <p:spPr bwMode="auto">
              <a:xfrm>
                <a:off x="96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2" name="Line 77"/>
              <p:cNvSpPr>
                <a:spLocks noChangeShapeType="1"/>
              </p:cNvSpPr>
              <p:nvPr/>
            </p:nvSpPr>
            <p:spPr bwMode="auto">
              <a:xfrm>
                <a:off x="99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3" name="Line 78"/>
              <p:cNvSpPr>
                <a:spLocks noChangeShapeType="1"/>
              </p:cNvSpPr>
              <p:nvPr/>
            </p:nvSpPr>
            <p:spPr bwMode="auto">
              <a:xfrm>
                <a:off x="106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4" name="Line 79"/>
              <p:cNvSpPr>
                <a:spLocks noChangeShapeType="1"/>
              </p:cNvSpPr>
              <p:nvPr/>
            </p:nvSpPr>
            <p:spPr bwMode="auto">
              <a:xfrm>
                <a:off x="109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5" name="Line 80"/>
              <p:cNvSpPr>
                <a:spLocks noChangeShapeType="1"/>
              </p:cNvSpPr>
              <p:nvPr/>
            </p:nvSpPr>
            <p:spPr bwMode="auto">
              <a:xfrm>
                <a:off x="113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6" name="Line 81"/>
              <p:cNvSpPr>
                <a:spLocks noChangeShapeType="1"/>
              </p:cNvSpPr>
              <p:nvPr/>
            </p:nvSpPr>
            <p:spPr bwMode="auto">
              <a:xfrm>
                <a:off x="11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7" name="Line 82"/>
              <p:cNvSpPr>
                <a:spLocks noChangeShapeType="1"/>
              </p:cNvSpPr>
              <p:nvPr/>
            </p:nvSpPr>
            <p:spPr bwMode="auto">
              <a:xfrm>
                <a:off x="123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8" name="Line 83"/>
              <p:cNvSpPr>
                <a:spLocks noChangeShapeType="1"/>
              </p:cNvSpPr>
              <p:nvPr/>
            </p:nvSpPr>
            <p:spPr bwMode="auto">
              <a:xfrm>
                <a:off x="127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9" name="Line 84"/>
              <p:cNvSpPr>
                <a:spLocks noChangeShapeType="1"/>
              </p:cNvSpPr>
              <p:nvPr/>
            </p:nvSpPr>
            <p:spPr bwMode="auto">
              <a:xfrm>
                <a:off x="13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0" name="Line 85"/>
              <p:cNvSpPr>
                <a:spLocks noChangeShapeType="1"/>
              </p:cNvSpPr>
              <p:nvPr/>
            </p:nvSpPr>
            <p:spPr bwMode="auto">
              <a:xfrm>
                <a:off x="134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1" name="Line 86"/>
              <p:cNvSpPr>
                <a:spLocks noChangeShapeType="1"/>
              </p:cNvSpPr>
              <p:nvPr/>
            </p:nvSpPr>
            <p:spPr bwMode="auto">
              <a:xfrm>
                <a:off x="141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2" name="Line 87"/>
              <p:cNvSpPr>
                <a:spLocks noChangeShapeType="1"/>
              </p:cNvSpPr>
              <p:nvPr/>
            </p:nvSpPr>
            <p:spPr bwMode="auto">
              <a:xfrm>
                <a:off x="144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3" name="Line 88"/>
              <p:cNvSpPr>
                <a:spLocks noChangeShapeType="1"/>
              </p:cNvSpPr>
              <p:nvPr/>
            </p:nvSpPr>
            <p:spPr bwMode="auto">
              <a:xfrm>
                <a:off x="148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4" name="Line 89"/>
              <p:cNvSpPr>
                <a:spLocks noChangeShapeType="1"/>
              </p:cNvSpPr>
              <p:nvPr/>
            </p:nvSpPr>
            <p:spPr bwMode="auto">
              <a:xfrm>
                <a:off x="151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5" name="Line 90"/>
              <p:cNvSpPr>
                <a:spLocks noChangeShapeType="1"/>
              </p:cNvSpPr>
              <p:nvPr/>
            </p:nvSpPr>
            <p:spPr bwMode="auto">
              <a:xfrm>
                <a:off x="158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6" name="Line 91"/>
              <p:cNvSpPr>
                <a:spLocks noChangeShapeType="1"/>
              </p:cNvSpPr>
              <p:nvPr/>
            </p:nvSpPr>
            <p:spPr bwMode="auto">
              <a:xfrm>
                <a:off x="162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7" name="Line 92"/>
              <p:cNvSpPr>
                <a:spLocks noChangeShapeType="1"/>
              </p:cNvSpPr>
              <p:nvPr/>
            </p:nvSpPr>
            <p:spPr bwMode="auto">
              <a:xfrm>
                <a:off x="165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8" name="Line 93"/>
              <p:cNvSpPr>
                <a:spLocks noChangeShapeType="1"/>
              </p:cNvSpPr>
              <p:nvPr/>
            </p:nvSpPr>
            <p:spPr bwMode="auto">
              <a:xfrm>
                <a:off x="169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9" name="Line 94"/>
              <p:cNvSpPr>
                <a:spLocks noChangeShapeType="1"/>
              </p:cNvSpPr>
              <p:nvPr/>
            </p:nvSpPr>
            <p:spPr bwMode="auto">
              <a:xfrm>
                <a:off x="175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0" name="Line 95"/>
              <p:cNvSpPr>
                <a:spLocks noChangeShapeType="1"/>
              </p:cNvSpPr>
              <p:nvPr/>
            </p:nvSpPr>
            <p:spPr bwMode="auto">
              <a:xfrm>
                <a:off x="179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1" name="Line 96"/>
              <p:cNvSpPr>
                <a:spLocks noChangeShapeType="1"/>
              </p:cNvSpPr>
              <p:nvPr/>
            </p:nvSpPr>
            <p:spPr bwMode="auto">
              <a:xfrm>
                <a:off x="183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2" name="Line 97"/>
              <p:cNvSpPr>
                <a:spLocks noChangeShapeType="1"/>
              </p:cNvSpPr>
              <p:nvPr/>
            </p:nvSpPr>
            <p:spPr bwMode="auto">
              <a:xfrm>
                <a:off x="186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3" name="Line 98"/>
              <p:cNvSpPr>
                <a:spLocks noChangeShapeType="1"/>
              </p:cNvSpPr>
              <p:nvPr/>
            </p:nvSpPr>
            <p:spPr bwMode="auto">
              <a:xfrm>
                <a:off x="193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4" name="Line 99"/>
              <p:cNvSpPr>
                <a:spLocks noChangeShapeType="1"/>
              </p:cNvSpPr>
              <p:nvPr/>
            </p:nvSpPr>
            <p:spPr bwMode="auto">
              <a:xfrm>
                <a:off x="19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5" name="Line 100"/>
              <p:cNvSpPr>
                <a:spLocks noChangeShapeType="1"/>
              </p:cNvSpPr>
              <p:nvPr/>
            </p:nvSpPr>
            <p:spPr bwMode="auto">
              <a:xfrm>
                <a:off x="200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6" name="Line 101"/>
              <p:cNvSpPr>
                <a:spLocks noChangeShapeType="1"/>
              </p:cNvSpPr>
              <p:nvPr/>
            </p:nvSpPr>
            <p:spPr bwMode="auto">
              <a:xfrm>
                <a:off x="204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7" name="Line 102"/>
              <p:cNvSpPr>
                <a:spLocks noChangeShapeType="1"/>
              </p:cNvSpPr>
              <p:nvPr/>
            </p:nvSpPr>
            <p:spPr bwMode="auto">
              <a:xfrm>
                <a:off x="210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8" name="Line 103"/>
              <p:cNvSpPr>
                <a:spLocks noChangeShapeType="1"/>
              </p:cNvSpPr>
              <p:nvPr/>
            </p:nvSpPr>
            <p:spPr bwMode="auto">
              <a:xfrm>
                <a:off x="214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9" name="Line 104"/>
              <p:cNvSpPr>
                <a:spLocks noChangeShapeType="1"/>
              </p:cNvSpPr>
              <p:nvPr/>
            </p:nvSpPr>
            <p:spPr bwMode="auto">
              <a:xfrm>
                <a:off x="217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0" name="Line 105"/>
              <p:cNvSpPr>
                <a:spLocks noChangeShapeType="1"/>
              </p:cNvSpPr>
              <p:nvPr/>
            </p:nvSpPr>
            <p:spPr bwMode="auto">
              <a:xfrm>
                <a:off x="221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1" name="Line 106"/>
              <p:cNvSpPr>
                <a:spLocks noChangeShapeType="1"/>
              </p:cNvSpPr>
              <p:nvPr/>
            </p:nvSpPr>
            <p:spPr bwMode="auto">
              <a:xfrm>
                <a:off x="228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2" name="Line 107"/>
              <p:cNvSpPr>
                <a:spLocks noChangeShapeType="1"/>
              </p:cNvSpPr>
              <p:nvPr/>
            </p:nvSpPr>
            <p:spPr bwMode="auto">
              <a:xfrm>
                <a:off x="231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3" name="Line 108"/>
              <p:cNvSpPr>
                <a:spLocks noChangeShapeType="1"/>
              </p:cNvSpPr>
              <p:nvPr/>
            </p:nvSpPr>
            <p:spPr bwMode="auto">
              <a:xfrm>
                <a:off x="235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4" name="Line 109"/>
              <p:cNvSpPr>
                <a:spLocks noChangeShapeType="1"/>
              </p:cNvSpPr>
              <p:nvPr/>
            </p:nvSpPr>
            <p:spPr bwMode="auto">
              <a:xfrm>
                <a:off x="238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5" name="Line 110"/>
              <p:cNvSpPr>
                <a:spLocks noChangeShapeType="1"/>
              </p:cNvSpPr>
              <p:nvPr/>
            </p:nvSpPr>
            <p:spPr bwMode="auto">
              <a:xfrm>
                <a:off x="245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6" name="Line 111"/>
              <p:cNvSpPr>
                <a:spLocks noChangeShapeType="1"/>
              </p:cNvSpPr>
              <p:nvPr/>
            </p:nvSpPr>
            <p:spPr bwMode="auto">
              <a:xfrm>
                <a:off x="249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7" name="Line 112"/>
              <p:cNvSpPr>
                <a:spLocks noChangeShapeType="1"/>
              </p:cNvSpPr>
              <p:nvPr/>
            </p:nvSpPr>
            <p:spPr bwMode="auto">
              <a:xfrm>
                <a:off x="252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8" name="Line 113"/>
              <p:cNvSpPr>
                <a:spLocks noChangeShapeType="1"/>
              </p:cNvSpPr>
              <p:nvPr/>
            </p:nvSpPr>
            <p:spPr bwMode="auto">
              <a:xfrm>
                <a:off x="256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9" name="Line 114"/>
              <p:cNvSpPr>
                <a:spLocks noChangeShapeType="1"/>
              </p:cNvSpPr>
              <p:nvPr/>
            </p:nvSpPr>
            <p:spPr bwMode="auto">
              <a:xfrm>
                <a:off x="262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0" name="Line 115"/>
              <p:cNvSpPr>
                <a:spLocks noChangeShapeType="1"/>
              </p:cNvSpPr>
              <p:nvPr/>
            </p:nvSpPr>
            <p:spPr bwMode="auto">
              <a:xfrm>
                <a:off x="266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1" name="Line 116"/>
              <p:cNvSpPr>
                <a:spLocks noChangeShapeType="1"/>
              </p:cNvSpPr>
              <p:nvPr/>
            </p:nvSpPr>
            <p:spPr bwMode="auto">
              <a:xfrm>
                <a:off x="270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2" name="Line 117"/>
              <p:cNvSpPr>
                <a:spLocks noChangeShapeType="1"/>
              </p:cNvSpPr>
              <p:nvPr/>
            </p:nvSpPr>
            <p:spPr bwMode="auto">
              <a:xfrm>
                <a:off x="273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3" name="Line 118"/>
              <p:cNvSpPr>
                <a:spLocks noChangeShapeType="1"/>
              </p:cNvSpPr>
              <p:nvPr/>
            </p:nvSpPr>
            <p:spPr bwMode="auto">
              <a:xfrm>
                <a:off x="280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4" name="Line 119"/>
              <p:cNvSpPr>
                <a:spLocks noChangeShapeType="1"/>
              </p:cNvSpPr>
              <p:nvPr/>
            </p:nvSpPr>
            <p:spPr bwMode="auto">
              <a:xfrm>
                <a:off x="283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5" name="Line 120"/>
              <p:cNvSpPr>
                <a:spLocks noChangeShapeType="1"/>
              </p:cNvSpPr>
              <p:nvPr/>
            </p:nvSpPr>
            <p:spPr bwMode="auto">
              <a:xfrm>
                <a:off x="287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6" name="Line 121"/>
              <p:cNvSpPr>
                <a:spLocks noChangeShapeType="1"/>
              </p:cNvSpPr>
              <p:nvPr/>
            </p:nvSpPr>
            <p:spPr bwMode="auto">
              <a:xfrm>
                <a:off x="291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7" name="Line 122"/>
              <p:cNvSpPr>
                <a:spLocks noChangeShapeType="1"/>
              </p:cNvSpPr>
              <p:nvPr/>
            </p:nvSpPr>
            <p:spPr bwMode="auto">
              <a:xfrm>
                <a:off x="297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8" name="Line 123"/>
              <p:cNvSpPr>
                <a:spLocks noChangeShapeType="1"/>
              </p:cNvSpPr>
              <p:nvPr/>
            </p:nvSpPr>
            <p:spPr bwMode="auto">
              <a:xfrm>
                <a:off x="301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9" name="Line 124"/>
              <p:cNvSpPr>
                <a:spLocks noChangeShapeType="1"/>
              </p:cNvSpPr>
              <p:nvPr/>
            </p:nvSpPr>
            <p:spPr bwMode="auto">
              <a:xfrm>
                <a:off x="304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0" name="Line 125"/>
              <p:cNvSpPr>
                <a:spLocks noChangeShapeType="1"/>
              </p:cNvSpPr>
              <p:nvPr/>
            </p:nvSpPr>
            <p:spPr bwMode="auto">
              <a:xfrm>
                <a:off x="308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1" name="Line 126"/>
              <p:cNvSpPr>
                <a:spLocks noChangeShapeType="1"/>
              </p:cNvSpPr>
              <p:nvPr/>
            </p:nvSpPr>
            <p:spPr bwMode="auto">
              <a:xfrm>
                <a:off x="315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2" name="Line 127"/>
              <p:cNvSpPr>
                <a:spLocks noChangeShapeType="1"/>
              </p:cNvSpPr>
              <p:nvPr/>
            </p:nvSpPr>
            <p:spPr bwMode="auto">
              <a:xfrm>
                <a:off x="318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3" name="Line 128"/>
              <p:cNvSpPr>
                <a:spLocks noChangeShapeType="1"/>
              </p:cNvSpPr>
              <p:nvPr/>
            </p:nvSpPr>
            <p:spPr bwMode="auto">
              <a:xfrm>
                <a:off x="322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4" name="Line 129"/>
              <p:cNvSpPr>
                <a:spLocks noChangeShapeType="1"/>
              </p:cNvSpPr>
              <p:nvPr/>
            </p:nvSpPr>
            <p:spPr bwMode="auto">
              <a:xfrm>
                <a:off x="325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5" name="Line 130"/>
              <p:cNvSpPr>
                <a:spLocks noChangeShapeType="1"/>
              </p:cNvSpPr>
              <p:nvPr/>
            </p:nvSpPr>
            <p:spPr bwMode="auto">
              <a:xfrm>
                <a:off x="332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6" name="Line 131"/>
              <p:cNvSpPr>
                <a:spLocks noChangeShapeType="1"/>
              </p:cNvSpPr>
              <p:nvPr/>
            </p:nvSpPr>
            <p:spPr bwMode="auto">
              <a:xfrm>
                <a:off x="336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7" name="Line 132"/>
              <p:cNvSpPr>
                <a:spLocks noChangeShapeType="1"/>
              </p:cNvSpPr>
              <p:nvPr/>
            </p:nvSpPr>
            <p:spPr bwMode="auto">
              <a:xfrm>
                <a:off x="339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8" name="Line 133"/>
              <p:cNvSpPr>
                <a:spLocks noChangeShapeType="1"/>
              </p:cNvSpPr>
              <p:nvPr/>
            </p:nvSpPr>
            <p:spPr bwMode="auto">
              <a:xfrm>
                <a:off x="343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9" name="Line 134"/>
              <p:cNvSpPr>
                <a:spLocks noChangeShapeType="1"/>
              </p:cNvSpPr>
              <p:nvPr/>
            </p:nvSpPr>
            <p:spPr bwMode="auto">
              <a:xfrm>
                <a:off x="349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0" name="Line 135"/>
              <p:cNvSpPr>
                <a:spLocks noChangeShapeType="1"/>
              </p:cNvSpPr>
              <p:nvPr/>
            </p:nvSpPr>
            <p:spPr bwMode="auto">
              <a:xfrm>
                <a:off x="353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1" name="Line 136"/>
              <p:cNvSpPr>
                <a:spLocks noChangeShapeType="1"/>
              </p:cNvSpPr>
              <p:nvPr/>
            </p:nvSpPr>
            <p:spPr bwMode="auto">
              <a:xfrm>
                <a:off x="35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2" name="Line 137"/>
              <p:cNvSpPr>
                <a:spLocks noChangeShapeType="1"/>
              </p:cNvSpPr>
              <p:nvPr/>
            </p:nvSpPr>
            <p:spPr bwMode="auto">
              <a:xfrm>
                <a:off x="360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3" name="Line 138"/>
              <p:cNvSpPr>
                <a:spLocks noChangeShapeType="1"/>
              </p:cNvSpPr>
              <p:nvPr/>
            </p:nvSpPr>
            <p:spPr bwMode="auto">
              <a:xfrm>
                <a:off x="367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4" name="Line 139"/>
              <p:cNvSpPr>
                <a:spLocks noChangeShapeType="1"/>
              </p:cNvSpPr>
              <p:nvPr/>
            </p:nvSpPr>
            <p:spPr bwMode="auto">
              <a:xfrm>
                <a:off x="37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5" name="Line 140"/>
              <p:cNvSpPr>
                <a:spLocks noChangeShapeType="1"/>
              </p:cNvSpPr>
              <p:nvPr/>
            </p:nvSpPr>
            <p:spPr bwMode="auto">
              <a:xfrm>
                <a:off x="374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6" name="Line 141"/>
              <p:cNvSpPr>
                <a:spLocks noChangeShapeType="1"/>
              </p:cNvSpPr>
              <p:nvPr/>
            </p:nvSpPr>
            <p:spPr bwMode="auto">
              <a:xfrm>
                <a:off x="378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7" name="Line 142"/>
              <p:cNvSpPr>
                <a:spLocks noChangeShapeType="1"/>
              </p:cNvSpPr>
              <p:nvPr/>
            </p:nvSpPr>
            <p:spPr bwMode="auto">
              <a:xfrm>
                <a:off x="384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" name="Line 143"/>
              <p:cNvSpPr>
                <a:spLocks noChangeShapeType="1"/>
              </p:cNvSpPr>
              <p:nvPr/>
            </p:nvSpPr>
            <p:spPr bwMode="auto">
              <a:xfrm>
                <a:off x="388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9" name="Line 144"/>
              <p:cNvSpPr>
                <a:spLocks noChangeShapeType="1"/>
              </p:cNvSpPr>
              <p:nvPr/>
            </p:nvSpPr>
            <p:spPr bwMode="auto">
              <a:xfrm>
                <a:off x="391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0" name="Line 145"/>
              <p:cNvSpPr>
                <a:spLocks noChangeShapeType="1"/>
              </p:cNvSpPr>
              <p:nvPr/>
            </p:nvSpPr>
            <p:spPr bwMode="auto">
              <a:xfrm>
                <a:off x="395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1" name="Line 146"/>
              <p:cNvSpPr>
                <a:spLocks noChangeShapeType="1"/>
              </p:cNvSpPr>
              <p:nvPr/>
            </p:nvSpPr>
            <p:spPr bwMode="auto">
              <a:xfrm>
                <a:off x="402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2" name="Line 147"/>
              <p:cNvSpPr>
                <a:spLocks noChangeShapeType="1"/>
              </p:cNvSpPr>
              <p:nvPr/>
            </p:nvSpPr>
            <p:spPr bwMode="auto">
              <a:xfrm>
                <a:off x="405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3" name="Line 148"/>
              <p:cNvSpPr>
                <a:spLocks noChangeShapeType="1"/>
              </p:cNvSpPr>
              <p:nvPr/>
            </p:nvSpPr>
            <p:spPr bwMode="auto">
              <a:xfrm>
                <a:off x="409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4" name="Line 149"/>
              <p:cNvSpPr>
                <a:spLocks noChangeShapeType="1"/>
              </p:cNvSpPr>
              <p:nvPr/>
            </p:nvSpPr>
            <p:spPr bwMode="auto">
              <a:xfrm>
                <a:off x="412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5" name="Line 150"/>
              <p:cNvSpPr>
                <a:spLocks noChangeShapeType="1"/>
              </p:cNvSpPr>
              <p:nvPr/>
            </p:nvSpPr>
            <p:spPr bwMode="auto">
              <a:xfrm>
                <a:off x="419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6" name="Line 151"/>
              <p:cNvSpPr>
                <a:spLocks noChangeShapeType="1"/>
              </p:cNvSpPr>
              <p:nvPr/>
            </p:nvSpPr>
            <p:spPr bwMode="auto">
              <a:xfrm>
                <a:off x="423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7" name="Line 152"/>
              <p:cNvSpPr>
                <a:spLocks noChangeShapeType="1"/>
              </p:cNvSpPr>
              <p:nvPr/>
            </p:nvSpPr>
            <p:spPr bwMode="auto">
              <a:xfrm>
                <a:off x="426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8" name="Line 153"/>
              <p:cNvSpPr>
                <a:spLocks noChangeShapeType="1"/>
              </p:cNvSpPr>
              <p:nvPr/>
            </p:nvSpPr>
            <p:spPr bwMode="auto">
              <a:xfrm>
                <a:off x="430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9" name="Line 154"/>
              <p:cNvSpPr>
                <a:spLocks noChangeShapeType="1"/>
              </p:cNvSpPr>
              <p:nvPr/>
            </p:nvSpPr>
            <p:spPr bwMode="auto">
              <a:xfrm>
                <a:off x="43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0" name="Line 155"/>
              <p:cNvSpPr>
                <a:spLocks noChangeShapeType="1"/>
              </p:cNvSpPr>
              <p:nvPr/>
            </p:nvSpPr>
            <p:spPr bwMode="auto">
              <a:xfrm>
                <a:off x="440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1" name="Line 156"/>
              <p:cNvSpPr>
                <a:spLocks noChangeShapeType="1"/>
              </p:cNvSpPr>
              <p:nvPr/>
            </p:nvSpPr>
            <p:spPr bwMode="auto">
              <a:xfrm>
                <a:off x="444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2" name="Line 157"/>
              <p:cNvSpPr>
                <a:spLocks noChangeShapeType="1"/>
              </p:cNvSpPr>
              <p:nvPr/>
            </p:nvSpPr>
            <p:spPr bwMode="auto">
              <a:xfrm>
                <a:off x="447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3" name="Line 158"/>
              <p:cNvSpPr>
                <a:spLocks noChangeShapeType="1"/>
              </p:cNvSpPr>
              <p:nvPr/>
            </p:nvSpPr>
            <p:spPr bwMode="auto">
              <a:xfrm>
                <a:off x="454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4" name="Line 159"/>
              <p:cNvSpPr>
                <a:spLocks noChangeShapeType="1"/>
              </p:cNvSpPr>
              <p:nvPr/>
            </p:nvSpPr>
            <p:spPr bwMode="auto">
              <a:xfrm>
                <a:off x="457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5" name="Line 160"/>
              <p:cNvSpPr>
                <a:spLocks noChangeShapeType="1"/>
              </p:cNvSpPr>
              <p:nvPr/>
            </p:nvSpPr>
            <p:spPr bwMode="auto">
              <a:xfrm>
                <a:off x="461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6" name="Line 161"/>
              <p:cNvSpPr>
                <a:spLocks noChangeShapeType="1"/>
              </p:cNvSpPr>
              <p:nvPr/>
            </p:nvSpPr>
            <p:spPr bwMode="auto">
              <a:xfrm>
                <a:off x="465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7" name="Line 162"/>
              <p:cNvSpPr>
                <a:spLocks noChangeShapeType="1"/>
              </p:cNvSpPr>
              <p:nvPr/>
            </p:nvSpPr>
            <p:spPr bwMode="auto">
              <a:xfrm>
                <a:off x="471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8" name="Line 163"/>
              <p:cNvSpPr>
                <a:spLocks noChangeShapeType="1"/>
              </p:cNvSpPr>
              <p:nvPr/>
            </p:nvSpPr>
            <p:spPr bwMode="auto">
              <a:xfrm>
                <a:off x="475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9" name="Line 164"/>
              <p:cNvSpPr>
                <a:spLocks noChangeShapeType="1"/>
              </p:cNvSpPr>
              <p:nvPr/>
            </p:nvSpPr>
            <p:spPr bwMode="auto">
              <a:xfrm>
                <a:off x="478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0" name="Line 165"/>
              <p:cNvSpPr>
                <a:spLocks noChangeShapeType="1"/>
              </p:cNvSpPr>
              <p:nvPr/>
            </p:nvSpPr>
            <p:spPr bwMode="auto">
              <a:xfrm>
                <a:off x="482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1" name="Line 166"/>
              <p:cNvSpPr>
                <a:spLocks noChangeShapeType="1"/>
              </p:cNvSpPr>
              <p:nvPr/>
            </p:nvSpPr>
            <p:spPr bwMode="auto">
              <a:xfrm>
                <a:off x="489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2" name="Line 167"/>
              <p:cNvSpPr>
                <a:spLocks noChangeShapeType="1"/>
              </p:cNvSpPr>
              <p:nvPr/>
            </p:nvSpPr>
            <p:spPr bwMode="auto">
              <a:xfrm>
                <a:off x="492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3" name="Line 168"/>
              <p:cNvSpPr>
                <a:spLocks noChangeShapeType="1"/>
              </p:cNvSpPr>
              <p:nvPr/>
            </p:nvSpPr>
            <p:spPr bwMode="auto">
              <a:xfrm>
                <a:off x="496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4" name="Line 169"/>
              <p:cNvSpPr>
                <a:spLocks noChangeShapeType="1"/>
              </p:cNvSpPr>
              <p:nvPr/>
            </p:nvSpPr>
            <p:spPr bwMode="auto">
              <a:xfrm>
                <a:off x="499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5" name="Line 170"/>
              <p:cNvSpPr>
                <a:spLocks noChangeShapeType="1"/>
              </p:cNvSpPr>
              <p:nvPr/>
            </p:nvSpPr>
            <p:spPr bwMode="auto">
              <a:xfrm>
                <a:off x="-534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6" name="Rectangle 171"/>
              <p:cNvSpPr>
                <a:spLocks noChangeArrowheads="1"/>
              </p:cNvSpPr>
              <p:nvPr/>
            </p:nvSpPr>
            <p:spPr bwMode="auto">
              <a:xfrm>
                <a:off x="-633" y="3665"/>
                <a:ext cx="198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690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07" name="Line 172"/>
              <p:cNvSpPr>
                <a:spLocks noChangeShapeType="1"/>
              </p:cNvSpPr>
              <p:nvPr/>
            </p:nvSpPr>
            <p:spPr bwMode="auto">
              <a:xfrm>
                <a:off x="336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8" name="Rectangle 173"/>
              <p:cNvSpPr>
                <a:spLocks noChangeArrowheads="1"/>
              </p:cNvSpPr>
              <p:nvPr/>
            </p:nvSpPr>
            <p:spPr bwMode="auto">
              <a:xfrm>
                <a:off x="237" y="3665"/>
                <a:ext cx="198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695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09" name="Line 174"/>
              <p:cNvSpPr>
                <a:spLocks noChangeShapeType="1"/>
              </p:cNvSpPr>
              <p:nvPr/>
            </p:nvSpPr>
            <p:spPr bwMode="auto">
              <a:xfrm>
                <a:off x="1206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0" name="Rectangle 175"/>
              <p:cNvSpPr>
                <a:spLocks noChangeArrowheads="1"/>
              </p:cNvSpPr>
              <p:nvPr/>
            </p:nvSpPr>
            <p:spPr bwMode="auto">
              <a:xfrm>
                <a:off x="1107" y="3665"/>
                <a:ext cx="198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700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11" name="Line 176"/>
              <p:cNvSpPr>
                <a:spLocks noChangeShapeType="1"/>
              </p:cNvSpPr>
              <p:nvPr/>
            </p:nvSpPr>
            <p:spPr bwMode="auto">
              <a:xfrm>
                <a:off x="2076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2" name="Rectangle 177"/>
              <p:cNvSpPr>
                <a:spLocks noChangeArrowheads="1"/>
              </p:cNvSpPr>
              <p:nvPr/>
            </p:nvSpPr>
            <p:spPr bwMode="auto">
              <a:xfrm>
                <a:off x="1977" y="3665"/>
                <a:ext cx="198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705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13" name="Line 178"/>
              <p:cNvSpPr>
                <a:spLocks noChangeShapeType="1"/>
              </p:cNvSpPr>
              <p:nvPr/>
            </p:nvSpPr>
            <p:spPr bwMode="auto">
              <a:xfrm>
                <a:off x="2946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4" name="Rectangle 179"/>
              <p:cNvSpPr>
                <a:spLocks noChangeArrowheads="1"/>
              </p:cNvSpPr>
              <p:nvPr/>
            </p:nvSpPr>
            <p:spPr bwMode="auto">
              <a:xfrm>
                <a:off x="2847" y="3665"/>
                <a:ext cx="198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710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15" name="Line 180"/>
              <p:cNvSpPr>
                <a:spLocks noChangeShapeType="1"/>
              </p:cNvSpPr>
              <p:nvPr/>
            </p:nvSpPr>
            <p:spPr bwMode="auto">
              <a:xfrm>
                <a:off x="3816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6" name="Rectangle 181"/>
              <p:cNvSpPr>
                <a:spLocks noChangeArrowheads="1"/>
              </p:cNvSpPr>
              <p:nvPr/>
            </p:nvSpPr>
            <p:spPr bwMode="auto">
              <a:xfrm>
                <a:off x="3717" y="3665"/>
                <a:ext cx="198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715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17" name="Line 182"/>
              <p:cNvSpPr>
                <a:spLocks noChangeShapeType="1"/>
              </p:cNvSpPr>
              <p:nvPr/>
            </p:nvSpPr>
            <p:spPr bwMode="auto">
              <a:xfrm>
                <a:off x="4686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8" name="Rectangle 183"/>
              <p:cNvSpPr>
                <a:spLocks noChangeArrowheads="1"/>
              </p:cNvSpPr>
              <p:nvPr/>
            </p:nvSpPr>
            <p:spPr bwMode="auto">
              <a:xfrm>
                <a:off x="4587" y="3665"/>
                <a:ext cx="198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720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19" name="Rectangle 184"/>
              <p:cNvSpPr>
                <a:spLocks noChangeArrowheads="1"/>
              </p:cNvSpPr>
              <p:nvPr/>
            </p:nvSpPr>
            <p:spPr bwMode="auto">
              <a:xfrm>
                <a:off x="2025" y="3791"/>
                <a:ext cx="198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m/z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20" name="Line 185"/>
              <p:cNvSpPr>
                <a:spLocks noChangeShapeType="1"/>
              </p:cNvSpPr>
              <p:nvPr/>
            </p:nvSpPr>
            <p:spPr bwMode="auto">
              <a:xfrm flipV="1">
                <a:off x="-798" y="2285"/>
                <a:ext cx="0" cy="13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1" name="Line 186"/>
              <p:cNvSpPr>
                <a:spLocks noChangeShapeType="1"/>
              </p:cNvSpPr>
              <p:nvPr/>
            </p:nvSpPr>
            <p:spPr bwMode="auto">
              <a:xfrm flipH="1">
                <a:off x="-840" y="3539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2" name="Line 187"/>
              <p:cNvSpPr>
                <a:spLocks noChangeShapeType="1"/>
              </p:cNvSpPr>
              <p:nvPr/>
            </p:nvSpPr>
            <p:spPr bwMode="auto">
              <a:xfrm flipH="1">
                <a:off x="-840" y="3473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3" name="Line 188"/>
              <p:cNvSpPr>
                <a:spLocks noChangeShapeType="1"/>
              </p:cNvSpPr>
              <p:nvPr/>
            </p:nvSpPr>
            <p:spPr bwMode="auto">
              <a:xfrm flipH="1">
                <a:off x="-840" y="3407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4" name="Line 189"/>
              <p:cNvSpPr>
                <a:spLocks noChangeShapeType="1"/>
              </p:cNvSpPr>
              <p:nvPr/>
            </p:nvSpPr>
            <p:spPr bwMode="auto">
              <a:xfrm flipH="1">
                <a:off x="-840" y="3275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5" name="Line 190"/>
              <p:cNvSpPr>
                <a:spLocks noChangeShapeType="1"/>
              </p:cNvSpPr>
              <p:nvPr/>
            </p:nvSpPr>
            <p:spPr bwMode="auto">
              <a:xfrm flipH="1">
                <a:off x="-840" y="3209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6" name="Line 191"/>
              <p:cNvSpPr>
                <a:spLocks noChangeShapeType="1"/>
              </p:cNvSpPr>
              <p:nvPr/>
            </p:nvSpPr>
            <p:spPr bwMode="auto">
              <a:xfrm flipH="1">
                <a:off x="-840" y="3143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7" name="Line 192"/>
              <p:cNvSpPr>
                <a:spLocks noChangeShapeType="1"/>
              </p:cNvSpPr>
              <p:nvPr/>
            </p:nvSpPr>
            <p:spPr bwMode="auto">
              <a:xfrm flipH="1">
                <a:off x="-840" y="3011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8" name="Line 193"/>
              <p:cNvSpPr>
                <a:spLocks noChangeShapeType="1"/>
              </p:cNvSpPr>
              <p:nvPr/>
            </p:nvSpPr>
            <p:spPr bwMode="auto">
              <a:xfrm flipH="1">
                <a:off x="-840" y="2945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9" name="Line 194"/>
              <p:cNvSpPr>
                <a:spLocks noChangeShapeType="1"/>
              </p:cNvSpPr>
              <p:nvPr/>
            </p:nvSpPr>
            <p:spPr bwMode="auto">
              <a:xfrm flipH="1">
                <a:off x="-840" y="2879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0" name="Line 195"/>
              <p:cNvSpPr>
                <a:spLocks noChangeShapeType="1"/>
              </p:cNvSpPr>
              <p:nvPr/>
            </p:nvSpPr>
            <p:spPr bwMode="auto">
              <a:xfrm flipH="1">
                <a:off x="-840" y="2747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1" name="Line 196"/>
              <p:cNvSpPr>
                <a:spLocks noChangeShapeType="1"/>
              </p:cNvSpPr>
              <p:nvPr/>
            </p:nvSpPr>
            <p:spPr bwMode="auto">
              <a:xfrm flipH="1">
                <a:off x="-840" y="2681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2" name="Line 197"/>
              <p:cNvSpPr>
                <a:spLocks noChangeShapeType="1"/>
              </p:cNvSpPr>
              <p:nvPr/>
            </p:nvSpPr>
            <p:spPr bwMode="auto">
              <a:xfrm flipH="1">
                <a:off x="-840" y="2615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3" name="Line 198"/>
              <p:cNvSpPr>
                <a:spLocks noChangeShapeType="1"/>
              </p:cNvSpPr>
              <p:nvPr/>
            </p:nvSpPr>
            <p:spPr bwMode="auto">
              <a:xfrm flipH="1">
                <a:off x="-840" y="2483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4" name="Line 199"/>
              <p:cNvSpPr>
                <a:spLocks noChangeShapeType="1"/>
              </p:cNvSpPr>
              <p:nvPr/>
            </p:nvSpPr>
            <p:spPr bwMode="auto">
              <a:xfrm flipH="1">
                <a:off x="-840" y="2417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5" name="Line 200"/>
              <p:cNvSpPr>
                <a:spLocks noChangeShapeType="1"/>
              </p:cNvSpPr>
              <p:nvPr/>
            </p:nvSpPr>
            <p:spPr bwMode="auto">
              <a:xfrm flipH="1">
                <a:off x="-840" y="2351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6" name="Line 201"/>
              <p:cNvSpPr>
                <a:spLocks noChangeShapeType="1"/>
              </p:cNvSpPr>
              <p:nvPr/>
            </p:nvSpPr>
            <p:spPr bwMode="auto">
              <a:xfrm flipH="1">
                <a:off x="-858" y="3599"/>
                <a:ext cx="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7" name="Rectangle 202"/>
              <p:cNvSpPr>
                <a:spLocks noChangeArrowheads="1"/>
              </p:cNvSpPr>
              <p:nvPr/>
            </p:nvSpPr>
            <p:spPr bwMode="auto">
              <a:xfrm>
                <a:off x="-954" y="3551"/>
                <a:ext cx="9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38" name="Line 203"/>
              <p:cNvSpPr>
                <a:spLocks noChangeShapeType="1"/>
              </p:cNvSpPr>
              <p:nvPr/>
            </p:nvSpPr>
            <p:spPr bwMode="auto">
              <a:xfrm flipH="1">
                <a:off x="-858" y="3341"/>
                <a:ext cx="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9" name="Rectangle 204"/>
              <p:cNvSpPr>
                <a:spLocks noChangeArrowheads="1"/>
              </p:cNvSpPr>
              <p:nvPr/>
            </p:nvSpPr>
            <p:spPr bwMode="auto">
              <a:xfrm>
                <a:off x="-1008" y="3293"/>
                <a:ext cx="150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" name="Line 206"/>
            <p:cNvSpPr>
              <a:spLocks noChangeShapeType="1"/>
            </p:cNvSpPr>
            <p:nvPr/>
          </p:nvSpPr>
          <p:spPr bwMode="auto">
            <a:xfrm flipH="1">
              <a:off x="-858" y="3077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207"/>
            <p:cNvSpPr>
              <a:spLocks noChangeArrowheads="1"/>
            </p:cNvSpPr>
            <p:nvPr/>
          </p:nvSpPr>
          <p:spPr bwMode="auto">
            <a:xfrm>
              <a:off x="-1008" y="3029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Line 208"/>
            <p:cNvSpPr>
              <a:spLocks noChangeShapeType="1"/>
            </p:cNvSpPr>
            <p:nvPr/>
          </p:nvSpPr>
          <p:spPr bwMode="auto">
            <a:xfrm flipH="1">
              <a:off x="-858" y="2813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209"/>
            <p:cNvSpPr>
              <a:spLocks noChangeArrowheads="1"/>
            </p:cNvSpPr>
            <p:nvPr/>
          </p:nvSpPr>
          <p:spPr bwMode="auto">
            <a:xfrm>
              <a:off x="-1008" y="2765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Line 210"/>
            <p:cNvSpPr>
              <a:spLocks noChangeShapeType="1"/>
            </p:cNvSpPr>
            <p:nvPr/>
          </p:nvSpPr>
          <p:spPr bwMode="auto">
            <a:xfrm flipH="1">
              <a:off x="-858" y="2549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211"/>
            <p:cNvSpPr>
              <a:spLocks noChangeArrowheads="1"/>
            </p:cNvSpPr>
            <p:nvPr/>
          </p:nvSpPr>
          <p:spPr bwMode="auto">
            <a:xfrm>
              <a:off x="-1008" y="2501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Line 212"/>
            <p:cNvSpPr>
              <a:spLocks noChangeShapeType="1"/>
            </p:cNvSpPr>
            <p:nvPr/>
          </p:nvSpPr>
          <p:spPr bwMode="auto">
            <a:xfrm flipH="1">
              <a:off x="-858" y="2285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213"/>
            <p:cNvSpPr>
              <a:spLocks noChangeArrowheads="1"/>
            </p:cNvSpPr>
            <p:nvPr/>
          </p:nvSpPr>
          <p:spPr bwMode="auto">
            <a:xfrm>
              <a:off x="-1056" y="2237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Line 214"/>
            <p:cNvSpPr>
              <a:spLocks noChangeShapeType="1"/>
            </p:cNvSpPr>
            <p:nvPr/>
          </p:nvSpPr>
          <p:spPr bwMode="auto">
            <a:xfrm flipV="1">
              <a:off x="-798" y="851"/>
              <a:ext cx="0" cy="13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215"/>
            <p:cNvSpPr>
              <a:spLocks noChangeShapeType="1"/>
            </p:cNvSpPr>
            <p:nvPr/>
          </p:nvSpPr>
          <p:spPr bwMode="auto">
            <a:xfrm flipH="1">
              <a:off x="-840" y="210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216"/>
            <p:cNvSpPr>
              <a:spLocks noChangeShapeType="1"/>
            </p:cNvSpPr>
            <p:nvPr/>
          </p:nvSpPr>
          <p:spPr bwMode="auto">
            <a:xfrm flipH="1">
              <a:off x="-840" y="203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217"/>
            <p:cNvSpPr>
              <a:spLocks noChangeShapeType="1"/>
            </p:cNvSpPr>
            <p:nvPr/>
          </p:nvSpPr>
          <p:spPr bwMode="auto">
            <a:xfrm flipH="1">
              <a:off x="-840" y="197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218"/>
            <p:cNvSpPr>
              <a:spLocks noChangeShapeType="1"/>
            </p:cNvSpPr>
            <p:nvPr/>
          </p:nvSpPr>
          <p:spPr bwMode="auto">
            <a:xfrm flipH="1">
              <a:off x="-840" y="184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219"/>
            <p:cNvSpPr>
              <a:spLocks noChangeShapeType="1"/>
            </p:cNvSpPr>
            <p:nvPr/>
          </p:nvSpPr>
          <p:spPr bwMode="auto">
            <a:xfrm flipH="1">
              <a:off x="-840" y="177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220"/>
            <p:cNvSpPr>
              <a:spLocks noChangeShapeType="1"/>
            </p:cNvSpPr>
            <p:nvPr/>
          </p:nvSpPr>
          <p:spPr bwMode="auto">
            <a:xfrm flipH="1">
              <a:off x="-840" y="170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21"/>
            <p:cNvSpPr>
              <a:spLocks noChangeShapeType="1"/>
            </p:cNvSpPr>
            <p:nvPr/>
          </p:nvSpPr>
          <p:spPr bwMode="auto">
            <a:xfrm flipH="1">
              <a:off x="-840" y="157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222"/>
            <p:cNvSpPr>
              <a:spLocks noChangeShapeType="1"/>
            </p:cNvSpPr>
            <p:nvPr/>
          </p:nvSpPr>
          <p:spPr bwMode="auto">
            <a:xfrm flipH="1">
              <a:off x="-840" y="151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23"/>
            <p:cNvSpPr>
              <a:spLocks noChangeShapeType="1"/>
            </p:cNvSpPr>
            <p:nvPr/>
          </p:nvSpPr>
          <p:spPr bwMode="auto">
            <a:xfrm flipH="1">
              <a:off x="-840" y="144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24"/>
            <p:cNvSpPr>
              <a:spLocks noChangeShapeType="1"/>
            </p:cNvSpPr>
            <p:nvPr/>
          </p:nvSpPr>
          <p:spPr bwMode="auto">
            <a:xfrm flipH="1">
              <a:off x="-840" y="131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25"/>
            <p:cNvSpPr>
              <a:spLocks noChangeShapeType="1"/>
            </p:cNvSpPr>
            <p:nvPr/>
          </p:nvSpPr>
          <p:spPr bwMode="auto">
            <a:xfrm flipH="1">
              <a:off x="-840" y="124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26"/>
            <p:cNvSpPr>
              <a:spLocks noChangeShapeType="1"/>
            </p:cNvSpPr>
            <p:nvPr/>
          </p:nvSpPr>
          <p:spPr bwMode="auto">
            <a:xfrm flipH="1">
              <a:off x="-840" y="118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27"/>
            <p:cNvSpPr>
              <a:spLocks noChangeShapeType="1"/>
            </p:cNvSpPr>
            <p:nvPr/>
          </p:nvSpPr>
          <p:spPr bwMode="auto">
            <a:xfrm flipH="1">
              <a:off x="-840" y="104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28"/>
            <p:cNvSpPr>
              <a:spLocks noChangeShapeType="1"/>
            </p:cNvSpPr>
            <p:nvPr/>
          </p:nvSpPr>
          <p:spPr bwMode="auto">
            <a:xfrm flipH="1">
              <a:off x="-840" y="98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29"/>
            <p:cNvSpPr>
              <a:spLocks noChangeShapeType="1"/>
            </p:cNvSpPr>
            <p:nvPr/>
          </p:nvSpPr>
          <p:spPr bwMode="auto">
            <a:xfrm flipH="1">
              <a:off x="-840" y="91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30"/>
            <p:cNvSpPr>
              <a:spLocks noChangeShapeType="1"/>
            </p:cNvSpPr>
            <p:nvPr/>
          </p:nvSpPr>
          <p:spPr bwMode="auto">
            <a:xfrm flipH="1">
              <a:off x="-858" y="1907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31"/>
            <p:cNvSpPr>
              <a:spLocks noChangeArrowheads="1"/>
            </p:cNvSpPr>
            <p:nvPr/>
          </p:nvSpPr>
          <p:spPr bwMode="auto">
            <a:xfrm>
              <a:off x="-1008" y="1859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Line 232"/>
            <p:cNvSpPr>
              <a:spLocks noChangeShapeType="1"/>
            </p:cNvSpPr>
            <p:nvPr/>
          </p:nvSpPr>
          <p:spPr bwMode="auto">
            <a:xfrm flipH="1">
              <a:off x="-858" y="1643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33"/>
            <p:cNvSpPr>
              <a:spLocks noChangeArrowheads="1"/>
            </p:cNvSpPr>
            <p:nvPr/>
          </p:nvSpPr>
          <p:spPr bwMode="auto">
            <a:xfrm>
              <a:off x="-1008" y="1595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Line 234"/>
            <p:cNvSpPr>
              <a:spLocks noChangeShapeType="1"/>
            </p:cNvSpPr>
            <p:nvPr/>
          </p:nvSpPr>
          <p:spPr bwMode="auto">
            <a:xfrm flipH="1">
              <a:off x="-858" y="1379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235"/>
            <p:cNvSpPr>
              <a:spLocks noChangeArrowheads="1"/>
            </p:cNvSpPr>
            <p:nvPr/>
          </p:nvSpPr>
          <p:spPr bwMode="auto">
            <a:xfrm>
              <a:off x="-1008" y="1331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Line 236"/>
            <p:cNvSpPr>
              <a:spLocks noChangeShapeType="1"/>
            </p:cNvSpPr>
            <p:nvPr/>
          </p:nvSpPr>
          <p:spPr bwMode="auto">
            <a:xfrm flipH="1">
              <a:off x="-858" y="1115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237"/>
            <p:cNvSpPr>
              <a:spLocks noChangeArrowheads="1"/>
            </p:cNvSpPr>
            <p:nvPr/>
          </p:nvSpPr>
          <p:spPr bwMode="auto">
            <a:xfrm>
              <a:off x="-1008" y="1067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Line 238"/>
            <p:cNvSpPr>
              <a:spLocks noChangeShapeType="1"/>
            </p:cNvSpPr>
            <p:nvPr/>
          </p:nvSpPr>
          <p:spPr bwMode="auto">
            <a:xfrm flipH="1">
              <a:off x="-858" y="857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239"/>
            <p:cNvSpPr>
              <a:spLocks noChangeArrowheads="1"/>
            </p:cNvSpPr>
            <p:nvPr/>
          </p:nvSpPr>
          <p:spPr bwMode="auto">
            <a:xfrm>
              <a:off x="-1056" y="809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240"/>
            <p:cNvSpPr>
              <a:spLocks noChangeArrowheads="1"/>
            </p:cNvSpPr>
            <p:nvPr/>
          </p:nvSpPr>
          <p:spPr bwMode="auto">
            <a:xfrm rot="16200000">
              <a:off x="-1522" y="1438"/>
              <a:ext cx="89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Relative Abundance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Line 241"/>
            <p:cNvSpPr>
              <a:spLocks noChangeShapeType="1"/>
            </p:cNvSpPr>
            <p:nvPr/>
          </p:nvSpPr>
          <p:spPr bwMode="auto">
            <a:xfrm>
              <a:off x="-793" y="2166"/>
              <a:ext cx="58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242"/>
            <p:cNvSpPr>
              <a:spLocks/>
            </p:cNvSpPr>
            <p:nvPr/>
          </p:nvSpPr>
          <p:spPr bwMode="auto">
            <a:xfrm>
              <a:off x="-798" y="851"/>
              <a:ext cx="5850" cy="1314"/>
            </a:xfrm>
            <a:custGeom>
              <a:avLst/>
              <a:gdLst>
                <a:gd name="T0" fmla="*/ 12 w 975"/>
                <a:gd name="T1" fmla="*/ 219 h 219"/>
                <a:gd name="T2" fmla="*/ 29 w 975"/>
                <a:gd name="T3" fmla="*/ 219 h 219"/>
                <a:gd name="T4" fmla="*/ 46 w 975"/>
                <a:gd name="T5" fmla="*/ 219 h 219"/>
                <a:gd name="T6" fmla="*/ 63 w 975"/>
                <a:gd name="T7" fmla="*/ 219 h 219"/>
                <a:gd name="T8" fmla="*/ 80 w 975"/>
                <a:gd name="T9" fmla="*/ 219 h 219"/>
                <a:gd name="T10" fmla="*/ 97 w 975"/>
                <a:gd name="T11" fmla="*/ 219 h 219"/>
                <a:gd name="T12" fmla="*/ 114 w 975"/>
                <a:gd name="T13" fmla="*/ 219 h 219"/>
                <a:gd name="T14" fmla="*/ 131 w 975"/>
                <a:gd name="T15" fmla="*/ 219 h 219"/>
                <a:gd name="T16" fmla="*/ 148 w 975"/>
                <a:gd name="T17" fmla="*/ 219 h 219"/>
                <a:gd name="T18" fmla="*/ 165 w 975"/>
                <a:gd name="T19" fmla="*/ 219 h 219"/>
                <a:gd name="T20" fmla="*/ 181 w 975"/>
                <a:gd name="T21" fmla="*/ 219 h 219"/>
                <a:gd name="T22" fmla="*/ 198 w 975"/>
                <a:gd name="T23" fmla="*/ 219 h 219"/>
                <a:gd name="T24" fmla="*/ 215 w 975"/>
                <a:gd name="T25" fmla="*/ 219 h 219"/>
                <a:gd name="T26" fmla="*/ 232 w 975"/>
                <a:gd name="T27" fmla="*/ 219 h 219"/>
                <a:gd name="T28" fmla="*/ 249 w 975"/>
                <a:gd name="T29" fmla="*/ 219 h 219"/>
                <a:gd name="T30" fmla="*/ 266 w 975"/>
                <a:gd name="T31" fmla="*/ 219 h 219"/>
                <a:gd name="T32" fmla="*/ 283 w 975"/>
                <a:gd name="T33" fmla="*/ 219 h 219"/>
                <a:gd name="T34" fmla="*/ 300 w 975"/>
                <a:gd name="T35" fmla="*/ 219 h 219"/>
                <a:gd name="T36" fmla="*/ 317 w 975"/>
                <a:gd name="T37" fmla="*/ 219 h 219"/>
                <a:gd name="T38" fmla="*/ 334 w 975"/>
                <a:gd name="T39" fmla="*/ 219 h 219"/>
                <a:gd name="T40" fmla="*/ 351 w 975"/>
                <a:gd name="T41" fmla="*/ 219 h 219"/>
                <a:gd name="T42" fmla="*/ 367 w 975"/>
                <a:gd name="T43" fmla="*/ 219 h 219"/>
                <a:gd name="T44" fmla="*/ 384 w 975"/>
                <a:gd name="T45" fmla="*/ 219 h 219"/>
                <a:gd name="T46" fmla="*/ 401 w 975"/>
                <a:gd name="T47" fmla="*/ 214 h 219"/>
                <a:gd name="T48" fmla="*/ 418 w 975"/>
                <a:gd name="T49" fmla="*/ 215 h 219"/>
                <a:gd name="T50" fmla="*/ 435 w 975"/>
                <a:gd name="T51" fmla="*/ 197 h 219"/>
                <a:gd name="T52" fmla="*/ 452 w 975"/>
                <a:gd name="T53" fmla="*/ 65 h 219"/>
                <a:gd name="T54" fmla="*/ 469 w 975"/>
                <a:gd name="T55" fmla="*/ 164 h 219"/>
                <a:gd name="T56" fmla="*/ 486 w 975"/>
                <a:gd name="T57" fmla="*/ 3 h 219"/>
                <a:gd name="T58" fmla="*/ 503 w 975"/>
                <a:gd name="T59" fmla="*/ 131 h 219"/>
                <a:gd name="T60" fmla="*/ 520 w 975"/>
                <a:gd name="T61" fmla="*/ 98 h 219"/>
                <a:gd name="T62" fmla="*/ 537 w 975"/>
                <a:gd name="T63" fmla="*/ 161 h 219"/>
                <a:gd name="T64" fmla="*/ 554 w 975"/>
                <a:gd name="T65" fmla="*/ 193 h 219"/>
                <a:gd name="T66" fmla="*/ 570 w 975"/>
                <a:gd name="T67" fmla="*/ 156 h 219"/>
                <a:gd name="T68" fmla="*/ 587 w 975"/>
                <a:gd name="T69" fmla="*/ 213 h 219"/>
                <a:gd name="T70" fmla="*/ 604 w 975"/>
                <a:gd name="T71" fmla="*/ 198 h 219"/>
                <a:gd name="T72" fmla="*/ 621 w 975"/>
                <a:gd name="T73" fmla="*/ 217 h 219"/>
                <a:gd name="T74" fmla="*/ 638 w 975"/>
                <a:gd name="T75" fmla="*/ 216 h 219"/>
                <a:gd name="T76" fmla="*/ 655 w 975"/>
                <a:gd name="T77" fmla="*/ 218 h 219"/>
                <a:gd name="T78" fmla="*/ 672 w 975"/>
                <a:gd name="T79" fmla="*/ 219 h 219"/>
                <a:gd name="T80" fmla="*/ 689 w 975"/>
                <a:gd name="T81" fmla="*/ 219 h 219"/>
                <a:gd name="T82" fmla="*/ 706 w 975"/>
                <a:gd name="T83" fmla="*/ 219 h 219"/>
                <a:gd name="T84" fmla="*/ 723 w 975"/>
                <a:gd name="T85" fmla="*/ 219 h 219"/>
                <a:gd name="T86" fmla="*/ 740 w 975"/>
                <a:gd name="T87" fmla="*/ 219 h 219"/>
                <a:gd name="T88" fmla="*/ 756 w 975"/>
                <a:gd name="T89" fmla="*/ 219 h 219"/>
                <a:gd name="T90" fmla="*/ 773 w 975"/>
                <a:gd name="T91" fmla="*/ 219 h 219"/>
                <a:gd name="T92" fmla="*/ 790 w 975"/>
                <a:gd name="T93" fmla="*/ 219 h 219"/>
                <a:gd name="T94" fmla="*/ 807 w 975"/>
                <a:gd name="T95" fmla="*/ 219 h 219"/>
                <a:gd name="T96" fmla="*/ 824 w 975"/>
                <a:gd name="T97" fmla="*/ 219 h 219"/>
                <a:gd name="T98" fmla="*/ 841 w 975"/>
                <a:gd name="T99" fmla="*/ 219 h 219"/>
                <a:gd name="T100" fmla="*/ 858 w 975"/>
                <a:gd name="T101" fmla="*/ 219 h 219"/>
                <a:gd name="T102" fmla="*/ 875 w 975"/>
                <a:gd name="T103" fmla="*/ 219 h 219"/>
                <a:gd name="T104" fmla="*/ 892 w 975"/>
                <a:gd name="T105" fmla="*/ 219 h 219"/>
                <a:gd name="T106" fmla="*/ 909 w 975"/>
                <a:gd name="T107" fmla="*/ 219 h 219"/>
                <a:gd name="T108" fmla="*/ 926 w 975"/>
                <a:gd name="T109" fmla="*/ 218 h 219"/>
                <a:gd name="T110" fmla="*/ 943 w 975"/>
                <a:gd name="T111" fmla="*/ 218 h 219"/>
                <a:gd name="T112" fmla="*/ 959 w 975"/>
                <a:gd name="T113" fmla="*/ 219 h 219"/>
                <a:gd name="T114" fmla="*/ 975 w 975"/>
                <a:gd name="T115" fmla="*/ 21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75" h="219">
                  <a:moveTo>
                    <a:pt x="0" y="219"/>
                  </a:moveTo>
                  <a:lnTo>
                    <a:pt x="0" y="219"/>
                  </a:lnTo>
                  <a:lnTo>
                    <a:pt x="3" y="219"/>
                  </a:lnTo>
                  <a:lnTo>
                    <a:pt x="5" y="219"/>
                  </a:lnTo>
                  <a:lnTo>
                    <a:pt x="7" y="219"/>
                  </a:lnTo>
                  <a:lnTo>
                    <a:pt x="10" y="219"/>
                  </a:lnTo>
                  <a:lnTo>
                    <a:pt x="12" y="219"/>
                  </a:lnTo>
                  <a:lnTo>
                    <a:pt x="15" y="219"/>
                  </a:lnTo>
                  <a:lnTo>
                    <a:pt x="17" y="219"/>
                  </a:lnTo>
                  <a:lnTo>
                    <a:pt x="20" y="219"/>
                  </a:lnTo>
                  <a:lnTo>
                    <a:pt x="22" y="219"/>
                  </a:lnTo>
                  <a:lnTo>
                    <a:pt x="24" y="219"/>
                  </a:lnTo>
                  <a:lnTo>
                    <a:pt x="27" y="219"/>
                  </a:lnTo>
                  <a:lnTo>
                    <a:pt x="29" y="219"/>
                  </a:lnTo>
                  <a:lnTo>
                    <a:pt x="32" y="219"/>
                  </a:lnTo>
                  <a:lnTo>
                    <a:pt x="34" y="219"/>
                  </a:lnTo>
                  <a:lnTo>
                    <a:pt x="36" y="219"/>
                  </a:lnTo>
                  <a:lnTo>
                    <a:pt x="39" y="219"/>
                  </a:lnTo>
                  <a:lnTo>
                    <a:pt x="41" y="219"/>
                  </a:lnTo>
                  <a:lnTo>
                    <a:pt x="44" y="219"/>
                  </a:lnTo>
                  <a:lnTo>
                    <a:pt x="46" y="219"/>
                  </a:lnTo>
                  <a:lnTo>
                    <a:pt x="49" y="219"/>
                  </a:lnTo>
                  <a:lnTo>
                    <a:pt x="51" y="219"/>
                  </a:lnTo>
                  <a:lnTo>
                    <a:pt x="53" y="219"/>
                  </a:lnTo>
                  <a:lnTo>
                    <a:pt x="56" y="219"/>
                  </a:lnTo>
                  <a:lnTo>
                    <a:pt x="58" y="219"/>
                  </a:lnTo>
                  <a:lnTo>
                    <a:pt x="61" y="219"/>
                  </a:lnTo>
                  <a:lnTo>
                    <a:pt x="63" y="219"/>
                  </a:lnTo>
                  <a:lnTo>
                    <a:pt x="65" y="219"/>
                  </a:lnTo>
                  <a:lnTo>
                    <a:pt x="68" y="219"/>
                  </a:lnTo>
                  <a:lnTo>
                    <a:pt x="70" y="219"/>
                  </a:lnTo>
                  <a:lnTo>
                    <a:pt x="73" y="219"/>
                  </a:lnTo>
                  <a:lnTo>
                    <a:pt x="75" y="219"/>
                  </a:lnTo>
                  <a:lnTo>
                    <a:pt x="78" y="219"/>
                  </a:lnTo>
                  <a:lnTo>
                    <a:pt x="80" y="219"/>
                  </a:lnTo>
                  <a:lnTo>
                    <a:pt x="82" y="219"/>
                  </a:lnTo>
                  <a:lnTo>
                    <a:pt x="85" y="219"/>
                  </a:lnTo>
                  <a:lnTo>
                    <a:pt x="87" y="219"/>
                  </a:lnTo>
                  <a:lnTo>
                    <a:pt x="90" y="219"/>
                  </a:lnTo>
                  <a:lnTo>
                    <a:pt x="92" y="219"/>
                  </a:lnTo>
                  <a:lnTo>
                    <a:pt x="94" y="219"/>
                  </a:lnTo>
                  <a:lnTo>
                    <a:pt x="97" y="219"/>
                  </a:lnTo>
                  <a:lnTo>
                    <a:pt x="99" y="219"/>
                  </a:lnTo>
                  <a:lnTo>
                    <a:pt x="102" y="219"/>
                  </a:lnTo>
                  <a:lnTo>
                    <a:pt x="104" y="219"/>
                  </a:lnTo>
                  <a:lnTo>
                    <a:pt x="107" y="219"/>
                  </a:lnTo>
                  <a:lnTo>
                    <a:pt x="109" y="219"/>
                  </a:lnTo>
                  <a:lnTo>
                    <a:pt x="111" y="219"/>
                  </a:lnTo>
                  <a:lnTo>
                    <a:pt x="114" y="219"/>
                  </a:lnTo>
                  <a:lnTo>
                    <a:pt x="116" y="219"/>
                  </a:lnTo>
                  <a:lnTo>
                    <a:pt x="119" y="219"/>
                  </a:lnTo>
                  <a:lnTo>
                    <a:pt x="121" y="219"/>
                  </a:lnTo>
                  <a:lnTo>
                    <a:pt x="123" y="219"/>
                  </a:lnTo>
                  <a:lnTo>
                    <a:pt x="126" y="219"/>
                  </a:lnTo>
                  <a:lnTo>
                    <a:pt x="128" y="219"/>
                  </a:lnTo>
                  <a:lnTo>
                    <a:pt x="131" y="219"/>
                  </a:lnTo>
                  <a:lnTo>
                    <a:pt x="133" y="219"/>
                  </a:lnTo>
                  <a:lnTo>
                    <a:pt x="136" y="219"/>
                  </a:lnTo>
                  <a:lnTo>
                    <a:pt x="138" y="219"/>
                  </a:lnTo>
                  <a:lnTo>
                    <a:pt x="140" y="219"/>
                  </a:lnTo>
                  <a:lnTo>
                    <a:pt x="143" y="219"/>
                  </a:lnTo>
                  <a:lnTo>
                    <a:pt x="145" y="219"/>
                  </a:lnTo>
                  <a:lnTo>
                    <a:pt x="148" y="219"/>
                  </a:lnTo>
                  <a:lnTo>
                    <a:pt x="150" y="219"/>
                  </a:lnTo>
                  <a:lnTo>
                    <a:pt x="152" y="219"/>
                  </a:lnTo>
                  <a:lnTo>
                    <a:pt x="155" y="219"/>
                  </a:lnTo>
                  <a:lnTo>
                    <a:pt x="157" y="219"/>
                  </a:lnTo>
                  <a:lnTo>
                    <a:pt x="160" y="219"/>
                  </a:lnTo>
                  <a:lnTo>
                    <a:pt x="162" y="219"/>
                  </a:lnTo>
                  <a:lnTo>
                    <a:pt x="165" y="219"/>
                  </a:lnTo>
                  <a:lnTo>
                    <a:pt x="167" y="219"/>
                  </a:lnTo>
                  <a:lnTo>
                    <a:pt x="169" y="219"/>
                  </a:lnTo>
                  <a:lnTo>
                    <a:pt x="172" y="219"/>
                  </a:lnTo>
                  <a:lnTo>
                    <a:pt x="174" y="219"/>
                  </a:lnTo>
                  <a:lnTo>
                    <a:pt x="177" y="219"/>
                  </a:lnTo>
                  <a:lnTo>
                    <a:pt x="179" y="219"/>
                  </a:lnTo>
                  <a:lnTo>
                    <a:pt x="181" y="219"/>
                  </a:lnTo>
                  <a:lnTo>
                    <a:pt x="184" y="219"/>
                  </a:lnTo>
                  <a:lnTo>
                    <a:pt x="186" y="219"/>
                  </a:lnTo>
                  <a:lnTo>
                    <a:pt x="189" y="219"/>
                  </a:lnTo>
                  <a:lnTo>
                    <a:pt x="191" y="219"/>
                  </a:lnTo>
                  <a:lnTo>
                    <a:pt x="194" y="219"/>
                  </a:lnTo>
                  <a:lnTo>
                    <a:pt x="196" y="219"/>
                  </a:lnTo>
                  <a:lnTo>
                    <a:pt x="198" y="219"/>
                  </a:lnTo>
                  <a:lnTo>
                    <a:pt x="201" y="219"/>
                  </a:lnTo>
                  <a:lnTo>
                    <a:pt x="203" y="219"/>
                  </a:lnTo>
                  <a:lnTo>
                    <a:pt x="206" y="219"/>
                  </a:lnTo>
                  <a:lnTo>
                    <a:pt x="208" y="219"/>
                  </a:lnTo>
                  <a:lnTo>
                    <a:pt x="210" y="219"/>
                  </a:lnTo>
                  <a:lnTo>
                    <a:pt x="213" y="219"/>
                  </a:lnTo>
                  <a:lnTo>
                    <a:pt x="215" y="219"/>
                  </a:lnTo>
                  <a:lnTo>
                    <a:pt x="218" y="219"/>
                  </a:lnTo>
                  <a:lnTo>
                    <a:pt x="220" y="219"/>
                  </a:lnTo>
                  <a:lnTo>
                    <a:pt x="223" y="219"/>
                  </a:lnTo>
                  <a:lnTo>
                    <a:pt x="225" y="219"/>
                  </a:lnTo>
                  <a:lnTo>
                    <a:pt x="227" y="219"/>
                  </a:lnTo>
                  <a:lnTo>
                    <a:pt x="230" y="219"/>
                  </a:lnTo>
                  <a:lnTo>
                    <a:pt x="232" y="219"/>
                  </a:lnTo>
                  <a:lnTo>
                    <a:pt x="235" y="219"/>
                  </a:lnTo>
                  <a:lnTo>
                    <a:pt x="237" y="219"/>
                  </a:lnTo>
                  <a:lnTo>
                    <a:pt x="239" y="219"/>
                  </a:lnTo>
                  <a:lnTo>
                    <a:pt x="242" y="219"/>
                  </a:lnTo>
                  <a:lnTo>
                    <a:pt x="244" y="219"/>
                  </a:lnTo>
                  <a:lnTo>
                    <a:pt x="247" y="219"/>
                  </a:lnTo>
                  <a:lnTo>
                    <a:pt x="249" y="219"/>
                  </a:lnTo>
                  <a:lnTo>
                    <a:pt x="252" y="219"/>
                  </a:lnTo>
                  <a:lnTo>
                    <a:pt x="254" y="219"/>
                  </a:lnTo>
                  <a:lnTo>
                    <a:pt x="256" y="219"/>
                  </a:lnTo>
                  <a:lnTo>
                    <a:pt x="259" y="219"/>
                  </a:lnTo>
                  <a:lnTo>
                    <a:pt x="261" y="219"/>
                  </a:lnTo>
                  <a:lnTo>
                    <a:pt x="264" y="219"/>
                  </a:lnTo>
                  <a:lnTo>
                    <a:pt x="266" y="219"/>
                  </a:lnTo>
                  <a:lnTo>
                    <a:pt x="268" y="219"/>
                  </a:lnTo>
                  <a:lnTo>
                    <a:pt x="271" y="219"/>
                  </a:lnTo>
                  <a:lnTo>
                    <a:pt x="273" y="219"/>
                  </a:lnTo>
                  <a:lnTo>
                    <a:pt x="276" y="219"/>
                  </a:lnTo>
                  <a:lnTo>
                    <a:pt x="278" y="219"/>
                  </a:lnTo>
                  <a:lnTo>
                    <a:pt x="281" y="219"/>
                  </a:lnTo>
                  <a:lnTo>
                    <a:pt x="283" y="219"/>
                  </a:lnTo>
                  <a:lnTo>
                    <a:pt x="285" y="219"/>
                  </a:lnTo>
                  <a:lnTo>
                    <a:pt x="288" y="219"/>
                  </a:lnTo>
                  <a:lnTo>
                    <a:pt x="290" y="219"/>
                  </a:lnTo>
                  <a:lnTo>
                    <a:pt x="293" y="219"/>
                  </a:lnTo>
                  <a:lnTo>
                    <a:pt x="295" y="219"/>
                  </a:lnTo>
                  <a:lnTo>
                    <a:pt x="297" y="219"/>
                  </a:lnTo>
                  <a:lnTo>
                    <a:pt x="300" y="219"/>
                  </a:lnTo>
                  <a:lnTo>
                    <a:pt x="302" y="219"/>
                  </a:lnTo>
                  <a:lnTo>
                    <a:pt x="305" y="219"/>
                  </a:lnTo>
                  <a:lnTo>
                    <a:pt x="307" y="219"/>
                  </a:lnTo>
                  <a:lnTo>
                    <a:pt x="309" y="219"/>
                  </a:lnTo>
                  <a:lnTo>
                    <a:pt x="312" y="219"/>
                  </a:lnTo>
                  <a:lnTo>
                    <a:pt x="314" y="219"/>
                  </a:lnTo>
                  <a:lnTo>
                    <a:pt x="317" y="219"/>
                  </a:lnTo>
                  <a:lnTo>
                    <a:pt x="319" y="219"/>
                  </a:lnTo>
                  <a:lnTo>
                    <a:pt x="322" y="219"/>
                  </a:lnTo>
                  <a:lnTo>
                    <a:pt x="324" y="219"/>
                  </a:lnTo>
                  <a:lnTo>
                    <a:pt x="326" y="219"/>
                  </a:lnTo>
                  <a:lnTo>
                    <a:pt x="329" y="219"/>
                  </a:lnTo>
                  <a:lnTo>
                    <a:pt x="331" y="219"/>
                  </a:lnTo>
                  <a:lnTo>
                    <a:pt x="334" y="219"/>
                  </a:lnTo>
                  <a:lnTo>
                    <a:pt x="336" y="219"/>
                  </a:lnTo>
                  <a:lnTo>
                    <a:pt x="338" y="219"/>
                  </a:lnTo>
                  <a:lnTo>
                    <a:pt x="341" y="219"/>
                  </a:lnTo>
                  <a:lnTo>
                    <a:pt x="343" y="219"/>
                  </a:lnTo>
                  <a:lnTo>
                    <a:pt x="346" y="219"/>
                  </a:lnTo>
                  <a:lnTo>
                    <a:pt x="348" y="219"/>
                  </a:lnTo>
                  <a:lnTo>
                    <a:pt x="351" y="219"/>
                  </a:lnTo>
                  <a:lnTo>
                    <a:pt x="353" y="219"/>
                  </a:lnTo>
                  <a:lnTo>
                    <a:pt x="355" y="219"/>
                  </a:lnTo>
                  <a:lnTo>
                    <a:pt x="358" y="219"/>
                  </a:lnTo>
                  <a:lnTo>
                    <a:pt x="360" y="219"/>
                  </a:lnTo>
                  <a:lnTo>
                    <a:pt x="363" y="219"/>
                  </a:lnTo>
                  <a:lnTo>
                    <a:pt x="365" y="219"/>
                  </a:lnTo>
                  <a:lnTo>
                    <a:pt x="367" y="219"/>
                  </a:lnTo>
                  <a:lnTo>
                    <a:pt x="370" y="219"/>
                  </a:lnTo>
                  <a:lnTo>
                    <a:pt x="372" y="219"/>
                  </a:lnTo>
                  <a:lnTo>
                    <a:pt x="375" y="219"/>
                  </a:lnTo>
                  <a:lnTo>
                    <a:pt x="377" y="219"/>
                  </a:lnTo>
                  <a:lnTo>
                    <a:pt x="380" y="219"/>
                  </a:lnTo>
                  <a:lnTo>
                    <a:pt x="382" y="219"/>
                  </a:lnTo>
                  <a:lnTo>
                    <a:pt x="384" y="219"/>
                  </a:lnTo>
                  <a:lnTo>
                    <a:pt x="387" y="218"/>
                  </a:lnTo>
                  <a:lnTo>
                    <a:pt x="389" y="217"/>
                  </a:lnTo>
                  <a:lnTo>
                    <a:pt x="392" y="216"/>
                  </a:lnTo>
                  <a:lnTo>
                    <a:pt x="394" y="215"/>
                  </a:lnTo>
                  <a:lnTo>
                    <a:pt x="396" y="214"/>
                  </a:lnTo>
                  <a:lnTo>
                    <a:pt x="399" y="214"/>
                  </a:lnTo>
                  <a:lnTo>
                    <a:pt x="401" y="214"/>
                  </a:lnTo>
                  <a:lnTo>
                    <a:pt x="404" y="216"/>
                  </a:lnTo>
                  <a:lnTo>
                    <a:pt x="406" y="217"/>
                  </a:lnTo>
                  <a:lnTo>
                    <a:pt x="409" y="218"/>
                  </a:lnTo>
                  <a:lnTo>
                    <a:pt x="411" y="218"/>
                  </a:lnTo>
                  <a:lnTo>
                    <a:pt x="413" y="218"/>
                  </a:lnTo>
                  <a:lnTo>
                    <a:pt x="416" y="217"/>
                  </a:lnTo>
                  <a:lnTo>
                    <a:pt x="418" y="215"/>
                  </a:lnTo>
                  <a:lnTo>
                    <a:pt x="421" y="211"/>
                  </a:lnTo>
                  <a:lnTo>
                    <a:pt x="423" y="206"/>
                  </a:lnTo>
                  <a:lnTo>
                    <a:pt x="425" y="201"/>
                  </a:lnTo>
                  <a:lnTo>
                    <a:pt x="428" y="197"/>
                  </a:lnTo>
                  <a:lnTo>
                    <a:pt x="430" y="196"/>
                  </a:lnTo>
                  <a:lnTo>
                    <a:pt x="433" y="196"/>
                  </a:lnTo>
                  <a:lnTo>
                    <a:pt x="435" y="197"/>
                  </a:lnTo>
                  <a:lnTo>
                    <a:pt x="438" y="196"/>
                  </a:lnTo>
                  <a:lnTo>
                    <a:pt x="440" y="188"/>
                  </a:lnTo>
                  <a:lnTo>
                    <a:pt x="442" y="173"/>
                  </a:lnTo>
                  <a:lnTo>
                    <a:pt x="445" y="151"/>
                  </a:lnTo>
                  <a:lnTo>
                    <a:pt x="447" y="121"/>
                  </a:lnTo>
                  <a:lnTo>
                    <a:pt x="450" y="91"/>
                  </a:lnTo>
                  <a:lnTo>
                    <a:pt x="452" y="65"/>
                  </a:lnTo>
                  <a:lnTo>
                    <a:pt x="454" y="52"/>
                  </a:lnTo>
                  <a:lnTo>
                    <a:pt x="457" y="55"/>
                  </a:lnTo>
                  <a:lnTo>
                    <a:pt x="459" y="74"/>
                  </a:lnTo>
                  <a:lnTo>
                    <a:pt x="462" y="104"/>
                  </a:lnTo>
                  <a:lnTo>
                    <a:pt x="464" y="134"/>
                  </a:lnTo>
                  <a:lnTo>
                    <a:pt x="467" y="157"/>
                  </a:lnTo>
                  <a:lnTo>
                    <a:pt x="469" y="164"/>
                  </a:lnTo>
                  <a:lnTo>
                    <a:pt x="471" y="155"/>
                  </a:lnTo>
                  <a:lnTo>
                    <a:pt x="474" y="130"/>
                  </a:lnTo>
                  <a:lnTo>
                    <a:pt x="476" y="95"/>
                  </a:lnTo>
                  <a:lnTo>
                    <a:pt x="479" y="55"/>
                  </a:lnTo>
                  <a:lnTo>
                    <a:pt x="481" y="20"/>
                  </a:lnTo>
                  <a:lnTo>
                    <a:pt x="483" y="0"/>
                  </a:lnTo>
                  <a:lnTo>
                    <a:pt x="486" y="3"/>
                  </a:lnTo>
                  <a:lnTo>
                    <a:pt x="488" y="27"/>
                  </a:lnTo>
                  <a:lnTo>
                    <a:pt x="491" y="66"/>
                  </a:lnTo>
                  <a:lnTo>
                    <a:pt x="493" y="108"/>
                  </a:lnTo>
                  <a:lnTo>
                    <a:pt x="496" y="141"/>
                  </a:lnTo>
                  <a:lnTo>
                    <a:pt x="498" y="156"/>
                  </a:lnTo>
                  <a:lnTo>
                    <a:pt x="500" y="152"/>
                  </a:lnTo>
                  <a:lnTo>
                    <a:pt x="503" y="131"/>
                  </a:lnTo>
                  <a:lnTo>
                    <a:pt x="505" y="99"/>
                  </a:lnTo>
                  <a:lnTo>
                    <a:pt x="508" y="64"/>
                  </a:lnTo>
                  <a:lnTo>
                    <a:pt x="510" y="36"/>
                  </a:lnTo>
                  <a:lnTo>
                    <a:pt x="512" y="24"/>
                  </a:lnTo>
                  <a:lnTo>
                    <a:pt x="515" y="32"/>
                  </a:lnTo>
                  <a:lnTo>
                    <a:pt x="517" y="59"/>
                  </a:lnTo>
                  <a:lnTo>
                    <a:pt x="520" y="98"/>
                  </a:lnTo>
                  <a:lnTo>
                    <a:pt x="522" y="137"/>
                  </a:lnTo>
                  <a:lnTo>
                    <a:pt x="525" y="168"/>
                  </a:lnTo>
                  <a:lnTo>
                    <a:pt x="527" y="186"/>
                  </a:lnTo>
                  <a:lnTo>
                    <a:pt x="529" y="191"/>
                  </a:lnTo>
                  <a:lnTo>
                    <a:pt x="532" y="186"/>
                  </a:lnTo>
                  <a:lnTo>
                    <a:pt x="534" y="175"/>
                  </a:lnTo>
                  <a:lnTo>
                    <a:pt x="537" y="161"/>
                  </a:lnTo>
                  <a:lnTo>
                    <a:pt x="539" y="149"/>
                  </a:lnTo>
                  <a:lnTo>
                    <a:pt x="541" y="141"/>
                  </a:lnTo>
                  <a:lnTo>
                    <a:pt x="544" y="142"/>
                  </a:lnTo>
                  <a:lnTo>
                    <a:pt x="546" y="150"/>
                  </a:lnTo>
                  <a:lnTo>
                    <a:pt x="549" y="164"/>
                  </a:lnTo>
                  <a:lnTo>
                    <a:pt x="551" y="180"/>
                  </a:lnTo>
                  <a:lnTo>
                    <a:pt x="554" y="193"/>
                  </a:lnTo>
                  <a:lnTo>
                    <a:pt x="556" y="199"/>
                  </a:lnTo>
                  <a:lnTo>
                    <a:pt x="558" y="199"/>
                  </a:lnTo>
                  <a:lnTo>
                    <a:pt x="561" y="192"/>
                  </a:lnTo>
                  <a:lnTo>
                    <a:pt x="563" y="182"/>
                  </a:lnTo>
                  <a:lnTo>
                    <a:pt x="566" y="170"/>
                  </a:lnTo>
                  <a:lnTo>
                    <a:pt x="568" y="161"/>
                  </a:lnTo>
                  <a:lnTo>
                    <a:pt x="570" y="156"/>
                  </a:lnTo>
                  <a:lnTo>
                    <a:pt x="573" y="158"/>
                  </a:lnTo>
                  <a:lnTo>
                    <a:pt x="575" y="166"/>
                  </a:lnTo>
                  <a:lnTo>
                    <a:pt x="578" y="178"/>
                  </a:lnTo>
                  <a:lnTo>
                    <a:pt x="580" y="191"/>
                  </a:lnTo>
                  <a:lnTo>
                    <a:pt x="583" y="203"/>
                  </a:lnTo>
                  <a:lnTo>
                    <a:pt x="585" y="210"/>
                  </a:lnTo>
                  <a:lnTo>
                    <a:pt x="587" y="213"/>
                  </a:lnTo>
                  <a:lnTo>
                    <a:pt x="590" y="212"/>
                  </a:lnTo>
                  <a:lnTo>
                    <a:pt x="592" y="209"/>
                  </a:lnTo>
                  <a:lnTo>
                    <a:pt x="595" y="205"/>
                  </a:lnTo>
                  <a:lnTo>
                    <a:pt x="597" y="200"/>
                  </a:lnTo>
                  <a:lnTo>
                    <a:pt x="599" y="197"/>
                  </a:lnTo>
                  <a:lnTo>
                    <a:pt x="602" y="196"/>
                  </a:lnTo>
                  <a:lnTo>
                    <a:pt x="604" y="198"/>
                  </a:lnTo>
                  <a:lnTo>
                    <a:pt x="607" y="202"/>
                  </a:lnTo>
                  <a:lnTo>
                    <a:pt x="609" y="207"/>
                  </a:lnTo>
                  <a:lnTo>
                    <a:pt x="612" y="212"/>
                  </a:lnTo>
                  <a:lnTo>
                    <a:pt x="614" y="216"/>
                  </a:lnTo>
                  <a:lnTo>
                    <a:pt x="616" y="217"/>
                  </a:lnTo>
                  <a:lnTo>
                    <a:pt x="619" y="218"/>
                  </a:lnTo>
                  <a:lnTo>
                    <a:pt x="621" y="217"/>
                  </a:lnTo>
                  <a:lnTo>
                    <a:pt x="624" y="216"/>
                  </a:lnTo>
                  <a:lnTo>
                    <a:pt x="626" y="214"/>
                  </a:lnTo>
                  <a:lnTo>
                    <a:pt x="628" y="213"/>
                  </a:lnTo>
                  <a:lnTo>
                    <a:pt x="631" y="213"/>
                  </a:lnTo>
                  <a:lnTo>
                    <a:pt x="633" y="213"/>
                  </a:lnTo>
                  <a:lnTo>
                    <a:pt x="636" y="215"/>
                  </a:lnTo>
                  <a:lnTo>
                    <a:pt x="638" y="216"/>
                  </a:lnTo>
                  <a:lnTo>
                    <a:pt x="641" y="218"/>
                  </a:lnTo>
                  <a:lnTo>
                    <a:pt x="643" y="219"/>
                  </a:lnTo>
                  <a:lnTo>
                    <a:pt x="645" y="219"/>
                  </a:lnTo>
                  <a:lnTo>
                    <a:pt x="648" y="219"/>
                  </a:lnTo>
                  <a:lnTo>
                    <a:pt x="650" y="219"/>
                  </a:lnTo>
                  <a:lnTo>
                    <a:pt x="653" y="219"/>
                  </a:lnTo>
                  <a:lnTo>
                    <a:pt x="655" y="218"/>
                  </a:lnTo>
                  <a:lnTo>
                    <a:pt x="657" y="218"/>
                  </a:lnTo>
                  <a:lnTo>
                    <a:pt x="660" y="218"/>
                  </a:lnTo>
                  <a:lnTo>
                    <a:pt x="662" y="218"/>
                  </a:lnTo>
                  <a:lnTo>
                    <a:pt x="665" y="218"/>
                  </a:lnTo>
                  <a:lnTo>
                    <a:pt x="667" y="218"/>
                  </a:lnTo>
                  <a:lnTo>
                    <a:pt x="669" y="219"/>
                  </a:lnTo>
                  <a:lnTo>
                    <a:pt x="672" y="219"/>
                  </a:lnTo>
                  <a:lnTo>
                    <a:pt x="674" y="219"/>
                  </a:lnTo>
                  <a:lnTo>
                    <a:pt x="677" y="219"/>
                  </a:lnTo>
                  <a:lnTo>
                    <a:pt x="679" y="219"/>
                  </a:lnTo>
                  <a:lnTo>
                    <a:pt x="682" y="219"/>
                  </a:lnTo>
                  <a:lnTo>
                    <a:pt x="684" y="219"/>
                  </a:lnTo>
                  <a:lnTo>
                    <a:pt x="686" y="219"/>
                  </a:lnTo>
                  <a:lnTo>
                    <a:pt x="689" y="219"/>
                  </a:lnTo>
                  <a:lnTo>
                    <a:pt x="691" y="219"/>
                  </a:lnTo>
                  <a:lnTo>
                    <a:pt x="694" y="219"/>
                  </a:lnTo>
                  <a:lnTo>
                    <a:pt x="696" y="219"/>
                  </a:lnTo>
                  <a:lnTo>
                    <a:pt x="698" y="219"/>
                  </a:lnTo>
                  <a:lnTo>
                    <a:pt x="701" y="219"/>
                  </a:lnTo>
                  <a:lnTo>
                    <a:pt x="703" y="219"/>
                  </a:lnTo>
                  <a:lnTo>
                    <a:pt x="706" y="219"/>
                  </a:lnTo>
                  <a:lnTo>
                    <a:pt x="708" y="219"/>
                  </a:lnTo>
                  <a:lnTo>
                    <a:pt x="711" y="219"/>
                  </a:lnTo>
                  <a:lnTo>
                    <a:pt x="713" y="219"/>
                  </a:lnTo>
                  <a:lnTo>
                    <a:pt x="715" y="219"/>
                  </a:lnTo>
                  <a:lnTo>
                    <a:pt x="718" y="219"/>
                  </a:lnTo>
                  <a:lnTo>
                    <a:pt x="720" y="219"/>
                  </a:lnTo>
                  <a:lnTo>
                    <a:pt x="723" y="219"/>
                  </a:lnTo>
                  <a:lnTo>
                    <a:pt x="725" y="219"/>
                  </a:lnTo>
                  <a:lnTo>
                    <a:pt x="727" y="219"/>
                  </a:lnTo>
                  <a:lnTo>
                    <a:pt x="730" y="219"/>
                  </a:lnTo>
                  <a:lnTo>
                    <a:pt x="732" y="219"/>
                  </a:lnTo>
                  <a:lnTo>
                    <a:pt x="735" y="219"/>
                  </a:lnTo>
                  <a:lnTo>
                    <a:pt x="737" y="219"/>
                  </a:lnTo>
                  <a:lnTo>
                    <a:pt x="740" y="219"/>
                  </a:lnTo>
                  <a:lnTo>
                    <a:pt x="742" y="219"/>
                  </a:lnTo>
                  <a:lnTo>
                    <a:pt x="744" y="219"/>
                  </a:lnTo>
                  <a:lnTo>
                    <a:pt x="747" y="219"/>
                  </a:lnTo>
                  <a:lnTo>
                    <a:pt x="749" y="219"/>
                  </a:lnTo>
                  <a:lnTo>
                    <a:pt x="752" y="219"/>
                  </a:lnTo>
                  <a:lnTo>
                    <a:pt x="754" y="219"/>
                  </a:lnTo>
                  <a:lnTo>
                    <a:pt x="756" y="219"/>
                  </a:lnTo>
                  <a:lnTo>
                    <a:pt x="759" y="219"/>
                  </a:lnTo>
                  <a:lnTo>
                    <a:pt x="761" y="219"/>
                  </a:lnTo>
                  <a:lnTo>
                    <a:pt x="764" y="219"/>
                  </a:lnTo>
                  <a:lnTo>
                    <a:pt x="766" y="219"/>
                  </a:lnTo>
                  <a:lnTo>
                    <a:pt x="769" y="219"/>
                  </a:lnTo>
                  <a:lnTo>
                    <a:pt x="771" y="219"/>
                  </a:lnTo>
                  <a:lnTo>
                    <a:pt x="773" y="219"/>
                  </a:lnTo>
                  <a:lnTo>
                    <a:pt x="776" y="219"/>
                  </a:lnTo>
                  <a:lnTo>
                    <a:pt x="778" y="219"/>
                  </a:lnTo>
                  <a:lnTo>
                    <a:pt x="781" y="219"/>
                  </a:lnTo>
                  <a:lnTo>
                    <a:pt x="783" y="219"/>
                  </a:lnTo>
                  <a:lnTo>
                    <a:pt x="785" y="219"/>
                  </a:lnTo>
                  <a:lnTo>
                    <a:pt x="788" y="219"/>
                  </a:lnTo>
                  <a:lnTo>
                    <a:pt x="790" y="219"/>
                  </a:lnTo>
                  <a:lnTo>
                    <a:pt x="793" y="219"/>
                  </a:lnTo>
                  <a:lnTo>
                    <a:pt x="795" y="219"/>
                  </a:lnTo>
                  <a:lnTo>
                    <a:pt x="798" y="219"/>
                  </a:lnTo>
                  <a:lnTo>
                    <a:pt x="800" y="219"/>
                  </a:lnTo>
                  <a:lnTo>
                    <a:pt x="802" y="219"/>
                  </a:lnTo>
                  <a:lnTo>
                    <a:pt x="805" y="219"/>
                  </a:lnTo>
                  <a:lnTo>
                    <a:pt x="807" y="219"/>
                  </a:lnTo>
                  <a:lnTo>
                    <a:pt x="810" y="219"/>
                  </a:lnTo>
                  <a:lnTo>
                    <a:pt x="812" y="219"/>
                  </a:lnTo>
                  <a:lnTo>
                    <a:pt x="814" y="219"/>
                  </a:lnTo>
                  <a:lnTo>
                    <a:pt x="817" y="219"/>
                  </a:lnTo>
                  <a:lnTo>
                    <a:pt x="819" y="219"/>
                  </a:lnTo>
                  <a:lnTo>
                    <a:pt x="822" y="219"/>
                  </a:lnTo>
                  <a:lnTo>
                    <a:pt x="824" y="219"/>
                  </a:lnTo>
                  <a:lnTo>
                    <a:pt x="827" y="219"/>
                  </a:lnTo>
                  <a:lnTo>
                    <a:pt x="829" y="219"/>
                  </a:lnTo>
                  <a:lnTo>
                    <a:pt x="831" y="219"/>
                  </a:lnTo>
                  <a:lnTo>
                    <a:pt x="834" y="219"/>
                  </a:lnTo>
                  <a:lnTo>
                    <a:pt x="836" y="219"/>
                  </a:lnTo>
                  <a:lnTo>
                    <a:pt x="839" y="219"/>
                  </a:lnTo>
                  <a:lnTo>
                    <a:pt x="841" y="219"/>
                  </a:lnTo>
                  <a:lnTo>
                    <a:pt x="843" y="219"/>
                  </a:lnTo>
                  <a:lnTo>
                    <a:pt x="846" y="219"/>
                  </a:lnTo>
                  <a:lnTo>
                    <a:pt x="848" y="219"/>
                  </a:lnTo>
                  <a:lnTo>
                    <a:pt x="851" y="219"/>
                  </a:lnTo>
                  <a:lnTo>
                    <a:pt x="853" y="219"/>
                  </a:lnTo>
                  <a:lnTo>
                    <a:pt x="856" y="219"/>
                  </a:lnTo>
                  <a:lnTo>
                    <a:pt x="858" y="219"/>
                  </a:lnTo>
                  <a:lnTo>
                    <a:pt x="860" y="219"/>
                  </a:lnTo>
                  <a:lnTo>
                    <a:pt x="863" y="219"/>
                  </a:lnTo>
                  <a:lnTo>
                    <a:pt x="865" y="219"/>
                  </a:lnTo>
                  <a:lnTo>
                    <a:pt x="868" y="219"/>
                  </a:lnTo>
                  <a:lnTo>
                    <a:pt x="870" y="219"/>
                  </a:lnTo>
                  <a:lnTo>
                    <a:pt x="872" y="219"/>
                  </a:lnTo>
                  <a:lnTo>
                    <a:pt x="875" y="219"/>
                  </a:lnTo>
                  <a:lnTo>
                    <a:pt x="877" y="219"/>
                  </a:lnTo>
                  <a:lnTo>
                    <a:pt x="880" y="219"/>
                  </a:lnTo>
                  <a:lnTo>
                    <a:pt x="882" y="219"/>
                  </a:lnTo>
                  <a:lnTo>
                    <a:pt x="885" y="219"/>
                  </a:lnTo>
                  <a:lnTo>
                    <a:pt x="887" y="219"/>
                  </a:lnTo>
                  <a:lnTo>
                    <a:pt x="889" y="219"/>
                  </a:lnTo>
                  <a:lnTo>
                    <a:pt x="892" y="219"/>
                  </a:lnTo>
                  <a:lnTo>
                    <a:pt x="894" y="219"/>
                  </a:lnTo>
                  <a:lnTo>
                    <a:pt x="897" y="219"/>
                  </a:lnTo>
                  <a:lnTo>
                    <a:pt x="899" y="219"/>
                  </a:lnTo>
                  <a:lnTo>
                    <a:pt x="901" y="219"/>
                  </a:lnTo>
                  <a:lnTo>
                    <a:pt x="904" y="219"/>
                  </a:lnTo>
                  <a:lnTo>
                    <a:pt x="906" y="219"/>
                  </a:lnTo>
                  <a:lnTo>
                    <a:pt x="909" y="219"/>
                  </a:lnTo>
                  <a:lnTo>
                    <a:pt x="911" y="219"/>
                  </a:lnTo>
                  <a:lnTo>
                    <a:pt x="914" y="218"/>
                  </a:lnTo>
                  <a:lnTo>
                    <a:pt x="916" y="218"/>
                  </a:lnTo>
                  <a:lnTo>
                    <a:pt x="918" y="218"/>
                  </a:lnTo>
                  <a:lnTo>
                    <a:pt x="921" y="217"/>
                  </a:lnTo>
                  <a:lnTo>
                    <a:pt x="923" y="218"/>
                  </a:lnTo>
                  <a:lnTo>
                    <a:pt x="926" y="218"/>
                  </a:lnTo>
                  <a:lnTo>
                    <a:pt x="928" y="219"/>
                  </a:lnTo>
                  <a:lnTo>
                    <a:pt x="930" y="219"/>
                  </a:lnTo>
                  <a:lnTo>
                    <a:pt x="933" y="219"/>
                  </a:lnTo>
                  <a:lnTo>
                    <a:pt x="935" y="219"/>
                  </a:lnTo>
                  <a:lnTo>
                    <a:pt x="938" y="219"/>
                  </a:lnTo>
                  <a:lnTo>
                    <a:pt x="940" y="219"/>
                  </a:lnTo>
                  <a:lnTo>
                    <a:pt x="943" y="218"/>
                  </a:lnTo>
                  <a:lnTo>
                    <a:pt x="945" y="218"/>
                  </a:lnTo>
                  <a:lnTo>
                    <a:pt x="947" y="218"/>
                  </a:lnTo>
                  <a:lnTo>
                    <a:pt x="950" y="218"/>
                  </a:lnTo>
                  <a:lnTo>
                    <a:pt x="952" y="218"/>
                  </a:lnTo>
                  <a:lnTo>
                    <a:pt x="955" y="218"/>
                  </a:lnTo>
                  <a:lnTo>
                    <a:pt x="957" y="219"/>
                  </a:lnTo>
                  <a:lnTo>
                    <a:pt x="959" y="219"/>
                  </a:lnTo>
                  <a:lnTo>
                    <a:pt x="962" y="219"/>
                  </a:lnTo>
                  <a:lnTo>
                    <a:pt x="964" y="219"/>
                  </a:lnTo>
                  <a:lnTo>
                    <a:pt x="967" y="219"/>
                  </a:lnTo>
                  <a:lnTo>
                    <a:pt x="969" y="219"/>
                  </a:lnTo>
                  <a:lnTo>
                    <a:pt x="972" y="218"/>
                  </a:lnTo>
                  <a:lnTo>
                    <a:pt x="974" y="218"/>
                  </a:lnTo>
                  <a:lnTo>
                    <a:pt x="975" y="21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243"/>
            <p:cNvSpPr>
              <a:spLocks noChangeArrowheads="1"/>
            </p:cNvSpPr>
            <p:nvPr/>
          </p:nvSpPr>
          <p:spPr bwMode="auto">
            <a:xfrm>
              <a:off x="1959" y="737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705.2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244"/>
            <p:cNvSpPr>
              <a:spLocks noChangeArrowheads="1"/>
            </p:cNvSpPr>
            <p:nvPr/>
          </p:nvSpPr>
          <p:spPr bwMode="auto">
            <a:xfrm>
              <a:off x="2157" y="881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706.2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Line 245"/>
            <p:cNvSpPr>
              <a:spLocks noChangeShapeType="1"/>
            </p:cNvSpPr>
            <p:nvPr/>
          </p:nvSpPr>
          <p:spPr bwMode="auto">
            <a:xfrm flipV="1">
              <a:off x="2274" y="971"/>
              <a:ext cx="24" cy="12"/>
            </a:xfrm>
            <a:prstGeom prst="line">
              <a:avLst/>
            </a:prstGeom>
            <a:noFill/>
            <a:ln w="0">
              <a:solidFill>
                <a:srgbClr val="46B44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246"/>
            <p:cNvSpPr>
              <a:spLocks noChangeArrowheads="1"/>
            </p:cNvSpPr>
            <p:nvPr/>
          </p:nvSpPr>
          <p:spPr bwMode="auto">
            <a:xfrm>
              <a:off x="1761" y="1049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704.2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Line 247"/>
            <p:cNvSpPr>
              <a:spLocks noChangeShapeType="1"/>
            </p:cNvSpPr>
            <p:nvPr/>
          </p:nvSpPr>
          <p:spPr bwMode="auto">
            <a:xfrm flipH="1" flipV="1">
              <a:off x="1902" y="1139"/>
              <a:ext cx="24" cy="12"/>
            </a:xfrm>
            <a:prstGeom prst="line">
              <a:avLst/>
            </a:prstGeom>
            <a:noFill/>
            <a:ln w="0">
              <a:solidFill>
                <a:srgbClr val="46B44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248"/>
            <p:cNvSpPr>
              <a:spLocks noChangeArrowheads="1"/>
            </p:cNvSpPr>
            <p:nvPr/>
          </p:nvSpPr>
          <p:spPr bwMode="auto">
            <a:xfrm>
              <a:off x="2379" y="1495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707.2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Line 249"/>
            <p:cNvSpPr>
              <a:spLocks noChangeShapeType="1"/>
            </p:cNvSpPr>
            <p:nvPr/>
          </p:nvSpPr>
          <p:spPr bwMode="auto">
            <a:xfrm flipV="1">
              <a:off x="2448" y="1627"/>
              <a:ext cx="48" cy="82"/>
            </a:xfrm>
            <a:prstGeom prst="line">
              <a:avLst/>
            </a:prstGeom>
            <a:noFill/>
            <a:ln w="0">
              <a:solidFill>
                <a:srgbClr val="46B44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250"/>
            <p:cNvSpPr>
              <a:spLocks noChangeArrowheads="1"/>
            </p:cNvSpPr>
            <p:nvPr/>
          </p:nvSpPr>
          <p:spPr bwMode="auto">
            <a:xfrm>
              <a:off x="2538" y="1658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708.2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tangle 252"/>
            <p:cNvSpPr>
              <a:spLocks noChangeArrowheads="1"/>
            </p:cNvSpPr>
            <p:nvPr/>
          </p:nvSpPr>
          <p:spPr bwMode="auto">
            <a:xfrm>
              <a:off x="1566" y="1889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703.3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Line 253"/>
            <p:cNvSpPr>
              <a:spLocks noChangeShapeType="1"/>
            </p:cNvSpPr>
            <p:nvPr/>
          </p:nvSpPr>
          <p:spPr bwMode="auto">
            <a:xfrm flipH="1" flipV="1">
              <a:off x="1662" y="1979"/>
              <a:ext cx="99" cy="42"/>
            </a:xfrm>
            <a:prstGeom prst="line">
              <a:avLst/>
            </a:prstGeom>
            <a:noFill/>
            <a:ln w="0">
              <a:solidFill>
                <a:srgbClr val="46B44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254"/>
            <p:cNvSpPr>
              <a:spLocks noChangeArrowheads="1"/>
            </p:cNvSpPr>
            <p:nvPr/>
          </p:nvSpPr>
          <p:spPr bwMode="auto">
            <a:xfrm>
              <a:off x="2721" y="1913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709.3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tangle 256"/>
            <p:cNvSpPr>
              <a:spLocks noChangeArrowheads="1"/>
            </p:cNvSpPr>
            <p:nvPr/>
          </p:nvSpPr>
          <p:spPr bwMode="auto">
            <a:xfrm>
              <a:off x="3015" y="1988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710.3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Line 257"/>
            <p:cNvSpPr>
              <a:spLocks noChangeShapeType="1"/>
            </p:cNvSpPr>
            <p:nvPr/>
          </p:nvSpPr>
          <p:spPr bwMode="auto">
            <a:xfrm flipV="1">
              <a:off x="2988" y="2105"/>
              <a:ext cx="96" cy="12"/>
            </a:xfrm>
            <a:prstGeom prst="line">
              <a:avLst/>
            </a:prstGeom>
            <a:noFill/>
            <a:ln w="0">
              <a:solidFill>
                <a:srgbClr val="46B44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258"/>
            <p:cNvSpPr>
              <a:spLocks noChangeArrowheads="1"/>
            </p:cNvSpPr>
            <p:nvPr/>
          </p:nvSpPr>
          <p:spPr bwMode="auto">
            <a:xfrm>
              <a:off x="1407" y="2021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702.3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Freeform 260"/>
            <p:cNvSpPr>
              <a:spLocks/>
            </p:cNvSpPr>
            <p:nvPr/>
          </p:nvSpPr>
          <p:spPr bwMode="auto">
            <a:xfrm>
              <a:off x="948" y="2285"/>
              <a:ext cx="3354" cy="1314"/>
            </a:xfrm>
            <a:custGeom>
              <a:avLst/>
              <a:gdLst>
                <a:gd name="T0" fmla="*/ 14 w 559"/>
                <a:gd name="T1" fmla="*/ 219 h 219"/>
                <a:gd name="T2" fmla="*/ 23 w 559"/>
                <a:gd name="T3" fmla="*/ 219 h 219"/>
                <a:gd name="T4" fmla="*/ 32 w 559"/>
                <a:gd name="T5" fmla="*/ 219 h 219"/>
                <a:gd name="T6" fmla="*/ 41 w 559"/>
                <a:gd name="T7" fmla="*/ 219 h 219"/>
                <a:gd name="T8" fmla="*/ 50 w 559"/>
                <a:gd name="T9" fmla="*/ 219 h 219"/>
                <a:gd name="T10" fmla="*/ 59 w 559"/>
                <a:gd name="T11" fmla="*/ 219 h 219"/>
                <a:gd name="T12" fmla="*/ 68 w 559"/>
                <a:gd name="T13" fmla="*/ 219 h 219"/>
                <a:gd name="T14" fmla="*/ 77 w 559"/>
                <a:gd name="T15" fmla="*/ 219 h 219"/>
                <a:gd name="T16" fmla="*/ 86 w 559"/>
                <a:gd name="T17" fmla="*/ 219 h 219"/>
                <a:gd name="T18" fmla="*/ 95 w 559"/>
                <a:gd name="T19" fmla="*/ 218 h 219"/>
                <a:gd name="T20" fmla="*/ 104 w 559"/>
                <a:gd name="T21" fmla="*/ 215 h 219"/>
                <a:gd name="T22" fmla="*/ 113 w 559"/>
                <a:gd name="T23" fmla="*/ 218 h 219"/>
                <a:gd name="T24" fmla="*/ 122 w 559"/>
                <a:gd name="T25" fmla="*/ 219 h 219"/>
                <a:gd name="T26" fmla="*/ 131 w 559"/>
                <a:gd name="T27" fmla="*/ 219 h 219"/>
                <a:gd name="T28" fmla="*/ 140 w 559"/>
                <a:gd name="T29" fmla="*/ 218 h 219"/>
                <a:gd name="T30" fmla="*/ 149 w 559"/>
                <a:gd name="T31" fmla="*/ 197 h 219"/>
                <a:gd name="T32" fmla="*/ 158 w 559"/>
                <a:gd name="T33" fmla="*/ 80 h 219"/>
                <a:gd name="T34" fmla="*/ 167 w 559"/>
                <a:gd name="T35" fmla="*/ 80 h 219"/>
                <a:gd name="T36" fmla="*/ 176 w 559"/>
                <a:gd name="T37" fmla="*/ 182 h 219"/>
                <a:gd name="T38" fmla="*/ 185 w 559"/>
                <a:gd name="T39" fmla="*/ 89 h 219"/>
                <a:gd name="T40" fmla="*/ 194 w 559"/>
                <a:gd name="T41" fmla="*/ 12 h 219"/>
                <a:gd name="T42" fmla="*/ 203 w 559"/>
                <a:gd name="T43" fmla="*/ 161 h 219"/>
                <a:gd name="T44" fmla="*/ 212 w 559"/>
                <a:gd name="T45" fmla="*/ 136 h 219"/>
                <a:gd name="T46" fmla="*/ 221 w 559"/>
                <a:gd name="T47" fmla="*/ 29 h 219"/>
                <a:gd name="T48" fmla="*/ 230 w 559"/>
                <a:gd name="T49" fmla="*/ 148 h 219"/>
                <a:gd name="T50" fmla="*/ 239 w 559"/>
                <a:gd name="T51" fmla="*/ 201 h 219"/>
                <a:gd name="T52" fmla="*/ 248 w 559"/>
                <a:gd name="T53" fmla="*/ 172 h 219"/>
                <a:gd name="T54" fmla="*/ 257 w 559"/>
                <a:gd name="T55" fmla="*/ 191 h 219"/>
                <a:gd name="T56" fmla="*/ 266 w 559"/>
                <a:gd name="T57" fmla="*/ 208 h 219"/>
                <a:gd name="T58" fmla="*/ 275 w 559"/>
                <a:gd name="T59" fmla="*/ 173 h 219"/>
                <a:gd name="T60" fmla="*/ 284 w 559"/>
                <a:gd name="T61" fmla="*/ 181 h 219"/>
                <a:gd name="T62" fmla="*/ 293 w 559"/>
                <a:gd name="T63" fmla="*/ 213 h 219"/>
                <a:gd name="T64" fmla="*/ 302 w 559"/>
                <a:gd name="T65" fmla="*/ 212 h 219"/>
                <a:gd name="T66" fmla="*/ 311 w 559"/>
                <a:gd name="T67" fmla="*/ 209 h 219"/>
                <a:gd name="T68" fmla="*/ 320 w 559"/>
                <a:gd name="T69" fmla="*/ 217 h 219"/>
                <a:gd name="T70" fmla="*/ 329 w 559"/>
                <a:gd name="T71" fmla="*/ 217 h 219"/>
                <a:gd name="T72" fmla="*/ 338 w 559"/>
                <a:gd name="T73" fmla="*/ 216 h 219"/>
                <a:gd name="T74" fmla="*/ 347 w 559"/>
                <a:gd name="T75" fmla="*/ 218 h 219"/>
                <a:gd name="T76" fmla="*/ 356 w 559"/>
                <a:gd name="T77" fmla="*/ 219 h 219"/>
                <a:gd name="T78" fmla="*/ 365 w 559"/>
                <a:gd name="T79" fmla="*/ 219 h 219"/>
                <a:gd name="T80" fmla="*/ 374 w 559"/>
                <a:gd name="T81" fmla="*/ 219 h 219"/>
                <a:gd name="T82" fmla="*/ 383 w 559"/>
                <a:gd name="T83" fmla="*/ 219 h 219"/>
                <a:gd name="T84" fmla="*/ 392 w 559"/>
                <a:gd name="T85" fmla="*/ 219 h 219"/>
                <a:gd name="T86" fmla="*/ 401 w 559"/>
                <a:gd name="T87" fmla="*/ 219 h 219"/>
                <a:gd name="T88" fmla="*/ 410 w 559"/>
                <a:gd name="T89" fmla="*/ 219 h 219"/>
                <a:gd name="T90" fmla="*/ 419 w 559"/>
                <a:gd name="T91" fmla="*/ 219 h 219"/>
                <a:gd name="T92" fmla="*/ 428 w 559"/>
                <a:gd name="T93" fmla="*/ 219 h 219"/>
                <a:gd name="T94" fmla="*/ 437 w 559"/>
                <a:gd name="T95" fmla="*/ 219 h 219"/>
                <a:gd name="T96" fmla="*/ 446 w 559"/>
                <a:gd name="T97" fmla="*/ 219 h 219"/>
                <a:gd name="T98" fmla="*/ 455 w 559"/>
                <a:gd name="T99" fmla="*/ 219 h 219"/>
                <a:gd name="T100" fmla="*/ 464 w 559"/>
                <a:gd name="T101" fmla="*/ 219 h 219"/>
                <a:gd name="T102" fmla="*/ 473 w 559"/>
                <a:gd name="T103" fmla="*/ 219 h 219"/>
                <a:gd name="T104" fmla="*/ 482 w 559"/>
                <a:gd name="T105" fmla="*/ 219 h 219"/>
                <a:gd name="T106" fmla="*/ 491 w 559"/>
                <a:gd name="T107" fmla="*/ 219 h 219"/>
                <a:gd name="T108" fmla="*/ 500 w 559"/>
                <a:gd name="T109" fmla="*/ 219 h 219"/>
                <a:gd name="T110" fmla="*/ 509 w 559"/>
                <a:gd name="T111" fmla="*/ 219 h 219"/>
                <a:gd name="T112" fmla="*/ 518 w 559"/>
                <a:gd name="T113" fmla="*/ 219 h 219"/>
                <a:gd name="T114" fmla="*/ 527 w 559"/>
                <a:gd name="T115" fmla="*/ 219 h 219"/>
                <a:gd name="T116" fmla="*/ 536 w 559"/>
                <a:gd name="T117" fmla="*/ 219 h 219"/>
                <a:gd name="T118" fmla="*/ 545 w 559"/>
                <a:gd name="T11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59" h="219">
                  <a:moveTo>
                    <a:pt x="0" y="219"/>
                  </a:moveTo>
                  <a:lnTo>
                    <a:pt x="6" y="219"/>
                  </a:lnTo>
                  <a:lnTo>
                    <a:pt x="7" y="219"/>
                  </a:lnTo>
                  <a:lnTo>
                    <a:pt x="7" y="219"/>
                  </a:lnTo>
                  <a:lnTo>
                    <a:pt x="8" y="219"/>
                  </a:lnTo>
                  <a:lnTo>
                    <a:pt x="8" y="219"/>
                  </a:lnTo>
                  <a:lnTo>
                    <a:pt x="9" y="219"/>
                  </a:lnTo>
                  <a:lnTo>
                    <a:pt x="9" y="219"/>
                  </a:lnTo>
                  <a:lnTo>
                    <a:pt x="10" y="219"/>
                  </a:lnTo>
                  <a:lnTo>
                    <a:pt x="10" y="219"/>
                  </a:lnTo>
                  <a:lnTo>
                    <a:pt x="11" y="219"/>
                  </a:lnTo>
                  <a:lnTo>
                    <a:pt x="11" y="219"/>
                  </a:lnTo>
                  <a:lnTo>
                    <a:pt x="12" y="219"/>
                  </a:lnTo>
                  <a:lnTo>
                    <a:pt x="12" y="219"/>
                  </a:lnTo>
                  <a:lnTo>
                    <a:pt x="13" y="219"/>
                  </a:lnTo>
                  <a:lnTo>
                    <a:pt x="13" y="219"/>
                  </a:lnTo>
                  <a:lnTo>
                    <a:pt x="14" y="219"/>
                  </a:lnTo>
                  <a:lnTo>
                    <a:pt x="14" y="219"/>
                  </a:lnTo>
                  <a:lnTo>
                    <a:pt x="15" y="219"/>
                  </a:lnTo>
                  <a:lnTo>
                    <a:pt x="15" y="219"/>
                  </a:lnTo>
                  <a:lnTo>
                    <a:pt x="16" y="219"/>
                  </a:lnTo>
                  <a:lnTo>
                    <a:pt x="16" y="219"/>
                  </a:lnTo>
                  <a:lnTo>
                    <a:pt x="17" y="219"/>
                  </a:lnTo>
                  <a:lnTo>
                    <a:pt x="17" y="219"/>
                  </a:lnTo>
                  <a:lnTo>
                    <a:pt x="18" y="219"/>
                  </a:lnTo>
                  <a:lnTo>
                    <a:pt x="18" y="219"/>
                  </a:lnTo>
                  <a:lnTo>
                    <a:pt x="19" y="219"/>
                  </a:lnTo>
                  <a:lnTo>
                    <a:pt x="19" y="219"/>
                  </a:lnTo>
                  <a:lnTo>
                    <a:pt x="20" y="219"/>
                  </a:lnTo>
                  <a:lnTo>
                    <a:pt x="20" y="219"/>
                  </a:lnTo>
                  <a:lnTo>
                    <a:pt x="21" y="219"/>
                  </a:lnTo>
                  <a:lnTo>
                    <a:pt x="21" y="219"/>
                  </a:lnTo>
                  <a:lnTo>
                    <a:pt x="22" y="219"/>
                  </a:lnTo>
                  <a:lnTo>
                    <a:pt x="22" y="219"/>
                  </a:lnTo>
                  <a:lnTo>
                    <a:pt x="23" y="219"/>
                  </a:lnTo>
                  <a:lnTo>
                    <a:pt x="23" y="219"/>
                  </a:lnTo>
                  <a:lnTo>
                    <a:pt x="24" y="219"/>
                  </a:lnTo>
                  <a:lnTo>
                    <a:pt x="24" y="219"/>
                  </a:lnTo>
                  <a:lnTo>
                    <a:pt x="25" y="219"/>
                  </a:lnTo>
                  <a:lnTo>
                    <a:pt x="25" y="219"/>
                  </a:lnTo>
                  <a:lnTo>
                    <a:pt x="26" y="219"/>
                  </a:lnTo>
                  <a:lnTo>
                    <a:pt x="26" y="219"/>
                  </a:lnTo>
                  <a:lnTo>
                    <a:pt x="27" y="219"/>
                  </a:lnTo>
                  <a:lnTo>
                    <a:pt x="27" y="219"/>
                  </a:lnTo>
                  <a:lnTo>
                    <a:pt x="28" y="219"/>
                  </a:lnTo>
                  <a:lnTo>
                    <a:pt x="28" y="219"/>
                  </a:lnTo>
                  <a:lnTo>
                    <a:pt x="29" y="219"/>
                  </a:lnTo>
                  <a:lnTo>
                    <a:pt x="29" y="219"/>
                  </a:lnTo>
                  <a:lnTo>
                    <a:pt x="30" y="219"/>
                  </a:lnTo>
                  <a:lnTo>
                    <a:pt x="30" y="219"/>
                  </a:lnTo>
                  <a:lnTo>
                    <a:pt x="31" y="219"/>
                  </a:lnTo>
                  <a:lnTo>
                    <a:pt x="31" y="219"/>
                  </a:lnTo>
                  <a:lnTo>
                    <a:pt x="32" y="219"/>
                  </a:lnTo>
                  <a:lnTo>
                    <a:pt x="32" y="219"/>
                  </a:lnTo>
                  <a:lnTo>
                    <a:pt x="33" y="219"/>
                  </a:lnTo>
                  <a:lnTo>
                    <a:pt x="33" y="219"/>
                  </a:lnTo>
                  <a:lnTo>
                    <a:pt x="34" y="219"/>
                  </a:lnTo>
                  <a:lnTo>
                    <a:pt x="34" y="219"/>
                  </a:lnTo>
                  <a:lnTo>
                    <a:pt x="35" y="219"/>
                  </a:lnTo>
                  <a:lnTo>
                    <a:pt x="35" y="219"/>
                  </a:lnTo>
                  <a:lnTo>
                    <a:pt x="36" y="219"/>
                  </a:lnTo>
                  <a:lnTo>
                    <a:pt x="36" y="219"/>
                  </a:lnTo>
                  <a:lnTo>
                    <a:pt x="37" y="219"/>
                  </a:lnTo>
                  <a:lnTo>
                    <a:pt x="37" y="219"/>
                  </a:lnTo>
                  <a:lnTo>
                    <a:pt x="38" y="219"/>
                  </a:lnTo>
                  <a:lnTo>
                    <a:pt x="38" y="219"/>
                  </a:lnTo>
                  <a:lnTo>
                    <a:pt x="39" y="219"/>
                  </a:lnTo>
                  <a:lnTo>
                    <a:pt x="39" y="219"/>
                  </a:lnTo>
                  <a:lnTo>
                    <a:pt x="40" y="219"/>
                  </a:lnTo>
                  <a:lnTo>
                    <a:pt x="40" y="219"/>
                  </a:lnTo>
                  <a:lnTo>
                    <a:pt x="41" y="219"/>
                  </a:lnTo>
                  <a:lnTo>
                    <a:pt x="41" y="219"/>
                  </a:lnTo>
                  <a:lnTo>
                    <a:pt x="42" y="219"/>
                  </a:lnTo>
                  <a:lnTo>
                    <a:pt x="42" y="219"/>
                  </a:lnTo>
                  <a:lnTo>
                    <a:pt x="43" y="219"/>
                  </a:lnTo>
                  <a:lnTo>
                    <a:pt x="43" y="219"/>
                  </a:lnTo>
                  <a:lnTo>
                    <a:pt x="44" y="219"/>
                  </a:lnTo>
                  <a:lnTo>
                    <a:pt x="44" y="219"/>
                  </a:lnTo>
                  <a:lnTo>
                    <a:pt x="45" y="219"/>
                  </a:lnTo>
                  <a:lnTo>
                    <a:pt x="45" y="219"/>
                  </a:lnTo>
                  <a:lnTo>
                    <a:pt x="46" y="219"/>
                  </a:lnTo>
                  <a:lnTo>
                    <a:pt x="46" y="219"/>
                  </a:lnTo>
                  <a:lnTo>
                    <a:pt x="47" y="219"/>
                  </a:lnTo>
                  <a:lnTo>
                    <a:pt x="47" y="219"/>
                  </a:lnTo>
                  <a:lnTo>
                    <a:pt x="48" y="219"/>
                  </a:lnTo>
                  <a:lnTo>
                    <a:pt x="48" y="219"/>
                  </a:lnTo>
                  <a:lnTo>
                    <a:pt x="49" y="219"/>
                  </a:lnTo>
                  <a:lnTo>
                    <a:pt x="49" y="219"/>
                  </a:lnTo>
                  <a:lnTo>
                    <a:pt x="50" y="219"/>
                  </a:lnTo>
                  <a:lnTo>
                    <a:pt x="50" y="219"/>
                  </a:lnTo>
                  <a:lnTo>
                    <a:pt x="51" y="219"/>
                  </a:lnTo>
                  <a:lnTo>
                    <a:pt x="51" y="219"/>
                  </a:lnTo>
                  <a:lnTo>
                    <a:pt x="52" y="219"/>
                  </a:lnTo>
                  <a:lnTo>
                    <a:pt x="52" y="219"/>
                  </a:lnTo>
                  <a:lnTo>
                    <a:pt x="53" y="219"/>
                  </a:lnTo>
                  <a:lnTo>
                    <a:pt x="53" y="219"/>
                  </a:lnTo>
                  <a:lnTo>
                    <a:pt x="54" y="219"/>
                  </a:lnTo>
                  <a:lnTo>
                    <a:pt x="54" y="219"/>
                  </a:lnTo>
                  <a:lnTo>
                    <a:pt x="55" y="219"/>
                  </a:lnTo>
                  <a:lnTo>
                    <a:pt x="55" y="219"/>
                  </a:lnTo>
                  <a:lnTo>
                    <a:pt x="56" y="219"/>
                  </a:lnTo>
                  <a:lnTo>
                    <a:pt x="56" y="219"/>
                  </a:lnTo>
                  <a:lnTo>
                    <a:pt x="57" y="219"/>
                  </a:lnTo>
                  <a:lnTo>
                    <a:pt x="57" y="219"/>
                  </a:lnTo>
                  <a:lnTo>
                    <a:pt x="58" y="219"/>
                  </a:lnTo>
                  <a:lnTo>
                    <a:pt x="58" y="219"/>
                  </a:lnTo>
                  <a:lnTo>
                    <a:pt x="59" y="219"/>
                  </a:lnTo>
                  <a:lnTo>
                    <a:pt x="59" y="219"/>
                  </a:lnTo>
                  <a:lnTo>
                    <a:pt x="60" y="219"/>
                  </a:lnTo>
                  <a:lnTo>
                    <a:pt x="60" y="219"/>
                  </a:lnTo>
                  <a:lnTo>
                    <a:pt x="61" y="219"/>
                  </a:lnTo>
                  <a:lnTo>
                    <a:pt x="61" y="219"/>
                  </a:lnTo>
                  <a:lnTo>
                    <a:pt x="62" y="219"/>
                  </a:lnTo>
                  <a:lnTo>
                    <a:pt x="62" y="219"/>
                  </a:lnTo>
                  <a:lnTo>
                    <a:pt x="63" y="219"/>
                  </a:lnTo>
                  <a:lnTo>
                    <a:pt x="63" y="219"/>
                  </a:lnTo>
                  <a:lnTo>
                    <a:pt x="64" y="219"/>
                  </a:lnTo>
                  <a:lnTo>
                    <a:pt x="64" y="219"/>
                  </a:lnTo>
                  <a:lnTo>
                    <a:pt x="65" y="219"/>
                  </a:lnTo>
                  <a:lnTo>
                    <a:pt x="65" y="219"/>
                  </a:lnTo>
                  <a:lnTo>
                    <a:pt x="66" y="219"/>
                  </a:lnTo>
                  <a:lnTo>
                    <a:pt x="66" y="219"/>
                  </a:lnTo>
                  <a:lnTo>
                    <a:pt x="67" y="219"/>
                  </a:lnTo>
                  <a:lnTo>
                    <a:pt x="67" y="219"/>
                  </a:lnTo>
                  <a:lnTo>
                    <a:pt x="68" y="219"/>
                  </a:lnTo>
                  <a:lnTo>
                    <a:pt x="68" y="219"/>
                  </a:lnTo>
                  <a:lnTo>
                    <a:pt x="69" y="219"/>
                  </a:lnTo>
                  <a:lnTo>
                    <a:pt x="69" y="219"/>
                  </a:lnTo>
                  <a:lnTo>
                    <a:pt x="70" y="219"/>
                  </a:lnTo>
                  <a:lnTo>
                    <a:pt x="70" y="219"/>
                  </a:lnTo>
                  <a:lnTo>
                    <a:pt x="71" y="219"/>
                  </a:lnTo>
                  <a:lnTo>
                    <a:pt x="71" y="219"/>
                  </a:lnTo>
                  <a:lnTo>
                    <a:pt x="72" y="219"/>
                  </a:lnTo>
                  <a:lnTo>
                    <a:pt x="72" y="219"/>
                  </a:lnTo>
                  <a:lnTo>
                    <a:pt x="73" y="219"/>
                  </a:lnTo>
                  <a:lnTo>
                    <a:pt x="73" y="219"/>
                  </a:lnTo>
                  <a:lnTo>
                    <a:pt x="74" y="219"/>
                  </a:lnTo>
                  <a:lnTo>
                    <a:pt x="74" y="219"/>
                  </a:lnTo>
                  <a:lnTo>
                    <a:pt x="75" y="219"/>
                  </a:lnTo>
                  <a:lnTo>
                    <a:pt x="75" y="219"/>
                  </a:lnTo>
                  <a:lnTo>
                    <a:pt x="76" y="219"/>
                  </a:lnTo>
                  <a:lnTo>
                    <a:pt x="76" y="219"/>
                  </a:lnTo>
                  <a:lnTo>
                    <a:pt x="77" y="219"/>
                  </a:lnTo>
                  <a:lnTo>
                    <a:pt x="77" y="219"/>
                  </a:lnTo>
                  <a:lnTo>
                    <a:pt x="78" y="219"/>
                  </a:lnTo>
                  <a:lnTo>
                    <a:pt x="78" y="219"/>
                  </a:lnTo>
                  <a:lnTo>
                    <a:pt x="79" y="219"/>
                  </a:lnTo>
                  <a:lnTo>
                    <a:pt x="79" y="219"/>
                  </a:lnTo>
                  <a:lnTo>
                    <a:pt x="80" y="219"/>
                  </a:lnTo>
                  <a:lnTo>
                    <a:pt x="80" y="219"/>
                  </a:lnTo>
                  <a:lnTo>
                    <a:pt x="81" y="219"/>
                  </a:lnTo>
                  <a:lnTo>
                    <a:pt x="81" y="219"/>
                  </a:lnTo>
                  <a:lnTo>
                    <a:pt x="82" y="219"/>
                  </a:lnTo>
                  <a:lnTo>
                    <a:pt x="82" y="219"/>
                  </a:lnTo>
                  <a:lnTo>
                    <a:pt x="83" y="219"/>
                  </a:lnTo>
                  <a:lnTo>
                    <a:pt x="83" y="219"/>
                  </a:lnTo>
                  <a:lnTo>
                    <a:pt x="84" y="219"/>
                  </a:lnTo>
                  <a:lnTo>
                    <a:pt x="84" y="219"/>
                  </a:lnTo>
                  <a:lnTo>
                    <a:pt x="85" y="219"/>
                  </a:lnTo>
                  <a:lnTo>
                    <a:pt x="85" y="219"/>
                  </a:lnTo>
                  <a:lnTo>
                    <a:pt x="86" y="219"/>
                  </a:lnTo>
                  <a:lnTo>
                    <a:pt x="86" y="219"/>
                  </a:lnTo>
                  <a:lnTo>
                    <a:pt x="87" y="219"/>
                  </a:lnTo>
                  <a:lnTo>
                    <a:pt x="87" y="219"/>
                  </a:lnTo>
                  <a:lnTo>
                    <a:pt x="88" y="219"/>
                  </a:lnTo>
                  <a:lnTo>
                    <a:pt x="88" y="219"/>
                  </a:lnTo>
                  <a:lnTo>
                    <a:pt x="89" y="219"/>
                  </a:lnTo>
                  <a:lnTo>
                    <a:pt x="89" y="219"/>
                  </a:lnTo>
                  <a:lnTo>
                    <a:pt x="90" y="219"/>
                  </a:lnTo>
                  <a:lnTo>
                    <a:pt x="90" y="219"/>
                  </a:lnTo>
                  <a:lnTo>
                    <a:pt x="91" y="219"/>
                  </a:lnTo>
                  <a:lnTo>
                    <a:pt x="91" y="219"/>
                  </a:lnTo>
                  <a:lnTo>
                    <a:pt x="92" y="219"/>
                  </a:lnTo>
                  <a:lnTo>
                    <a:pt x="92" y="219"/>
                  </a:lnTo>
                  <a:lnTo>
                    <a:pt x="93" y="219"/>
                  </a:lnTo>
                  <a:lnTo>
                    <a:pt x="93" y="219"/>
                  </a:lnTo>
                  <a:lnTo>
                    <a:pt x="94" y="218"/>
                  </a:lnTo>
                  <a:lnTo>
                    <a:pt x="94" y="218"/>
                  </a:lnTo>
                  <a:lnTo>
                    <a:pt x="95" y="218"/>
                  </a:lnTo>
                  <a:lnTo>
                    <a:pt x="95" y="218"/>
                  </a:lnTo>
                  <a:lnTo>
                    <a:pt x="96" y="218"/>
                  </a:lnTo>
                  <a:lnTo>
                    <a:pt x="96" y="218"/>
                  </a:lnTo>
                  <a:lnTo>
                    <a:pt x="97" y="218"/>
                  </a:lnTo>
                  <a:lnTo>
                    <a:pt x="97" y="217"/>
                  </a:lnTo>
                  <a:lnTo>
                    <a:pt x="98" y="217"/>
                  </a:lnTo>
                  <a:lnTo>
                    <a:pt x="98" y="217"/>
                  </a:lnTo>
                  <a:lnTo>
                    <a:pt x="99" y="217"/>
                  </a:lnTo>
                  <a:lnTo>
                    <a:pt x="99" y="217"/>
                  </a:lnTo>
                  <a:lnTo>
                    <a:pt x="100" y="216"/>
                  </a:lnTo>
                  <a:lnTo>
                    <a:pt x="100" y="216"/>
                  </a:lnTo>
                  <a:lnTo>
                    <a:pt x="101" y="216"/>
                  </a:lnTo>
                  <a:lnTo>
                    <a:pt x="101" y="216"/>
                  </a:lnTo>
                  <a:lnTo>
                    <a:pt x="102" y="216"/>
                  </a:lnTo>
                  <a:lnTo>
                    <a:pt x="102" y="216"/>
                  </a:lnTo>
                  <a:lnTo>
                    <a:pt x="103" y="216"/>
                  </a:lnTo>
                  <a:lnTo>
                    <a:pt x="103" y="215"/>
                  </a:lnTo>
                  <a:lnTo>
                    <a:pt x="104" y="215"/>
                  </a:lnTo>
                  <a:lnTo>
                    <a:pt x="104" y="215"/>
                  </a:lnTo>
                  <a:lnTo>
                    <a:pt x="105" y="215"/>
                  </a:lnTo>
                  <a:lnTo>
                    <a:pt x="105" y="215"/>
                  </a:lnTo>
                  <a:lnTo>
                    <a:pt x="106" y="215"/>
                  </a:lnTo>
                  <a:lnTo>
                    <a:pt x="106" y="215"/>
                  </a:lnTo>
                  <a:lnTo>
                    <a:pt x="107" y="216"/>
                  </a:lnTo>
                  <a:lnTo>
                    <a:pt x="107" y="216"/>
                  </a:lnTo>
                  <a:lnTo>
                    <a:pt x="108" y="216"/>
                  </a:lnTo>
                  <a:lnTo>
                    <a:pt x="108" y="216"/>
                  </a:lnTo>
                  <a:lnTo>
                    <a:pt x="109" y="216"/>
                  </a:lnTo>
                  <a:lnTo>
                    <a:pt x="109" y="216"/>
                  </a:lnTo>
                  <a:lnTo>
                    <a:pt x="110" y="216"/>
                  </a:lnTo>
                  <a:lnTo>
                    <a:pt x="110" y="216"/>
                  </a:lnTo>
                  <a:lnTo>
                    <a:pt x="111" y="217"/>
                  </a:lnTo>
                  <a:lnTo>
                    <a:pt x="111" y="217"/>
                  </a:lnTo>
                  <a:lnTo>
                    <a:pt x="112" y="217"/>
                  </a:lnTo>
                  <a:lnTo>
                    <a:pt x="112" y="217"/>
                  </a:lnTo>
                  <a:lnTo>
                    <a:pt x="113" y="217"/>
                  </a:lnTo>
                  <a:lnTo>
                    <a:pt x="113" y="218"/>
                  </a:lnTo>
                  <a:lnTo>
                    <a:pt x="114" y="218"/>
                  </a:lnTo>
                  <a:lnTo>
                    <a:pt x="114" y="218"/>
                  </a:lnTo>
                  <a:lnTo>
                    <a:pt x="115" y="218"/>
                  </a:lnTo>
                  <a:lnTo>
                    <a:pt x="115" y="218"/>
                  </a:lnTo>
                  <a:lnTo>
                    <a:pt x="116" y="218"/>
                  </a:lnTo>
                  <a:lnTo>
                    <a:pt x="116" y="218"/>
                  </a:lnTo>
                  <a:lnTo>
                    <a:pt x="117" y="219"/>
                  </a:lnTo>
                  <a:lnTo>
                    <a:pt x="117" y="219"/>
                  </a:lnTo>
                  <a:lnTo>
                    <a:pt x="118" y="219"/>
                  </a:lnTo>
                  <a:lnTo>
                    <a:pt x="118" y="219"/>
                  </a:lnTo>
                  <a:lnTo>
                    <a:pt x="119" y="219"/>
                  </a:lnTo>
                  <a:lnTo>
                    <a:pt x="119" y="219"/>
                  </a:lnTo>
                  <a:lnTo>
                    <a:pt x="120" y="219"/>
                  </a:lnTo>
                  <a:lnTo>
                    <a:pt x="120" y="219"/>
                  </a:lnTo>
                  <a:lnTo>
                    <a:pt x="121" y="219"/>
                  </a:lnTo>
                  <a:lnTo>
                    <a:pt x="121" y="219"/>
                  </a:lnTo>
                  <a:lnTo>
                    <a:pt x="122" y="219"/>
                  </a:lnTo>
                  <a:lnTo>
                    <a:pt x="122" y="219"/>
                  </a:lnTo>
                  <a:lnTo>
                    <a:pt x="123" y="219"/>
                  </a:lnTo>
                  <a:lnTo>
                    <a:pt x="123" y="219"/>
                  </a:lnTo>
                  <a:lnTo>
                    <a:pt x="124" y="219"/>
                  </a:lnTo>
                  <a:lnTo>
                    <a:pt x="124" y="219"/>
                  </a:lnTo>
                  <a:lnTo>
                    <a:pt x="125" y="219"/>
                  </a:lnTo>
                  <a:lnTo>
                    <a:pt x="125" y="219"/>
                  </a:lnTo>
                  <a:lnTo>
                    <a:pt x="126" y="219"/>
                  </a:lnTo>
                  <a:lnTo>
                    <a:pt x="126" y="219"/>
                  </a:lnTo>
                  <a:lnTo>
                    <a:pt x="127" y="219"/>
                  </a:lnTo>
                  <a:lnTo>
                    <a:pt x="127" y="219"/>
                  </a:lnTo>
                  <a:lnTo>
                    <a:pt x="128" y="219"/>
                  </a:lnTo>
                  <a:lnTo>
                    <a:pt x="128" y="219"/>
                  </a:lnTo>
                  <a:lnTo>
                    <a:pt x="129" y="219"/>
                  </a:lnTo>
                  <a:lnTo>
                    <a:pt x="129" y="219"/>
                  </a:lnTo>
                  <a:lnTo>
                    <a:pt x="130" y="219"/>
                  </a:lnTo>
                  <a:lnTo>
                    <a:pt x="130" y="219"/>
                  </a:lnTo>
                  <a:lnTo>
                    <a:pt x="131" y="219"/>
                  </a:lnTo>
                  <a:lnTo>
                    <a:pt x="131" y="219"/>
                  </a:lnTo>
                  <a:lnTo>
                    <a:pt x="132" y="219"/>
                  </a:lnTo>
                  <a:lnTo>
                    <a:pt x="132" y="219"/>
                  </a:lnTo>
                  <a:lnTo>
                    <a:pt x="133" y="219"/>
                  </a:lnTo>
                  <a:lnTo>
                    <a:pt x="133" y="219"/>
                  </a:lnTo>
                  <a:lnTo>
                    <a:pt x="134" y="219"/>
                  </a:lnTo>
                  <a:lnTo>
                    <a:pt x="134" y="219"/>
                  </a:lnTo>
                  <a:lnTo>
                    <a:pt x="135" y="219"/>
                  </a:lnTo>
                  <a:lnTo>
                    <a:pt x="135" y="219"/>
                  </a:lnTo>
                  <a:lnTo>
                    <a:pt x="136" y="219"/>
                  </a:lnTo>
                  <a:lnTo>
                    <a:pt x="136" y="219"/>
                  </a:lnTo>
                  <a:lnTo>
                    <a:pt x="137" y="219"/>
                  </a:lnTo>
                  <a:lnTo>
                    <a:pt x="137" y="219"/>
                  </a:lnTo>
                  <a:lnTo>
                    <a:pt x="138" y="219"/>
                  </a:lnTo>
                  <a:lnTo>
                    <a:pt x="138" y="219"/>
                  </a:lnTo>
                  <a:lnTo>
                    <a:pt x="139" y="219"/>
                  </a:lnTo>
                  <a:lnTo>
                    <a:pt x="139" y="218"/>
                  </a:lnTo>
                  <a:lnTo>
                    <a:pt x="140" y="218"/>
                  </a:lnTo>
                  <a:lnTo>
                    <a:pt x="140" y="218"/>
                  </a:lnTo>
                  <a:lnTo>
                    <a:pt x="141" y="218"/>
                  </a:lnTo>
                  <a:lnTo>
                    <a:pt x="141" y="218"/>
                  </a:lnTo>
                  <a:lnTo>
                    <a:pt x="142" y="218"/>
                  </a:lnTo>
                  <a:lnTo>
                    <a:pt x="142" y="218"/>
                  </a:lnTo>
                  <a:lnTo>
                    <a:pt x="143" y="217"/>
                  </a:lnTo>
                  <a:lnTo>
                    <a:pt x="143" y="217"/>
                  </a:lnTo>
                  <a:lnTo>
                    <a:pt x="144" y="217"/>
                  </a:lnTo>
                  <a:lnTo>
                    <a:pt x="144" y="216"/>
                  </a:lnTo>
                  <a:lnTo>
                    <a:pt x="145" y="215"/>
                  </a:lnTo>
                  <a:lnTo>
                    <a:pt x="145" y="214"/>
                  </a:lnTo>
                  <a:lnTo>
                    <a:pt x="146" y="214"/>
                  </a:lnTo>
                  <a:lnTo>
                    <a:pt x="146" y="212"/>
                  </a:lnTo>
                  <a:lnTo>
                    <a:pt x="147" y="210"/>
                  </a:lnTo>
                  <a:lnTo>
                    <a:pt x="147" y="208"/>
                  </a:lnTo>
                  <a:lnTo>
                    <a:pt x="148" y="206"/>
                  </a:lnTo>
                  <a:lnTo>
                    <a:pt x="148" y="204"/>
                  </a:lnTo>
                  <a:lnTo>
                    <a:pt x="149" y="202"/>
                  </a:lnTo>
                  <a:lnTo>
                    <a:pt x="149" y="197"/>
                  </a:lnTo>
                  <a:lnTo>
                    <a:pt x="150" y="194"/>
                  </a:lnTo>
                  <a:lnTo>
                    <a:pt x="150" y="191"/>
                  </a:lnTo>
                  <a:lnTo>
                    <a:pt x="151" y="188"/>
                  </a:lnTo>
                  <a:lnTo>
                    <a:pt x="151" y="180"/>
                  </a:lnTo>
                  <a:lnTo>
                    <a:pt x="152" y="176"/>
                  </a:lnTo>
                  <a:lnTo>
                    <a:pt x="152" y="172"/>
                  </a:lnTo>
                  <a:lnTo>
                    <a:pt x="153" y="167"/>
                  </a:lnTo>
                  <a:lnTo>
                    <a:pt x="153" y="157"/>
                  </a:lnTo>
                  <a:lnTo>
                    <a:pt x="154" y="152"/>
                  </a:lnTo>
                  <a:lnTo>
                    <a:pt x="154" y="146"/>
                  </a:lnTo>
                  <a:lnTo>
                    <a:pt x="155" y="141"/>
                  </a:lnTo>
                  <a:lnTo>
                    <a:pt x="155" y="129"/>
                  </a:lnTo>
                  <a:lnTo>
                    <a:pt x="156" y="122"/>
                  </a:lnTo>
                  <a:lnTo>
                    <a:pt x="156" y="110"/>
                  </a:lnTo>
                  <a:lnTo>
                    <a:pt x="157" y="104"/>
                  </a:lnTo>
                  <a:lnTo>
                    <a:pt x="157" y="98"/>
                  </a:lnTo>
                  <a:lnTo>
                    <a:pt x="158" y="92"/>
                  </a:lnTo>
                  <a:lnTo>
                    <a:pt x="158" y="80"/>
                  </a:lnTo>
                  <a:lnTo>
                    <a:pt x="159" y="75"/>
                  </a:lnTo>
                  <a:lnTo>
                    <a:pt x="159" y="70"/>
                  </a:lnTo>
                  <a:lnTo>
                    <a:pt x="160" y="65"/>
                  </a:lnTo>
                  <a:lnTo>
                    <a:pt x="160" y="57"/>
                  </a:lnTo>
                  <a:lnTo>
                    <a:pt x="161" y="53"/>
                  </a:lnTo>
                  <a:lnTo>
                    <a:pt x="161" y="50"/>
                  </a:lnTo>
                  <a:lnTo>
                    <a:pt x="162" y="48"/>
                  </a:lnTo>
                  <a:lnTo>
                    <a:pt x="162" y="45"/>
                  </a:lnTo>
                  <a:lnTo>
                    <a:pt x="163" y="45"/>
                  </a:lnTo>
                  <a:lnTo>
                    <a:pt x="163" y="45"/>
                  </a:lnTo>
                  <a:lnTo>
                    <a:pt x="164" y="45"/>
                  </a:lnTo>
                  <a:lnTo>
                    <a:pt x="164" y="48"/>
                  </a:lnTo>
                  <a:lnTo>
                    <a:pt x="165" y="51"/>
                  </a:lnTo>
                  <a:lnTo>
                    <a:pt x="165" y="54"/>
                  </a:lnTo>
                  <a:lnTo>
                    <a:pt x="166" y="57"/>
                  </a:lnTo>
                  <a:lnTo>
                    <a:pt x="166" y="65"/>
                  </a:lnTo>
                  <a:lnTo>
                    <a:pt x="167" y="70"/>
                  </a:lnTo>
                  <a:lnTo>
                    <a:pt x="167" y="80"/>
                  </a:lnTo>
                  <a:lnTo>
                    <a:pt x="168" y="86"/>
                  </a:lnTo>
                  <a:lnTo>
                    <a:pt x="168" y="92"/>
                  </a:lnTo>
                  <a:lnTo>
                    <a:pt x="169" y="98"/>
                  </a:lnTo>
                  <a:lnTo>
                    <a:pt x="169" y="110"/>
                  </a:lnTo>
                  <a:lnTo>
                    <a:pt x="170" y="116"/>
                  </a:lnTo>
                  <a:lnTo>
                    <a:pt x="170" y="122"/>
                  </a:lnTo>
                  <a:lnTo>
                    <a:pt x="171" y="128"/>
                  </a:lnTo>
                  <a:lnTo>
                    <a:pt x="171" y="139"/>
                  </a:lnTo>
                  <a:lnTo>
                    <a:pt x="172" y="145"/>
                  </a:lnTo>
                  <a:lnTo>
                    <a:pt x="172" y="150"/>
                  </a:lnTo>
                  <a:lnTo>
                    <a:pt x="173" y="155"/>
                  </a:lnTo>
                  <a:lnTo>
                    <a:pt x="173" y="163"/>
                  </a:lnTo>
                  <a:lnTo>
                    <a:pt x="174" y="167"/>
                  </a:lnTo>
                  <a:lnTo>
                    <a:pt x="174" y="171"/>
                  </a:lnTo>
                  <a:lnTo>
                    <a:pt x="175" y="174"/>
                  </a:lnTo>
                  <a:lnTo>
                    <a:pt x="175" y="179"/>
                  </a:lnTo>
                  <a:lnTo>
                    <a:pt x="176" y="180"/>
                  </a:lnTo>
                  <a:lnTo>
                    <a:pt x="176" y="182"/>
                  </a:lnTo>
                  <a:lnTo>
                    <a:pt x="177" y="182"/>
                  </a:lnTo>
                  <a:lnTo>
                    <a:pt x="177" y="183"/>
                  </a:lnTo>
                  <a:lnTo>
                    <a:pt x="178" y="182"/>
                  </a:lnTo>
                  <a:lnTo>
                    <a:pt x="178" y="180"/>
                  </a:lnTo>
                  <a:lnTo>
                    <a:pt x="179" y="178"/>
                  </a:lnTo>
                  <a:lnTo>
                    <a:pt x="179" y="175"/>
                  </a:lnTo>
                  <a:lnTo>
                    <a:pt x="180" y="172"/>
                  </a:lnTo>
                  <a:lnTo>
                    <a:pt x="180" y="165"/>
                  </a:lnTo>
                  <a:lnTo>
                    <a:pt x="181" y="160"/>
                  </a:lnTo>
                  <a:lnTo>
                    <a:pt x="181" y="156"/>
                  </a:lnTo>
                  <a:lnTo>
                    <a:pt x="182" y="150"/>
                  </a:lnTo>
                  <a:lnTo>
                    <a:pt x="182" y="139"/>
                  </a:lnTo>
                  <a:lnTo>
                    <a:pt x="183" y="132"/>
                  </a:lnTo>
                  <a:lnTo>
                    <a:pt x="183" y="126"/>
                  </a:lnTo>
                  <a:lnTo>
                    <a:pt x="184" y="119"/>
                  </a:lnTo>
                  <a:lnTo>
                    <a:pt x="184" y="104"/>
                  </a:lnTo>
                  <a:lnTo>
                    <a:pt x="185" y="97"/>
                  </a:lnTo>
                  <a:lnTo>
                    <a:pt x="185" y="89"/>
                  </a:lnTo>
                  <a:lnTo>
                    <a:pt x="186" y="81"/>
                  </a:lnTo>
                  <a:lnTo>
                    <a:pt x="186" y="66"/>
                  </a:lnTo>
                  <a:lnTo>
                    <a:pt x="187" y="59"/>
                  </a:lnTo>
                  <a:lnTo>
                    <a:pt x="187" y="51"/>
                  </a:lnTo>
                  <a:lnTo>
                    <a:pt x="188" y="44"/>
                  </a:lnTo>
                  <a:lnTo>
                    <a:pt x="188" y="31"/>
                  </a:lnTo>
                  <a:lnTo>
                    <a:pt x="189" y="26"/>
                  </a:lnTo>
                  <a:lnTo>
                    <a:pt x="189" y="15"/>
                  </a:lnTo>
                  <a:lnTo>
                    <a:pt x="190" y="11"/>
                  </a:lnTo>
                  <a:lnTo>
                    <a:pt x="190" y="8"/>
                  </a:lnTo>
                  <a:lnTo>
                    <a:pt x="191" y="5"/>
                  </a:lnTo>
                  <a:lnTo>
                    <a:pt x="191" y="1"/>
                  </a:lnTo>
                  <a:lnTo>
                    <a:pt x="192" y="0"/>
                  </a:lnTo>
                  <a:lnTo>
                    <a:pt x="192" y="1"/>
                  </a:lnTo>
                  <a:lnTo>
                    <a:pt x="193" y="1"/>
                  </a:lnTo>
                  <a:lnTo>
                    <a:pt x="193" y="5"/>
                  </a:lnTo>
                  <a:lnTo>
                    <a:pt x="194" y="8"/>
                  </a:lnTo>
                  <a:lnTo>
                    <a:pt x="194" y="12"/>
                  </a:lnTo>
                  <a:lnTo>
                    <a:pt x="195" y="16"/>
                  </a:lnTo>
                  <a:lnTo>
                    <a:pt x="195" y="27"/>
                  </a:lnTo>
                  <a:lnTo>
                    <a:pt x="196" y="33"/>
                  </a:lnTo>
                  <a:lnTo>
                    <a:pt x="196" y="39"/>
                  </a:lnTo>
                  <a:lnTo>
                    <a:pt x="197" y="46"/>
                  </a:lnTo>
                  <a:lnTo>
                    <a:pt x="197" y="60"/>
                  </a:lnTo>
                  <a:lnTo>
                    <a:pt x="198" y="68"/>
                  </a:lnTo>
                  <a:lnTo>
                    <a:pt x="198" y="75"/>
                  </a:lnTo>
                  <a:lnTo>
                    <a:pt x="199" y="83"/>
                  </a:lnTo>
                  <a:lnTo>
                    <a:pt x="199" y="98"/>
                  </a:lnTo>
                  <a:lnTo>
                    <a:pt x="200" y="106"/>
                  </a:lnTo>
                  <a:lnTo>
                    <a:pt x="200" y="113"/>
                  </a:lnTo>
                  <a:lnTo>
                    <a:pt x="201" y="120"/>
                  </a:lnTo>
                  <a:lnTo>
                    <a:pt x="201" y="133"/>
                  </a:lnTo>
                  <a:lnTo>
                    <a:pt x="202" y="140"/>
                  </a:lnTo>
                  <a:lnTo>
                    <a:pt x="202" y="151"/>
                  </a:lnTo>
                  <a:lnTo>
                    <a:pt x="203" y="156"/>
                  </a:lnTo>
                  <a:lnTo>
                    <a:pt x="203" y="161"/>
                  </a:lnTo>
                  <a:lnTo>
                    <a:pt x="204" y="165"/>
                  </a:lnTo>
                  <a:lnTo>
                    <a:pt x="204" y="172"/>
                  </a:lnTo>
                  <a:lnTo>
                    <a:pt x="205" y="174"/>
                  </a:lnTo>
                  <a:lnTo>
                    <a:pt x="205" y="177"/>
                  </a:lnTo>
                  <a:lnTo>
                    <a:pt x="206" y="178"/>
                  </a:lnTo>
                  <a:lnTo>
                    <a:pt x="206" y="180"/>
                  </a:lnTo>
                  <a:lnTo>
                    <a:pt x="207" y="181"/>
                  </a:lnTo>
                  <a:lnTo>
                    <a:pt x="207" y="180"/>
                  </a:lnTo>
                  <a:lnTo>
                    <a:pt x="208" y="180"/>
                  </a:lnTo>
                  <a:lnTo>
                    <a:pt x="208" y="177"/>
                  </a:lnTo>
                  <a:lnTo>
                    <a:pt x="209" y="174"/>
                  </a:lnTo>
                  <a:lnTo>
                    <a:pt x="209" y="172"/>
                  </a:lnTo>
                  <a:lnTo>
                    <a:pt x="210" y="169"/>
                  </a:lnTo>
                  <a:lnTo>
                    <a:pt x="210" y="161"/>
                  </a:lnTo>
                  <a:lnTo>
                    <a:pt x="211" y="157"/>
                  </a:lnTo>
                  <a:lnTo>
                    <a:pt x="211" y="152"/>
                  </a:lnTo>
                  <a:lnTo>
                    <a:pt x="212" y="147"/>
                  </a:lnTo>
                  <a:lnTo>
                    <a:pt x="212" y="136"/>
                  </a:lnTo>
                  <a:lnTo>
                    <a:pt x="213" y="130"/>
                  </a:lnTo>
                  <a:lnTo>
                    <a:pt x="213" y="117"/>
                  </a:lnTo>
                  <a:lnTo>
                    <a:pt x="214" y="111"/>
                  </a:lnTo>
                  <a:lnTo>
                    <a:pt x="214" y="104"/>
                  </a:lnTo>
                  <a:lnTo>
                    <a:pt x="215" y="97"/>
                  </a:lnTo>
                  <a:lnTo>
                    <a:pt x="215" y="84"/>
                  </a:lnTo>
                  <a:lnTo>
                    <a:pt x="216" y="78"/>
                  </a:lnTo>
                  <a:lnTo>
                    <a:pt x="216" y="72"/>
                  </a:lnTo>
                  <a:lnTo>
                    <a:pt x="217" y="66"/>
                  </a:lnTo>
                  <a:lnTo>
                    <a:pt x="217" y="54"/>
                  </a:lnTo>
                  <a:lnTo>
                    <a:pt x="218" y="50"/>
                  </a:lnTo>
                  <a:lnTo>
                    <a:pt x="218" y="45"/>
                  </a:lnTo>
                  <a:lnTo>
                    <a:pt x="219" y="41"/>
                  </a:lnTo>
                  <a:lnTo>
                    <a:pt x="219" y="35"/>
                  </a:lnTo>
                  <a:lnTo>
                    <a:pt x="220" y="32"/>
                  </a:lnTo>
                  <a:lnTo>
                    <a:pt x="220" y="31"/>
                  </a:lnTo>
                  <a:lnTo>
                    <a:pt x="221" y="30"/>
                  </a:lnTo>
                  <a:lnTo>
                    <a:pt x="221" y="29"/>
                  </a:lnTo>
                  <a:lnTo>
                    <a:pt x="222" y="30"/>
                  </a:lnTo>
                  <a:lnTo>
                    <a:pt x="222" y="32"/>
                  </a:lnTo>
                  <a:lnTo>
                    <a:pt x="223" y="34"/>
                  </a:lnTo>
                  <a:lnTo>
                    <a:pt x="223" y="40"/>
                  </a:lnTo>
                  <a:lnTo>
                    <a:pt x="224" y="44"/>
                  </a:lnTo>
                  <a:lnTo>
                    <a:pt x="224" y="48"/>
                  </a:lnTo>
                  <a:lnTo>
                    <a:pt x="225" y="53"/>
                  </a:lnTo>
                  <a:lnTo>
                    <a:pt x="225" y="64"/>
                  </a:lnTo>
                  <a:lnTo>
                    <a:pt x="226" y="70"/>
                  </a:lnTo>
                  <a:lnTo>
                    <a:pt x="226" y="83"/>
                  </a:lnTo>
                  <a:lnTo>
                    <a:pt x="227" y="90"/>
                  </a:lnTo>
                  <a:lnTo>
                    <a:pt x="227" y="96"/>
                  </a:lnTo>
                  <a:lnTo>
                    <a:pt x="228" y="103"/>
                  </a:lnTo>
                  <a:lnTo>
                    <a:pt x="228" y="116"/>
                  </a:lnTo>
                  <a:lnTo>
                    <a:pt x="229" y="123"/>
                  </a:lnTo>
                  <a:lnTo>
                    <a:pt x="229" y="130"/>
                  </a:lnTo>
                  <a:lnTo>
                    <a:pt x="230" y="136"/>
                  </a:lnTo>
                  <a:lnTo>
                    <a:pt x="230" y="148"/>
                  </a:lnTo>
                  <a:lnTo>
                    <a:pt x="231" y="153"/>
                  </a:lnTo>
                  <a:lnTo>
                    <a:pt x="231" y="159"/>
                  </a:lnTo>
                  <a:lnTo>
                    <a:pt x="232" y="164"/>
                  </a:lnTo>
                  <a:lnTo>
                    <a:pt x="232" y="173"/>
                  </a:lnTo>
                  <a:lnTo>
                    <a:pt x="233" y="177"/>
                  </a:lnTo>
                  <a:lnTo>
                    <a:pt x="233" y="181"/>
                  </a:lnTo>
                  <a:lnTo>
                    <a:pt x="234" y="184"/>
                  </a:lnTo>
                  <a:lnTo>
                    <a:pt x="234" y="190"/>
                  </a:lnTo>
                  <a:lnTo>
                    <a:pt x="235" y="193"/>
                  </a:lnTo>
                  <a:lnTo>
                    <a:pt x="235" y="195"/>
                  </a:lnTo>
                  <a:lnTo>
                    <a:pt x="236" y="197"/>
                  </a:lnTo>
                  <a:lnTo>
                    <a:pt x="236" y="199"/>
                  </a:lnTo>
                  <a:lnTo>
                    <a:pt x="237" y="200"/>
                  </a:lnTo>
                  <a:lnTo>
                    <a:pt x="237" y="201"/>
                  </a:lnTo>
                  <a:lnTo>
                    <a:pt x="238" y="202"/>
                  </a:lnTo>
                  <a:lnTo>
                    <a:pt x="238" y="202"/>
                  </a:lnTo>
                  <a:lnTo>
                    <a:pt x="239" y="202"/>
                  </a:lnTo>
                  <a:lnTo>
                    <a:pt x="239" y="201"/>
                  </a:lnTo>
                  <a:lnTo>
                    <a:pt x="240" y="200"/>
                  </a:lnTo>
                  <a:lnTo>
                    <a:pt x="240" y="199"/>
                  </a:lnTo>
                  <a:lnTo>
                    <a:pt x="241" y="198"/>
                  </a:lnTo>
                  <a:lnTo>
                    <a:pt x="241" y="196"/>
                  </a:lnTo>
                  <a:lnTo>
                    <a:pt x="242" y="195"/>
                  </a:lnTo>
                  <a:lnTo>
                    <a:pt x="242" y="193"/>
                  </a:lnTo>
                  <a:lnTo>
                    <a:pt x="243" y="192"/>
                  </a:lnTo>
                  <a:lnTo>
                    <a:pt x="243" y="188"/>
                  </a:lnTo>
                  <a:lnTo>
                    <a:pt x="244" y="187"/>
                  </a:lnTo>
                  <a:lnTo>
                    <a:pt x="244" y="185"/>
                  </a:lnTo>
                  <a:lnTo>
                    <a:pt x="245" y="183"/>
                  </a:lnTo>
                  <a:lnTo>
                    <a:pt x="245" y="180"/>
                  </a:lnTo>
                  <a:lnTo>
                    <a:pt x="246" y="179"/>
                  </a:lnTo>
                  <a:lnTo>
                    <a:pt x="246" y="177"/>
                  </a:lnTo>
                  <a:lnTo>
                    <a:pt x="247" y="176"/>
                  </a:lnTo>
                  <a:lnTo>
                    <a:pt x="247" y="174"/>
                  </a:lnTo>
                  <a:lnTo>
                    <a:pt x="248" y="173"/>
                  </a:lnTo>
                  <a:lnTo>
                    <a:pt x="248" y="172"/>
                  </a:lnTo>
                  <a:lnTo>
                    <a:pt x="249" y="171"/>
                  </a:lnTo>
                  <a:lnTo>
                    <a:pt x="249" y="170"/>
                  </a:lnTo>
                  <a:lnTo>
                    <a:pt x="250" y="170"/>
                  </a:lnTo>
                  <a:lnTo>
                    <a:pt x="250" y="170"/>
                  </a:lnTo>
                  <a:lnTo>
                    <a:pt x="251" y="170"/>
                  </a:lnTo>
                  <a:lnTo>
                    <a:pt x="251" y="171"/>
                  </a:lnTo>
                  <a:lnTo>
                    <a:pt x="252" y="171"/>
                  </a:lnTo>
                  <a:lnTo>
                    <a:pt x="252" y="173"/>
                  </a:lnTo>
                  <a:lnTo>
                    <a:pt x="253" y="174"/>
                  </a:lnTo>
                  <a:lnTo>
                    <a:pt x="253" y="175"/>
                  </a:lnTo>
                  <a:lnTo>
                    <a:pt x="254" y="177"/>
                  </a:lnTo>
                  <a:lnTo>
                    <a:pt x="254" y="179"/>
                  </a:lnTo>
                  <a:lnTo>
                    <a:pt x="255" y="181"/>
                  </a:lnTo>
                  <a:lnTo>
                    <a:pt x="255" y="183"/>
                  </a:lnTo>
                  <a:lnTo>
                    <a:pt x="256" y="184"/>
                  </a:lnTo>
                  <a:lnTo>
                    <a:pt x="256" y="188"/>
                  </a:lnTo>
                  <a:lnTo>
                    <a:pt x="257" y="189"/>
                  </a:lnTo>
                  <a:lnTo>
                    <a:pt x="257" y="191"/>
                  </a:lnTo>
                  <a:lnTo>
                    <a:pt x="258" y="193"/>
                  </a:lnTo>
                  <a:lnTo>
                    <a:pt x="258" y="196"/>
                  </a:lnTo>
                  <a:lnTo>
                    <a:pt x="259" y="198"/>
                  </a:lnTo>
                  <a:lnTo>
                    <a:pt x="259" y="199"/>
                  </a:lnTo>
                  <a:lnTo>
                    <a:pt x="260" y="201"/>
                  </a:lnTo>
                  <a:lnTo>
                    <a:pt x="260" y="203"/>
                  </a:lnTo>
                  <a:lnTo>
                    <a:pt x="261" y="204"/>
                  </a:lnTo>
                  <a:lnTo>
                    <a:pt x="261" y="205"/>
                  </a:lnTo>
                  <a:lnTo>
                    <a:pt x="262" y="206"/>
                  </a:lnTo>
                  <a:lnTo>
                    <a:pt x="262" y="208"/>
                  </a:lnTo>
                  <a:lnTo>
                    <a:pt x="263" y="208"/>
                  </a:lnTo>
                  <a:lnTo>
                    <a:pt x="263" y="209"/>
                  </a:lnTo>
                  <a:lnTo>
                    <a:pt x="264" y="209"/>
                  </a:lnTo>
                  <a:lnTo>
                    <a:pt x="264" y="210"/>
                  </a:lnTo>
                  <a:lnTo>
                    <a:pt x="265" y="210"/>
                  </a:lnTo>
                  <a:lnTo>
                    <a:pt x="265" y="209"/>
                  </a:lnTo>
                  <a:lnTo>
                    <a:pt x="266" y="209"/>
                  </a:lnTo>
                  <a:lnTo>
                    <a:pt x="266" y="208"/>
                  </a:lnTo>
                  <a:lnTo>
                    <a:pt x="267" y="207"/>
                  </a:lnTo>
                  <a:lnTo>
                    <a:pt x="267" y="206"/>
                  </a:lnTo>
                  <a:lnTo>
                    <a:pt x="268" y="205"/>
                  </a:lnTo>
                  <a:lnTo>
                    <a:pt x="268" y="204"/>
                  </a:lnTo>
                  <a:lnTo>
                    <a:pt x="269" y="202"/>
                  </a:lnTo>
                  <a:lnTo>
                    <a:pt x="269" y="200"/>
                  </a:lnTo>
                  <a:lnTo>
                    <a:pt x="270" y="198"/>
                  </a:lnTo>
                  <a:lnTo>
                    <a:pt x="270" y="196"/>
                  </a:lnTo>
                  <a:lnTo>
                    <a:pt x="271" y="195"/>
                  </a:lnTo>
                  <a:lnTo>
                    <a:pt x="271" y="191"/>
                  </a:lnTo>
                  <a:lnTo>
                    <a:pt x="272" y="189"/>
                  </a:lnTo>
                  <a:lnTo>
                    <a:pt x="272" y="187"/>
                  </a:lnTo>
                  <a:lnTo>
                    <a:pt x="273" y="186"/>
                  </a:lnTo>
                  <a:lnTo>
                    <a:pt x="273" y="182"/>
                  </a:lnTo>
                  <a:lnTo>
                    <a:pt x="274" y="180"/>
                  </a:lnTo>
                  <a:lnTo>
                    <a:pt x="274" y="178"/>
                  </a:lnTo>
                  <a:lnTo>
                    <a:pt x="275" y="177"/>
                  </a:lnTo>
                  <a:lnTo>
                    <a:pt x="275" y="173"/>
                  </a:lnTo>
                  <a:lnTo>
                    <a:pt x="276" y="172"/>
                  </a:lnTo>
                  <a:lnTo>
                    <a:pt x="276" y="171"/>
                  </a:lnTo>
                  <a:lnTo>
                    <a:pt x="277" y="170"/>
                  </a:lnTo>
                  <a:lnTo>
                    <a:pt x="277" y="168"/>
                  </a:lnTo>
                  <a:lnTo>
                    <a:pt x="278" y="167"/>
                  </a:lnTo>
                  <a:lnTo>
                    <a:pt x="278" y="167"/>
                  </a:lnTo>
                  <a:lnTo>
                    <a:pt x="279" y="166"/>
                  </a:lnTo>
                  <a:lnTo>
                    <a:pt x="279" y="166"/>
                  </a:lnTo>
                  <a:lnTo>
                    <a:pt x="280" y="166"/>
                  </a:lnTo>
                  <a:lnTo>
                    <a:pt x="280" y="167"/>
                  </a:lnTo>
                  <a:lnTo>
                    <a:pt x="281" y="167"/>
                  </a:lnTo>
                  <a:lnTo>
                    <a:pt x="281" y="169"/>
                  </a:lnTo>
                  <a:lnTo>
                    <a:pt x="282" y="170"/>
                  </a:lnTo>
                  <a:lnTo>
                    <a:pt x="282" y="173"/>
                  </a:lnTo>
                  <a:lnTo>
                    <a:pt x="283" y="174"/>
                  </a:lnTo>
                  <a:lnTo>
                    <a:pt x="283" y="176"/>
                  </a:lnTo>
                  <a:lnTo>
                    <a:pt x="284" y="177"/>
                  </a:lnTo>
                  <a:lnTo>
                    <a:pt x="284" y="181"/>
                  </a:lnTo>
                  <a:lnTo>
                    <a:pt x="285" y="183"/>
                  </a:lnTo>
                  <a:lnTo>
                    <a:pt x="285" y="184"/>
                  </a:lnTo>
                  <a:lnTo>
                    <a:pt x="286" y="186"/>
                  </a:lnTo>
                  <a:lnTo>
                    <a:pt x="286" y="190"/>
                  </a:lnTo>
                  <a:lnTo>
                    <a:pt x="287" y="192"/>
                  </a:lnTo>
                  <a:lnTo>
                    <a:pt x="287" y="194"/>
                  </a:lnTo>
                  <a:lnTo>
                    <a:pt x="288" y="196"/>
                  </a:lnTo>
                  <a:lnTo>
                    <a:pt x="288" y="199"/>
                  </a:lnTo>
                  <a:lnTo>
                    <a:pt x="289" y="201"/>
                  </a:lnTo>
                  <a:lnTo>
                    <a:pt x="289" y="202"/>
                  </a:lnTo>
                  <a:lnTo>
                    <a:pt x="290" y="204"/>
                  </a:lnTo>
                  <a:lnTo>
                    <a:pt x="290" y="206"/>
                  </a:lnTo>
                  <a:lnTo>
                    <a:pt x="291" y="207"/>
                  </a:lnTo>
                  <a:lnTo>
                    <a:pt x="291" y="209"/>
                  </a:lnTo>
                  <a:lnTo>
                    <a:pt x="292" y="210"/>
                  </a:lnTo>
                  <a:lnTo>
                    <a:pt x="292" y="211"/>
                  </a:lnTo>
                  <a:lnTo>
                    <a:pt x="293" y="212"/>
                  </a:lnTo>
                  <a:lnTo>
                    <a:pt x="293" y="213"/>
                  </a:lnTo>
                  <a:lnTo>
                    <a:pt x="294" y="213"/>
                  </a:lnTo>
                  <a:lnTo>
                    <a:pt x="294" y="214"/>
                  </a:lnTo>
                  <a:lnTo>
                    <a:pt x="295" y="214"/>
                  </a:lnTo>
                  <a:lnTo>
                    <a:pt x="295" y="215"/>
                  </a:lnTo>
                  <a:lnTo>
                    <a:pt x="296" y="215"/>
                  </a:lnTo>
                  <a:lnTo>
                    <a:pt x="296" y="215"/>
                  </a:lnTo>
                  <a:lnTo>
                    <a:pt x="297" y="215"/>
                  </a:lnTo>
                  <a:lnTo>
                    <a:pt x="297" y="215"/>
                  </a:lnTo>
                  <a:lnTo>
                    <a:pt x="298" y="215"/>
                  </a:lnTo>
                  <a:lnTo>
                    <a:pt x="298" y="215"/>
                  </a:lnTo>
                  <a:lnTo>
                    <a:pt x="299" y="214"/>
                  </a:lnTo>
                  <a:lnTo>
                    <a:pt x="299" y="214"/>
                  </a:lnTo>
                  <a:lnTo>
                    <a:pt x="300" y="214"/>
                  </a:lnTo>
                  <a:lnTo>
                    <a:pt x="300" y="213"/>
                  </a:lnTo>
                  <a:lnTo>
                    <a:pt x="301" y="213"/>
                  </a:lnTo>
                  <a:lnTo>
                    <a:pt x="301" y="212"/>
                  </a:lnTo>
                  <a:lnTo>
                    <a:pt x="302" y="212"/>
                  </a:lnTo>
                  <a:lnTo>
                    <a:pt x="302" y="212"/>
                  </a:lnTo>
                  <a:lnTo>
                    <a:pt x="303" y="211"/>
                  </a:lnTo>
                  <a:lnTo>
                    <a:pt x="303" y="210"/>
                  </a:lnTo>
                  <a:lnTo>
                    <a:pt x="304" y="210"/>
                  </a:lnTo>
                  <a:lnTo>
                    <a:pt x="304" y="210"/>
                  </a:lnTo>
                  <a:lnTo>
                    <a:pt x="305" y="209"/>
                  </a:lnTo>
                  <a:lnTo>
                    <a:pt x="305" y="209"/>
                  </a:lnTo>
                  <a:lnTo>
                    <a:pt x="306" y="209"/>
                  </a:lnTo>
                  <a:lnTo>
                    <a:pt x="306" y="208"/>
                  </a:lnTo>
                  <a:lnTo>
                    <a:pt x="307" y="208"/>
                  </a:lnTo>
                  <a:lnTo>
                    <a:pt x="307" y="208"/>
                  </a:lnTo>
                  <a:lnTo>
                    <a:pt x="308" y="208"/>
                  </a:lnTo>
                  <a:lnTo>
                    <a:pt x="308" y="208"/>
                  </a:lnTo>
                  <a:lnTo>
                    <a:pt x="309" y="208"/>
                  </a:lnTo>
                  <a:lnTo>
                    <a:pt x="309" y="208"/>
                  </a:lnTo>
                  <a:lnTo>
                    <a:pt x="310" y="208"/>
                  </a:lnTo>
                  <a:lnTo>
                    <a:pt x="310" y="209"/>
                  </a:lnTo>
                  <a:lnTo>
                    <a:pt x="311" y="209"/>
                  </a:lnTo>
                  <a:lnTo>
                    <a:pt x="311" y="209"/>
                  </a:lnTo>
                  <a:lnTo>
                    <a:pt x="312" y="210"/>
                  </a:lnTo>
                  <a:lnTo>
                    <a:pt x="312" y="210"/>
                  </a:lnTo>
                  <a:lnTo>
                    <a:pt x="313" y="210"/>
                  </a:lnTo>
                  <a:lnTo>
                    <a:pt x="313" y="211"/>
                  </a:lnTo>
                  <a:lnTo>
                    <a:pt x="314" y="211"/>
                  </a:lnTo>
                  <a:lnTo>
                    <a:pt x="314" y="212"/>
                  </a:lnTo>
                  <a:lnTo>
                    <a:pt x="315" y="213"/>
                  </a:lnTo>
                  <a:lnTo>
                    <a:pt x="315" y="213"/>
                  </a:lnTo>
                  <a:lnTo>
                    <a:pt x="316" y="213"/>
                  </a:lnTo>
                  <a:lnTo>
                    <a:pt x="316" y="214"/>
                  </a:lnTo>
                  <a:lnTo>
                    <a:pt x="317" y="215"/>
                  </a:lnTo>
                  <a:lnTo>
                    <a:pt x="317" y="215"/>
                  </a:lnTo>
                  <a:lnTo>
                    <a:pt x="318" y="215"/>
                  </a:lnTo>
                  <a:lnTo>
                    <a:pt x="318" y="216"/>
                  </a:lnTo>
                  <a:lnTo>
                    <a:pt x="319" y="216"/>
                  </a:lnTo>
                  <a:lnTo>
                    <a:pt x="319" y="216"/>
                  </a:lnTo>
                  <a:lnTo>
                    <a:pt x="320" y="217"/>
                  </a:lnTo>
                  <a:lnTo>
                    <a:pt x="320" y="217"/>
                  </a:lnTo>
                  <a:lnTo>
                    <a:pt x="321" y="217"/>
                  </a:lnTo>
                  <a:lnTo>
                    <a:pt x="321" y="218"/>
                  </a:lnTo>
                  <a:lnTo>
                    <a:pt x="322" y="218"/>
                  </a:lnTo>
                  <a:lnTo>
                    <a:pt x="322" y="218"/>
                  </a:lnTo>
                  <a:lnTo>
                    <a:pt x="323" y="218"/>
                  </a:lnTo>
                  <a:lnTo>
                    <a:pt x="323" y="218"/>
                  </a:lnTo>
                  <a:lnTo>
                    <a:pt x="324" y="218"/>
                  </a:lnTo>
                  <a:lnTo>
                    <a:pt x="324" y="218"/>
                  </a:lnTo>
                  <a:lnTo>
                    <a:pt x="325" y="218"/>
                  </a:lnTo>
                  <a:lnTo>
                    <a:pt x="325" y="218"/>
                  </a:lnTo>
                  <a:lnTo>
                    <a:pt x="326" y="218"/>
                  </a:lnTo>
                  <a:lnTo>
                    <a:pt x="326" y="218"/>
                  </a:lnTo>
                  <a:lnTo>
                    <a:pt x="327" y="218"/>
                  </a:lnTo>
                  <a:lnTo>
                    <a:pt x="327" y="218"/>
                  </a:lnTo>
                  <a:lnTo>
                    <a:pt x="328" y="218"/>
                  </a:lnTo>
                  <a:lnTo>
                    <a:pt x="328" y="218"/>
                  </a:lnTo>
                  <a:lnTo>
                    <a:pt x="329" y="218"/>
                  </a:lnTo>
                  <a:lnTo>
                    <a:pt x="329" y="217"/>
                  </a:lnTo>
                  <a:lnTo>
                    <a:pt x="330" y="217"/>
                  </a:lnTo>
                  <a:lnTo>
                    <a:pt x="330" y="217"/>
                  </a:lnTo>
                  <a:lnTo>
                    <a:pt x="331" y="217"/>
                  </a:lnTo>
                  <a:lnTo>
                    <a:pt x="331" y="217"/>
                  </a:lnTo>
                  <a:lnTo>
                    <a:pt x="332" y="217"/>
                  </a:lnTo>
                  <a:lnTo>
                    <a:pt x="332" y="216"/>
                  </a:lnTo>
                  <a:lnTo>
                    <a:pt x="333" y="216"/>
                  </a:lnTo>
                  <a:lnTo>
                    <a:pt x="333" y="216"/>
                  </a:lnTo>
                  <a:lnTo>
                    <a:pt x="334" y="216"/>
                  </a:lnTo>
                  <a:lnTo>
                    <a:pt x="334" y="216"/>
                  </a:lnTo>
                  <a:lnTo>
                    <a:pt x="335" y="216"/>
                  </a:lnTo>
                  <a:lnTo>
                    <a:pt x="335" y="216"/>
                  </a:lnTo>
                  <a:lnTo>
                    <a:pt x="336" y="216"/>
                  </a:lnTo>
                  <a:lnTo>
                    <a:pt x="336" y="216"/>
                  </a:lnTo>
                  <a:lnTo>
                    <a:pt x="337" y="216"/>
                  </a:lnTo>
                  <a:lnTo>
                    <a:pt x="337" y="216"/>
                  </a:lnTo>
                  <a:lnTo>
                    <a:pt x="338" y="216"/>
                  </a:lnTo>
                  <a:lnTo>
                    <a:pt x="338" y="216"/>
                  </a:lnTo>
                  <a:lnTo>
                    <a:pt x="339" y="216"/>
                  </a:lnTo>
                  <a:lnTo>
                    <a:pt x="339" y="216"/>
                  </a:lnTo>
                  <a:lnTo>
                    <a:pt x="340" y="216"/>
                  </a:lnTo>
                  <a:lnTo>
                    <a:pt x="340" y="216"/>
                  </a:lnTo>
                  <a:lnTo>
                    <a:pt x="341" y="216"/>
                  </a:lnTo>
                  <a:lnTo>
                    <a:pt x="341" y="216"/>
                  </a:lnTo>
                  <a:lnTo>
                    <a:pt x="342" y="216"/>
                  </a:lnTo>
                  <a:lnTo>
                    <a:pt x="342" y="217"/>
                  </a:lnTo>
                  <a:lnTo>
                    <a:pt x="343" y="217"/>
                  </a:lnTo>
                  <a:lnTo>
                    <a:pt x="343" y="217"/>
                  </a:lnTo>
                  <a:lnTo>
                    <a:pt x="344" y="217"/>
                  </a:lnTo>
                  <a:lnTo>
                    <a:pt x="344" y="217"/>
                  </a:lnTo>
                  <a:lnTo>
                    <a:pt x="345" y="217"/>
                  </a:lnTo>
                  <a:lnTo>
                    <a:pt x="345" y="218"/>
                  </a:lnTo>
                  <a:lnTo>
                    <a:pt x="346" y="218"/>
                  </a:lnTo>
                  <a:lnTo>
                    <a:pt x="346" y="218"/>
                  </a:lnTo>
                  <a:lnTo>
                    <a:pt x="347" y="218"/>
                  </a:lnTo>
                  <a:lnTo>
                    <a:pt x="347" y="218"/>
                  </a:lnTo>
                  <a:lnTo>
                    <a:pt x="348" y="218"/>
                  </a:lnTo>
                  <a:lnTo>
                    <a:pt x="348" y="218"/>
                  </a:lnTo>
                  <a:lnTo>
                    <a:pt x="349" y="219"/>
                  </a:lnTo>
                  <a:lnTo>
                    <a:pt x="349" y="219"/>
                  </a:lnTo>
                  <a:lnTo>
                    <a:pt x="350" y="219"/>
                  </a:lnTo>
                  <a:lnTo>
                    <a:pt x="350" y="219"/>
                  </a:lnTo>
                  <a:lnTo>
                    <a:pt x="351" y="219"/>
                  </a:lnTo>
                  <a:lnTo>
                    <a:pt x="351" y="219"/>
                  </a:lnTo>
                  <a:lnTo>
                    <a:pt x="352" y="219"/>
                  </a:lnTo>
                  <a:lnTo>
                    <a:pt x="352" y="219"/>
                  </a:lnTo>
                  <a:lnTo>
                    <a:pt x="353" y="219"/>
                  </a:lnTo>
                  <a:lnTo>
                    <a:pt x="353" y="219"/>
                  </a:lnTo>
                  <a:lnTo>
                    <a:pt x="354" y="219"/>
                  </a:lnTo>
                  <a:lnTo>
                    <a:pt x="354" y="219"/>
                  </a:lnTo>
                  <a:lnTo>
                    <a:pt x="355" y="219"/>
                  </a:lnTo>
                  <a:lnTo>
                    <a:pt x="355" y="219"/>
                  </a:lnTo>
                  <a:lnTo>
                    <a:pt x="356" y="219"/>
                  </a:lnTo>
                  <a:lnTo>
                    <a:pt x="356" y="219"/>
                  </a:lnTo>
                  <a:lnTo>
                    <a:pt x="357" y="219"/>
                  </a:lnTo>
                  <a:lnTo>
                    <a:pt x="357" y="219"/>
                  </a:lnTo>
                  <a:lnTo>
                    <a:pt x="358" y="219"/>
                  </a:lnTo>
                  <a:lnTo>
                    <a:pt x="358" y="219"/>
                  </a:lnTo>
                  <a:lnTo>
                    <a:pt x="359" y="219"/>
                  </a:lnTo>
                  <a:lnTo>
                    <a:pt x="359" y="219"/>
                  </a:lnTo>
                  <a:lnTo>
                    <a:pt x="360" y="219"/>
                  </a:lnTo>
                  <a:lnTo>
                    <a:pt x="360" y="219"/>
                  </a:lnTo>
                  <a:lnTo>
                    <a:pt x="361" y="219"/>
                  </a:lnTo>
                  <a:lnTo>
                    <a:pt x="361" y="219"/>
                  </a:lnTo>
                  <a:lnTo>
                    <a:pt x="362" y="219"/>
                  </a:lnTo>
                  <a:lnTo>
                    <a:pt x="362" y="219"/>
                  </a:lnTo>
                  <a:lnTo>
                    <a:pt x="363" y="219"/>
                  </a:lnTo>
                  <a:lnTo>
                    <a:pt x="363" y="219"/>
                  </a:lnTo>
                  <a:lnTo>
                    <a:pt x="364" y="219"/>
                  </a:lnTo>
                  <a:lnTo>
                    <a:pt x="364" y="219"/>
                  </a:lnTo>
                  <a:lnTo>
                    <a:pt x="365" y="219"/>
                  </a:lnTo>
                  <a:lnTo>
                    <a:pt x="365" y="219"/>
                  </a:lnTo>
                  <a:lnTo>
                    <a:pt x="366" y="219"/>
                  </a:lnTo>
                  <a:lnTo>
                    <a:pt x="366" y="219"/>
                  </a:lnTo>
                  <a:lnTo>
                    <a:pt x="367" y="219"/>
                  </a:lnTo>
                  <a:lnTo>
                    <a:pt x="367" y="219"/>
                  </a:lnTo>
                  <a:lnTo>
                    <a:pt x="368" y="219"/>
                  </a:lnTo>
                  <a:lnTo>
                    <a:pt x="368" y="219"/>
                  </a:lnTo>
                  <a:lnTo>
                    <a:pt x="369" y="219"/>
                  </a:lnTo>
                  <a:lnTo>
                    <a:pt x="369" y="219"/>
                  </a:lnTo>
                  <a:lnTo>
                    <a:pt x="370" y="219"/>
                  </a:lnTo>
                  <a:lnTo>
                    <a:pt x="370" y="219"/>
                  </a:lnTo>
                  <a:lnTo>
                    <a:pt x="371" y="219"/>
                  </a:lnTo>
                  <a:lnTo>
                    <a:pt x="371" y="219"/>
                  </a:lnTo>
                  <a:lnTo>
                    <a:pt x="372" y="219"/>
                  </a:lnTo>
                  <a:lnTo>
                    <a:pt x="372" y="219"/>
                  </a:lnTo>
                  <a:lnTo>
                    <a:pt x="373" y="219"/>
                  </a:lnTo>
                  <a:lnTo>
                    <a:pt x="373" y="219"/>
                  </a:lnTo>
                  <a:lnTo>
                    <a:pt x="374" y="219"/>
                  </a:lnTo>
                  <a:lnTo>
                    <a:pt x="374" y="219"/>
                  </a:lnTo>
                  <a:lnTo>
                    <a:pt x="375" y="219"/>
                  </a:lnTo>
                  <a:lnTo>
                    <a:pt x="375" y="219"/>
                  </a:lnTo>
                  <a:lnTo>
                    <a:pt x="376" y="219"/>
                  </a:lnTo>
                  <a:lnTo>
                    <a:pt x="376" y="219"/>
                  </a:lnTo>
                  <a:lnTo>
                    <a:pt x="377" y="219"/>
                  </a:lnTo>
                  <a:lnTo>
                    <a:pt x="377" y="219"/>
                  </a:lnTo>
                  <a:lnTo>
                    <a:pt x="378" y="219"/>
                  </a:lnTo>
                  <a:lnTo>
                    <a:pt x="378" y="219"/>
                  </a:lnTo>
                  <a:lnTo>
                    <a:pt x="379" y="219"/>
                  </a:lnTo>
                  <a:lnTo>
                    <a:pt x="379" y="219"/>
                  </a:lnTo>
                  <a:lnTo>
                    <a:pt x="380" y="219"/>
                  </a:lnTo>
                  <a:lnTo>
                    <a:pt x="380" y="219"/>
                  </a:lnTo>
                  <a:lnTo>
                    <a:pt x="381" y="219"/>
                  </a:lnTo>
                  <a:lnTo>
                    <a:pt x="381" y="219"/>
                  </a:lnTo>
                  <a:lnTo>
                    <a:pt x="382" y="219"/>
                  </a:lnTo>
                  <a:lnTo>
                    <a:pt x="382" y="219"/>
                  </a:lnTo>
                  <a:lnTo>
                    <a:pt x="383" y="219"/>
                  </a:lnTo>
                  <a:lnTo>
                    <a:pt x="383" y="219"/>
                  </a:lnTo>
                  <a:lnTo>
                    <a:pt x="384" y="219"/>
                  </a:lnTo>
                  <a:lnTo>
                    <a:pt x="384" y="219"/>
                  </a:lnTo>
                  <a:lnTo>
                    <a:pt x="385" y="219"/>
                  </a:lnTo>
                  <a:lnTo>
                    <a:pt x="385" y="219"/>
                  </a:lnTo>
                  <a:lnTo>
                    <a:pt x="386" y="219"/>
                  </a:lnTo>
                  <a:lnTo>
                    <a:pt x="386" y="219"/>
                  </a:lnTo>
                  <a:lnTo>
                    <a:pt x="387" y="219"/>
                  </a:lnTo>
                  <a:lnTo>
                    <a:pt x="387" y="219"/>
                  </a:lnTo>
                  <a:lnTo>
                    <a:pt x="388" y="219"/>
                  </a:lnTo>
                  <a:lnTo>
                    <a:pt x="388" y="219"/>
                  </a:lnTo>
                  <a:lnTo>
                    <a:pt x="389" y="219"/>
                  </a:lnTo>
                  <a:lnTo>
                    <a:pt x="389" y="219"/>
                  </a:lnTo>
                  <a:lnTo>
                    <a:pt x="390" y="219"/>
                  </a:lnTo>
                  <a:lnTo>
                    <a:pt x="390" y="219"/>
                  </a:lnTo>
                  <a:lnTo>
                    <a:pt x="391" y="219"/>
                  </a:lnTo>
                  <a:lnTo>
                    <a:pt x="391" y="219"/>
                  </a:lnTo>
                  <a:lnTo>
                    <a:pt x="392" y="219"/>
                  </a:lnTo>
                  <a:lnTo>
                    <a:pt x="392" y="219"/>
                  </a:lnTo>
                  <a:lnTo>
                    <a:pt x="393" y="219"/>
                  </a:lnTo>
                  <a:lnTo>
                    <a:pt x="393" y="219"/>
                  </a:lnTo>
                  <a:lnTo>
                    <a:pt x="394" y="219"/>
                  </a:lnTo>
                  <a:lnTo>
                    <a:pt x="394" y="219"/>
                  </a:lnTo>
                  <a:lnTo>
                    <a:pt x="395" y="219"/>
                  </a:lnTo>
                  <a:lnTo>
                    <a:pt x="395" y="219"/>
                  </a:lnTo>
                  <a:lnTo>
                    <a:pt x="396" y="219"/>
                  </a:lnTo>
                  <a:lnTo>
                    <a:pt x="396" y="219"/>
                  </a:lnTo>
                  <a:lnTo>
                    <a:pt x="397" y="219"/>
                  </a:lnTo>
                  <a:lnTo>
                    <a:pt x="397" y="219"/>
                  </a:lnTo>
                  <a:lnTo>
                    <a:pt x="398" y="219"/>
                  </a:lnTo>
                  <a:lnTo>
                    <a:pt x="398" y="219"/>
                  </a:lnTo>
                  <a:lnTo>
                    <a:pt x="399" y="219"/>
                  </a:lnTo>
                  <a:lnTo>
                    <a:pt x="399" y="219"/>
                  </a:lnTo>
                  <a:lnTo>
                    <a:pt x="400" y="219"/>
                  </a:lnTo>
                  <a:lnTo>
                    <a:pt x="400" y="219"/>
                  </a:lnTo>
                  <a:lnTo>
                    <a:pt x="401" y="219"/>
                  </a:lnTo>
                  <a:lnTo>
                    <a:pt x="401" y="219"/>
                  </a:lnTo>
                  <a:lnTo>
                    <a:pt x="402" y="219"/>
                  </a:lnTo>
                  <a:lnTo>
                    <a:pt x="402" y="219"/>
                  </a:lnTo>
                  <a:lnTo>
                    <a:pt x="403" y="219"/>
                  </a:lnTo>
                  <a:lnTo>
                    <a:pt x="403" y="219"/>
                  </a:lnTo>
                  <a:lnTo>
                    <a:pt x="404" y="219"/>
                  </a:lnTo>
                  <a:lnTo>
                    <a:pt x="404" y="219"/>
                  </a:lnTo>
                  <a:lnTo>
                    <a:pt x="405" y="219"/>
                  </a:lnTo>
                  <a:lnTo>
                    <a:pt x="405" y="219"/>
                  </a:lnTo>
                  <a:lnTo>
                    <a:pt x="406" y="219"/>
                  </a:lnTo>
                  <a:lnTo>
                    <a:pt x="406" y="219"/>
                  </a:lnTo>
                  <a:lnTo>
                    <a:pt x="407" y="219"/>
                  </a:lnTo>
                  <a:lnTo>
                    <a:pt x="407" y="219"/>
                  </a:lnTo>
                  <a:lnTo>
                    <a:pt x="408" y="219"/>
                  </a:lnTo>
                  <a:lnTo>
                    <a:pt x="408" y="219"/>
                  </a:lnTo>
                  <a:lnTo>
                    <a:pt x="409" y="219"/>
                  </a:lnTo>
                  <a:lnTo>
                    <a:pt x="409" y="219"/>
                  </a:lnTo>
                  <a:lnTo>
                    <a:pt x="410" y="219"/>
                  </a:lnTo>
                  <a:lnTo>
                    <a:pt x="410" y="219"/>
                  </a:lnTo>
                  <a:lnTo>
                    <a:pt x="411" y="219"/>
                  </a:lnTo>
                  <a:lnTo>
                    <a:pt x="411" y="219"/>
                  </a:lnTo>
                  <a:lnTo>
                    <a:pt x="412" y="219"/>
                  </a:lnTo>
                  <a:lnTo>
                    <a:pt x="412" y="219"/>
                  </a:lnTo>
                  <a:lnTo>
                    <a:pt x="413" y="219"/>
                  </a:lnTo>
                  <a:lnTo>
                    <a:pt x="413" y="219"/>
                  </a:lnTo>
                  <a:lnTo>
                    <a:pt x="414" y="219"/>
                  </a:lnTo>
                  <a:lnTo>
                    <a:pt x="414" y="219"/>
                  </a:lnTo>
                  <a:lnTo>
                    <a:pt x="415" y="219"/>
                  </a:lnTo>
                  <a:lnTo>
                    <a:pt x="415" y="219"/>
                  </a:lnTo>
                  <a:lnTo>
                    <a:pt x="416" y="219"/>
                  </a:lnTo>
                  <a:lnTo>
                    <a:pt x="416" y="219"/>
                  </a:lnTo>
                  <a:lnTo>
                    <a:pt x="417" y="219"/>
                  </a:lnTo>
                  <a:lnTo>
                    <a:pt x="417" y="219"/>
                  </a:lnTo>
                  <a:lnTo>
                    <a:pt x="418" y="219"/>
                  </a:lnTo>
                  <a:lnTo>
                    <a:pt x="418" y="219"/>
                  </a:lnTo>
                  <a:lnTo>
                    <a:pt x="419" y="219"/>
                  </a:lnTo>
                  <a:lnTo>
                    <a:pt x="419" y="219"/>
                  </a:lnTo>
                  <a:lnTo>
                    <a:pt x="420" y="219"/>
                  </a:lnTo>
                  <a:lnTo>
                    <a:pt x="420" y="219"/>
                  </a:lnTo>
                  <a:lnTo>
                    <a:pt x="421" y="219"/>
                  </a:lnTo>
                  <a:lnTo>
                    <a:pt x="421" y="219"/>
                  </a:lnTo>
                  <a:lnTo>
                    <a:pt x="422" y="219"/>
                  </a:lnTo>
                  <a:lnTo>
                    <a:pt x="422" y="219"/>
                  </a:lnTo>
                  <a:lnTo>
                    <a:pt x="423" y="219"/>
                  </a:lnTo>
                  <a:lnTo>
                    <a:pt x="423" y="219"/>
                  </a:lnTo>
                  <a:lnTo>
                    <a:pt x="424" y="219"/>
                  </a:lnTo>
                  <a:lnTo>
                    <a:pt x="424" y="219"/>
                  </a:lnTo>
                  <a:lnTo>
                    <a:pt x="425" y="219"/>
                  </a:lnTo>
                  <a:lnTo>
                    <a:pt x="425" y="219"/>
                  </a:lnTo>
                  <a:lnTo>
                    <a:pt x="426" y="219"/>
                  </a:lnTo>
                  <a:lnTo>
                    <a:pt x="426" y="219"/>
                  </a:lnTo>
                  <a:lnTo>
                    <a:pt x="427" y="219"/>
                  </a:lnTo>
                  <a:lnTo>
                    <a:pt x="427" y="219"/>
                  </a:lnTo>
                  <a:lnTo>
                    <a:pt x="428" y="219"/>
                  </a:lnTo>
                  <a:lnTo>
                    <a:pt x="428" y="219"/>
                  </a:lnTo>
                  <a:lnTo>
                    <a:pt x="429" y="219"/>
                  </a:lnTo>
                  <a:lnTo>
                    <a:pt x="429" y="219"/>
                  </a:lnTo>
                  <a:lnTo>
                    <a:pt x="430" y="219"/>
                  </a:lnTo>
                  <a:lnTo>
                    <a:pt x="430" y="219"/>
                  </a:lnTo>
                  <a:lnTo>
                    <a:pt x="431" y="219"/>
                  </a:lnTo>
                  <a:lnTo>
                    <a:pt x="431" y="219"/>
                  </a:lnTo>
                  <a:lnTo>
                    <a:pt x="432" y="219"/>
                  </a:lnTo>
                  <a:lnTo>
                    <a:pt x="432" y="219"/>
                  </a:lnTo>
                  <a:lnTo>
                    <a:pt x="433" y="219"/>
                  </a:lnTo>
                  <a:lnTo>
                    <a:pt x="433" y="219"/>
                  </a:lnTo>
                  <a:lnTo>
                    <a:pt x="434" y="219"/>
                  </a:lnTo>
                  <a:lnTo>
                    <a:pt x="434" y="219"/>
                  </a:lnTo>
                  <a:lnTo>
                    <a:pt x="435" y="219"/>
                  </a:lnTo>
                  <a:lnTo>
                    <a:pt x="435" y="219"/>
                  </a:lnTo>
                  <a:lnTo>
                    <a:pt x="436" y="219"/>
                  </a:lnTo>
                  <a:lnTo>
                    <a:pt x="436" y="219"/>
                  </a:lnTo>
                  <a:lnTo>
                    <a:pt x="437" y="219"/>
                  </a:lnTo>
                  <a:lnTo>
                    <a:pt x="437" y="219"/>
                  </a:lnTo>
                  <a:lnTo>
                    <a:pt x="438" y="219"/>
                  </a:lnTo>
                  <a:lnTo>
                    <a:pt x="438" y="219"/>
                  </a:lnTo>
                  <a:lnTo>
                    <a:pt x="439" y="219"/>
                  </a:lnTo>
                  <a:lnTo>
                    <a:pt x="439" y="219"/>
                  </a:lnTo>
                  <a:lnTo>
                    <a:pt x="440" y="219"/>
                  </a:lnTo>
                  <a:lnTo>
                    <a:pt x="440" y="219"/>
                  </a:lnTo>
                  <a:lnTo>
                    <a:pt x="441" y="219"/>
                  </a:lnTo>
                  <a:lnTo>
                    <a:pt x="441" y="219"/>
                  </a:lnTo>
                  <a:lnTo>
                    <a:pt x="442" y="219"/>
                  </a:lnTo>
                  <a:lnTo>
                    <a:pt x="442" y="219"/>
                  </a:lnTo>
                  <a:lnTo>
                    <a:pt x="443" y="219"/>
                  </a:lnTo>
                  <a:lnTo>
                    <a:pt x="443" y="219"/>
                  </a:lnTo>
                  <a:lnTo>
                    <a:pt x="444" y="219"/>
                  </a:lnTo>
                  <a:lnTo>
                    <a:pt x="444" y="219"/>
                  </a:lnTo>
                  <a:lnTo>
                    <a:pt x="445" y="219"/>
                  </a:lnTo>
                  <a:lnTo>
                    <a:pt x="445" y="219"/>
                  </a:lnTo>
                  <a:lnTo>
                    <a:pt x="446" y="219"/>
                  </a:lnTo>
                  <a:lnTo>
                    <a:pt x="446" y="219"/>
                  </a:lnTo>
                  <a:lnTo>
                    <a:pt x="447" y="219"/>
                  </a:lnTo>
                  <a:lnTo>
                    <a:pt x="447" y="219"/>
                  </a:lnTo>
                  <a:lnTo>
                    <a:pt x="448" y="219"/>
                  </a:lnTo>
                  <a:lnTo>
                    <a:pt x="448" y="219"/>
                  </a:lnTo>
                  <a:lnTo>
                    <a:pt x="449" y="219"/>
                  </a:lnTo>
                  <a:lnTo>
                    <a:pt x="449" y="219"/>
                  </a:lnTo>
                  <a:lnTo>
                    <a:pt x="450" y="219"/>
                  </a:lnTo>
                  <a:lnTo>
                    <a:pt x="450" y="219"/>
                  </a:lnTo>
                  <a:lnTo>
                    <a:pt x="451" y="219"/>
                  </a:lnTo>
                  <a:lnTo>
                    <a:pt x="451" y="219"/>
                  </a:lnTo>
                  <a:lnTo>
                    <a:pt x="452" y="219"/>
                  </a:lnTo>
                  <a:lnTo>
                    <a:pt x="452" y="219"/>
                  </a:lnTo>
                  <a:lnTo>
                    <a:pt x="453" y="219"/>
                  </a:lnTo>
                  <a:lnTo>
                    <a:pt x="453" y="219"/>
                  </a:lnTo>
                  <a:lnTo>
                    <a:pt x="454" y="219"/>
                  </a:lnTo>
                  <a:lnTo>
                    <a:pt x="454" y="219"/>
                  </a:lnTo>
                  <a:lnTo>
                    <a:pt x="455" y="219"/>
                  </a:lnTo>
                  <a:lnTo>
                    <a:pt x="455" y="219"/>
                  </a:lnTo>
                  <a:lnTo>
                    <a:pt x="456" y="219"/>
                  </a:lnTo>
                  <a:lnTo>
                    <a:pt x="456" y="219"/>
                  </a:lnTo>
                  <a:lnTo>
                    <a:pt x="457" y="219"/>
                  </a:lnTo>
                  <a:lnTo>
                    <a:pt x="457" y="219"/>
                  </a:lnTo>
                  <a:lnTo>
                    <a:pt x="458" y="219"/>
                  </a:lnTo>
                  <a:lnTo>
                    <a:pt x="458" y="219"/>
                  </a:lnTo>
                  <a:lnTo>
                    <a:pt x="459" y="219"/>
                  </a:lnTo>
                  <a:lnTo>
                    <a:pt x="459" y="219"/>
                  </a:lnTo>
                  <a:lnTo>
                    <a:pt x="460" y="219"/>
                  </a:lnTo>
                  <a:lnTo>
                    <a:pt x="460" y="219"/>
                  </a:lnTo>
                  <a:lnTo>
                    <a:pt x="461" y="219"/>
                  </a:lnTo>
                  <a:lnTo>
                    <a:pt x="461" y="219"/>
                  </a:lnTo>
                  <a:lnTo>
                    <a:pt x="462" y="219"/>
                  </a:lnTo>
                  <a:lnTo>
                    <a:pt x="462" y="219"/>
                  </a:lnTo>
                  <a:lnTo>
                    <a:pt x="463" y="219"/>
                  </a:lnTo>
                  <a:lnTo>
                    <a:pt x="463" y="219"/>
                  </a:lnTo>
                  <a:lnTo>
                    <a:pt x="464" y="219"/>
                  </a:lnTo>
                  <a:lnTo>
                    <a:pt x="464" y="219"/>
                  </a:lnTo>
                  <a:lnTo>
                    <a:pt x="465" y="219"/>
                  </a:lnTo>
                  <a:lnTo>
                    <a:pt x="465" y="219"/>
                  </a:lnTo>
                  <a:lnTo>
                    <a:pt x="466" y="219"/>
                  </a:lnTo>
                  <a:lnTo>
                    <a:pt x="466" y="219"/>
                  </a:lnTo>
                  <a:lnTo>
                    <a:pt x="467" y="219"/>
                  </a:lnTo>
                  <a:lnTo>
                    <a:pt x="467" y="219"/>
                  </a:lnTo>
                  <a:lnTo>
                    <a:pt x="468" y="219"/>
                  </a:lnTo>
                  <a:lnTo>
                    <a:pt x="468" y="219"/>
                  </a:lnTo>
                  <a:lnTo>
                    <a:pt x="469" y="219"/>
                  </a:lnTo>
                  <a:lnTo>
                    <a:pt x="469" y="219"/>
                  </a:lnTo>
                  <a:lnTo>
                    <a:pt x="470" y="219"/>
                  </a:lnTo>
                  <a:lnTo>
                    <a:pt x="470" y="219"/>
                  </a:lnTo>
                  <a:lnTo>
                    <a:pt x="471" y="219"/>
                  </a:lnTo>
                  <a:lnTo>
                    <a:pt x="471" y="219"/>
                  </a:lnTo>
                  <a:lnTo>
                    <a:pt x="472" y="219"/>
                  </a:lnTo>
                  <a:lnTo>
                    <a:pt x="472" y="219"/>
                  </a:lnTo>
                  <a:lnTo>
                    <a:pt x="473" y="219"/>
                  </a:lnTo>
                  <a:lnTo>
                    <a:pt x="473" y="219"/>
                  </a:lnTo>
                  <a:lnTo>
                    <a:pt x="474" y="219"/>
                  </a:lnTo>
                  <a:lnTo>
                    <a:pt x="474" y="219"/>
                  </a:lnTo>
                  <a:lnTo>
                    <a:pt x="475" y="219"/>
                  </a:lnTo>
                  <a:lnTo>
                    <a:pt x="475" y="219"/>
                  </a:lnTo>
                  <a:lnTo>
                    <a:pt x="476" y="219"/>
                  </a:lnTo>
                  <a:lnTo>
                    <a:pt x="476" y="219"/>
                  </a:lnTo>
                  <a:lnTo>
                    <a:pt x="477" y="219"/>
                  </a:lnTo>
                  <a:lnTo>
                    <a:pt x="477" y="219"/>
                  </a:lnTo>
                  <a:lnTo>
                    <a:pt x="478" y="219"/>
                  </a:lnTo>
                  <a:lnTo>
                    <a:pt x="478" y="219"/>
                  </a:lnTo>
                  <a:lnTo>
                    <a:pt x="479" y="219"/>
                  </a:lnTo>
                  <a:lnTo>
                    <a:pt x="479" y="219"/>
                  </a:lnTo>
                  <a:lnTo>
                    <a:pt x="480" y="219"/>
                  </a:lnTo>
                  <a:lnTo>
                    <a:pt x="480" y="219"/>
                  </a:lnTo>
                  <a:lnTo>
                    <a:pt x="481" y="219"/>
                  </a:lnTo>
                  <a:lnTo>
                    <a:pt x="481" y="219"/>
                  </a:lnTo>
                  <a:lnTo>
                    <a:pt x="482" y="219"/>
                  </a:lnTo>
                  <a:lnTo>
                    <a:pt x="482" y="219"/>
                  </a:lnTo>
                  <a:lnTo>
                    <a:pt x="483" y="219"/>
                  </a:lnTo>
                  <a:lnTo>
                    <a:pt x="483" y="219"/>
                  </a:lnTo>
                  <a:lnTo>
                    <a:pt x="484" y="219"/>
                  </a:lnTo>
                  <a:lnTo>
                    <a:pt x="484" y="219"/>
                  </a:lnTo>
                  <a:lnTo>
                    <a:pt x="485" y="219"/>
                  </a:lnTo>
                  <a:lnTo>
                    <a:pt x="485" y="219"/>
                  </a:lnTo>
                  <a:lnTo>
                    <a:pt x="486" y="219"/>
                  </a:lnTo>
                  <a:lnTo>
                    <a:pt x="486" y="219"/>
                  </a:lnTo>
                  <a:lnTo>
                    <a:pt x="487" y="219"/>
                  </a:lnTo>
                  <a:lnTo>
                    <a:pt x="487" y="219"/>
                  </a:lnTo>
                  <a:lnTo>
                    <a:pt x="488" y="219"/>
                  </a:lnTo>
                  <a:lnTo>
                    <a:pt x="488" y="219"/>
                  </a:lnTo>
                  <a:lnTo>
                    <a:pt x="489" y="219"/>
                  </a:lnTo>
                  <a:lnTo>
                    <a:pt x="489" y="219"/>
                  </a:lnTo>
                  <a:lnTo>
                    <a:pt x="490" y="219"/>
                  </a:lnTo>
                  <a:lnTo>
                    <a:pt x="490" y="219"/>
                  </a:lnTo>
                  <a:lnTo>
                    <a:pt x="491" y="219"/>
                  </a:lnTo>
                  <a:lnTo>
                    <a:pt x="491" y="219"/>
                  </a:lnTo>
                  <a:lnTo>
                    <a:pt x="492" y="219"/>
                  </a:lnTo>
                  <a:lnTo>
                    <a:pt x="492" y="219"/>
                  </a:lnTo>
                  <a:lnTo>
                    <a:pt x="493" y="219"/>
                  </a:lnTo>
                  <a:lnTo>
                    <a:pt x="493" y="219"/>
                  </a:lnTo>
                  <a:lnTo>
                    <a:pt x="494" y="219"/>
                  </a:lnTo>
                  <a:lnTo>
                    <a:pt x="494" y="219"/>
                  </a:lnTo>
                  <a:lnTo>
                    <a:pt x="495" y="219"/>
                  </a:lnTo>
                  <a:lnTo>
                    <a:pt x="495" y="219"/>
                  </a:lnTo>
                  <a:lnTo>
                    <a:pt x="496" y="219"/>
                  </a:lnTo>
                  <a:lnTo>
                    <a:pt x="496" y="219"/>
                  </a:lnTo>
                  <a:lnTo>
                    <a:pt x="497" y="219"/>
                  </a:lnTo>
                  <a:lnTo>
                    <a:pt x="497" y="219"/>
                  </a:lnTo>
                  <a:lnTo>
                    <a:pt x="498" y="219"/>
                  </a:lnTo>
                  <a:lnTo>
                    <a:pt x="498" y="219"/>
                  </a:lnTo>
                  <a:lnTo>
                    <a:pt x="499" y="219"/>
                  </a:lnTo>
                  <a:lnTo>
                    <a:pt x="499" y="219"/>
                  </a:lnTo>
                  <a:lnTo>
                    <a:pt x="500" y="219"/>
                  </a:lnTo>
                  <a:lnTo>
                    <a:pt x="500" y="219"/>
                  </a:lnTo>
                  <a:lnTo>
                    <a:pt x="501" y="219"/>
                  </a:lnTo>
                  <a:lnTo>
                    <a:pt x="501" y="219"/>
                  </a:lnTo>
                  <a:lnTo>
                    <a:pt x="502" y="219"/>
                  </a:lnTo>
                  <a:lnTo>
                    <a:pt x="502" y="219"/>
                  </a:lnTo>
                  <a:lnTo>
                    <a:pt x="503" y="219"/>
                  </a:lnTo>
                  <a:lnTo>
                    <a:pt x="503" y="219"/>
                  </a:lnTo>
                  <a:lnTo>
                    <a:pt x="504" y="219"/>
                  </a:lnTo>
                  <a:lnTo>
                    <a:pt x="504" y="219"/>
                  </a:lnTo>
                  <a:lnTo>
                    <a:pt x="505" y="219"/>
                  </a:lnTo>
                  <a:lnTo>
                    <a:pt x="505" y="219"/>
                  </a:lnTo>
                  <a:lnTo>
                    <a:pt x="506" y="219"/>
                  </a:lnTo>
                  <a:lnTo>
                    <a:pt x="506" y="219"/>
                  </a:lnTo>
                  <a:lnTo>
                    <a:pt x="507" y="219"/>
                  </a:lnTo>
                  <a:lnTo>
                    <a:pt x="507" y="219"/>
                  </a:lnTo>
                  <a:lnTo>
                    <a:pt x="508" y="219"/>
                  </a:lnTo>
                  <a:lnTo>
                    <a:pt x="508" y="219"/>
                  </a:lnTo>
                  <a:lnTo>
                    <a:pt x="509" y="219"/>
                  </a:lnTo>
                  <a:lnTo>
                    <a:pt x="509" y="219"/>
                  </a:lnTo>
                  <a:lnTo>
                    <a:pt x="510" y="219"/>
                  </a:lnTo>
                  <a:lnTo>
                    <a:pt x="510" y="219"/>
                  </a:lnTo>
                  <a:lnTo>
                    <a:pt x="511" y="219"/>
                  </a:lnTo>
                  <a:lnTo>
                    <a:pt x="511" y="219"/>
                  </a:lnTo>
                  <a:lnTo>
                    <a:pt x="512" y="219"/>
                  </a:lnTo>
                  <a:lnTo>
                    <a:pt x="512" y="219"/>
                  </a:lnTo>
                  <a:lnTo>
                    <a:pt x="513" y="219"/>
                  </a:lnTo>
                  <a:lnTo>
                    <a:pt x="513" y="219"/>
                  </a:lnTo>
                  <a:lnTo>
                    <a:pt x="514" y="219"/>
                  </a:lnTo>
                  <a:lnTo>
                    <a:pt x="514" y="219"/>
                  </a:lnTo>
                  <a:lnTo>
                    <a:pt x="515" y="219"/>
                  </a:lnTo>
                  <a:lnTo>
                    <a:pt x="515" y="219"/>
                  </a:lnTo>
                  <a:lnTo>
                    <a:pt x="516" y="219"/>
                  </a:lnTo>
                  <a:lnTo>
                    <a:pt x="516" y="219"/>
                  </a:lnTo>
                  <a:lnTo>
                    <a:pt x="517" y="219"/>
                  </a:lnTo>
                  <a:lnTo>
                    <a:pt x="517" y="219"/>
                  </a:lnTo>
                  <a:lnTo>
                    <a:pt x="518" y="219"/>
                  </a:lnTo>
                  <a:lnTo>
                    <a:pt x="518" y="219"/>
                  </a:lnTo>
                  <a:lnTo>
                    <a:pt x="519" y="219"/>
                  </a:lnTo>
                  <a:lnTo>
                    <a:pt x="519" y="219"/>
                  </a:lnTo>
                  <a:lnTo>
                    <a:pt x="520" y="219"/>
                  </a:lnTo>
                  <a:lnTo>
                    <a:pt x="520" y="219"/>
                  </a:lnTo>
                  <a:lnTo>
                    <a:pt x="521" y="219"/>
                  </a:lnTo>
                  <a:lnTo>
                    <a:pt x="521" y="219"/>
                  </a:lnTo>
                  <a:lnTo>
                    <a:pt x="522" y="219"/>
                  </a:lnTo>
                  <a:lnTo>
                    <a:pt x="522" y="219"/>
                  </a:lnTo>
                  <a:lnTo>
                    <a:pt x="523" y="219"/>
                  </a:lnTo>
                  <a:lnTo>
                    <a:pt x="523" y="219"/>
                  </a:lnTo>
                  <a:lnTo>
                    <a:pt x="524" y="219"/>
                  </a:lnTo>
                  <a:lnTo>
                    <a:pt x="524" y="219"/>
                  </a:lnTo>
                  <a:lnTo>
                    <a:pt x="525" y="219"/>
                  </a:lnTo>
                  <a:lnTo>
                    <a:pt x="525" y="219"/>
                  </a:lnTo>
                  <a:lnTo>
                    <a:pt x="526" y="219"/>
                  </a:lnTo>
                  <a:lnTo>
                    <a:pt x="526" y="219"/>
                  </a:lnTo>
                  <a:lnTo>
                    <a:pt x="527" y="219"/>
                  </a:lnTo>
                  <a:lnTo>
                    <a:pt x="527" y="219"/>
                  </a:lnTo>
                  <a:lnTo>
                    <a:pt x="528" y="219"/>
                  </a:lnTo>
                  <a:lnTo>
                    <a:pt x="528" y="219"/>
                  </a:lnTo>
                  <a:lnTo>
                    <a:pt x="529" y="219"/>
                  </a:lnTo>
                  <a:lnTo>
                    <a:pt x="529" y="219"/>
                  </a:lnTo>
                  <a:lnTo>
                    <a:pt x="530" y="219"/>
                  </a:lnTo>
                  <a:lnTo>
                    <a:pt x="530" y="219"/>
                  </a:lnTo>
                  <a:lnTo>
                    <a:pt x="531" y="219"/>
                  </a:lnTo>
                  <a:lnTo>
                    <a:pt x="531" y="219"/>
                  </a:lnTo>
                  <a:lnTo>
                    <a:pt x="532" y="219"/>
                  </a:lnTo>
                  <a:lnTo>
                    <a:pt x="532" y="219"/>
                  </a:lnTo>
                  <a:lnTo>
                    <a:pt x="533" y="219"/>
                  </a:lnTo>
                  <a:lnTo>
                    <a:pt x="533" y="219"/>
                  </a:lnTo>
                  <a:lnTo>
                    <a:pt x="534" y="219"/>
                  </a:lnTo>
                  <a:lnTo>
                    <a:pt x="534" y="219"/>
                  </a:lnTo>
                  <a:lnTo>
                    <a:pt x="535" y="219"/>
                  </a:lnTo>
                  <a:lnTo>
                    <a:pt x="535" y="219"/>
                  </a:lnTo>
                  <a:lnTo>
                    <a:pt x="536" y="219"/>
                  </a:lnTo>
                  <a:lnTo>
                    <a:pt x="536" y="219"/>
                  </a:lnTo>
                  <a:lnTo>
                    <a:pt x="537" y="219"/>
                  </a:lnTo>
                  <a:lnTo>
                    <a:pt x="537" y="219"/>
                  </a:lnTo>
                  <a:lnTo>
                    <a:pt x="538" y="219"/>
                  </a:lnTo>
                  <a:lnTo>
                    <a:pt x="538" y="219"/>
                  </a:lnTo>
                  <a:lnTo>
                    <a:pt x="539" y="219"/>
                  </a:lnTo>
                  <a:lnTo>
                    <a:pt x="539" y="219"/>
                  </a:lnTo>
                  <a:lnTo>
                    <a:pt x="540" y="219"/>
                  </a:lnTo>
                  <a:lnTo>
                    <a:pt x="540" y="219"/>
                  </a:lnTo>
                  <a:lnTo>
                    <a:pt x="541" y="219"/>
                  </a:lnTo>
                  <a:lnTo>
                    <a:pt x="541" y="219"/>
                  </a:lnTo>
                  <a:lnTo>
                    <a:pt x="542" y="219"/>
                  </a:lnTo>
                  <a:lnTo>
                    <a:pt x="542" y="219"/>
                  </a:lnTo>
                  <a:lnTo>
                    <a:pt x="543" y="219"/>
                  </a:lnTo>
                  <a:lnTo>
                    <a:pt x="543" y="219"/>
                  </a:lnTo>
                  <a:lnTo>
                    <a:pt x="544" y="219"/>
                  </a:lnTo>
                  <a:lnTo>
                    <a:pt x="544" y="219"/>
                  </a:lnTo>
                  <a:lnTo>
                    <a:pt x="545" y="219"/>
                  </a:lnTo>
                  <a:lnTo>
                    <a:pt x="545" y="219"/>
                  </a:lnTo>
                  <a:lnTo>
                    <a:pt x="546" y="219"/>
                  </a:lnTo>
                  <a:lnTo>
                    <a:pt x="546" y="219"/>
                  </a:lnTo>
                  <a:lnTo>
                    <a:pt x="547" y="219"/>
                  </a:lnTo>
                  <a:lnTo>
                    <a:pt x="547" y="219"/>
                  </a:lnTo>
                  <a:lnTo>
                    <a:pt x="548" y="219"/>
                  </a:lnTo>
                  <a:lnTo>
                    <a:pt x="548" y="219"/>
                  </a:lnTo>
                  <a:lnTo>
                    <a:pt x="549" y="219"/>
                  </a:lnTo>
                  <a:lnTo>
                    <a:pt x="549" y="219"/>
                  </a:lnTo>
                  <a:lnTo>
                    <a:pt x="550" y="219"/>
                  </a:lnTo>
                  <a:lnTo>
                    <a:pt x="550" y="219"/>
                  </a:lnTo>
                  <a:lnTo>
                    <a:pt x="551" y="219"/>
                  </a:lnTo>
                  <a:lnTo>
                    <a:pt x="551" y="219"/>
                  </a:lnTo>
                  <a:lnTo>
                    <a:pt x="552" y="219"/>
                  </a:lnTo>
                  <a:lnTo>
                    <a:pt x="552" y="219"/>
                  </a:lnTo>
                  <a:lnTo>
                    <a:pt x="553" y="219"/>
                  </a:lnTo>
                  <a:lnTo>
                    <a:pt x="553" y="219"/>
                  </a:lnTo>
                  <a:lnTo>
                    <a:pt x="559" y="21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261"/>
            <p:cNvSpPr>
              <a:spLocks noChangeArrowheads="1"/>
            </p:cNvSpPr>
            <p:nvPr/>
          </p:nvSpPr>
          <p:spPr bwMode="auto">
            <a:xfrm>
              <a:off x="1959" y="2171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705.2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Rectangle 262"/>
            <p:cNvSpPr>
              <a:spLocks noChangeArrowheads="1"/>
            </p:cNvSpPr>
            <p:nvPr/>
          </p:nvSpPr>
          <p:spPr bwMode="auto">
            <a:xfrm>
              <a:off x="2133" y="2345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706.2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ectangle 263"/>
            <p:cNvSpPr>
              <a:spLocks noChangeArrowheads="1"/>
            </p:cNvSpPr>
            <p:nvPr/>
          </p:nvSpPr>
          <p:spPr bwMode="auto">
            <a:xfrm>
              <a:off x="1761" y="2441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704.1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Line 264"/>
            <p:cNvSpPr>
              <a:spLocks noChangeShapeType="1"/>
            </p:cNvSpPr>
            <p:nvPr/>
          </p:nvSpPr>
          <p:spPr bwMode="auto">
            <a:xfrm flipH="1" flipV="1">
              <a:off x="1902" y="2531"/>
              <a:ext cx="24" cy="12"/>
            </a:xfrm>
            <a:prstGeom prst="line">
              <a:avLst/>
            </a:prstGeom>
            <a:noFill/>
            <a:ln w="0">
              <a:solidFill>
                <a:srgbClr val="46B44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" name="Rectangle 265"/>
            <p:cNvSpPr>
              <a:spLocks noChangeArrowheads="1"/>
            </p:cNvSpPr>
            <p:nvPr/>
          </p:nvSpPr>
          <p:spPr bwMode="auto">
            <a:xfrm>
              <a:off x="2538" y="3170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708.2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3" name="Rectangle 266"/>
            <p:cNvSpPr>
              <a:spLocks noChangeArrowheads="1"/>
            </p:cNvSpPr>
            <p:nvPr/>
          </p:nvSpPr>
          <p:spPr bwMode="auto">
            <a:xfrm>
              <a:off x="2355" y="3072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707.2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6" name="Rectangle 268"/>
            <p:cNvSpPr>
              <a:spLocks noChangeArrowheads="1"/>
            </p:cNvSpPr>
            <p:nvPr/>
          </p:nvSpPr>
          <p:spPr bwMode="auto">
            <a:xfrm>
              <a:off x="2709" y="3384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709.2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" name="Line 269"/>
            <p:cNvSpPr>
              <a:spLocks noChangeShapeType="1"/>
            </p:cNvSpPr>
            <p:nvPr/>
          </p:nvSpPr>
          <p:spPr bwMode="auto">
            <a:xfrm flipV="1">
              <a:off x="2448" y="3161"/>
              <a:ext cx="31" cy="141"/>
            </a:xfrm>
            <a:prstGeom prst="line">
              <a:avLst/>
            </a:prstGeom>
            <a:noFill/>
            <a:ln w="0">
              <a:solidFill>
                <a:srgbClr val="46B44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8" name="Rectangle 270"/>
            <p:cNvSpPr>
              <a:spLocks noChangeArrowheads="1"/>
            </p:cNvSpPr>
            <p:nvPr/>
          </p:nvSpPr>
          <p:spPr bwMode="auto">
            <a:xfrm>
              <a:off x="1437" y="3461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702.1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9" name="Rectangle 271"/>
            <p:cNvSpPr>
              <a:spLocks noChangeArrowheads="1"/>
            </p:cNvSpPr>
            <p:nvPr/>
          </p:nvSpPr>
          <p:spPr bwMode="auto">
            <a:xfrm>
              <a:off x="2996" y="3417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710.2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0" name="Line 272"/>
            <p:cNvSpPr>
              <a:spLocks noChangeShapeType="1"/>
            </p:cNvSpPr>
            <p:nvPr/>
          </p:nvSpPr>
          <p:spPr bwMode="auto">
            <a:xfrm flipV="1">
              <a:off x="2970" y="3516"/>
              <a:ext cx="167" cy="53"/>
            </a:xfrm>
            <a:prstGeom prst="line">
              <a:avLst/>
            </a:prstGeom>
            <a:noFill/>
            <a:ln w="0">
              <a:solidFill>
                <a:srgbClr val="46B44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32" name="Rectangle 240"/>
          <p:cNvSpPr>
            <a:spLocks noChangeArrowheads="1"/>
          </p:cNvSpPr>
          <p:nvPr/>
        </p:nvSpPr>
        <p:spPr bwMode="auto">
          <a:xfrm rot="16200000">
            <a:off x="-521117" y="4623760"/>
            <a:ext cx="1306069" cy="192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Relative Abundance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3" name="TextBox 332"/>
          <p:cNvSpPr txBox="1"/>
          <p:nvPr/>
        </p:nvSpPr>
        <p:spPr>
          <a:xfrm>
            <a:off x="908320" y="82322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34" name="TextBox 333"/>
          <p:cNvSpPr txBox="1"/>
          <p:nvPr/>
        </p:nvSpPr>
        <p:spPr>
          <a:xfrm>
            <a:off x="899592" y="364502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35204" y="44624"/>
            <a:ext cx="9050907" cy="6813376"/>
            <a:chOff x="-1195" y="743"/>
            <a:chExt cx="6760" cy="3180"/>
          </a:xfrm>
        </p:grpSpPr>
        <p:grpSp>
          <p:nvGrpSpPr>
            <p:cNvPr id="4" name="Group 205"/>
            <p:cNvGrpSpPr>
              <a:grpSpLocks/>
            </p:cNvGrpSpPr>
            <p:nvPr/>
          </p:nvGrpSpPr>
          <p:grpSpPr bwMode="auto">
            <a:xfrm>
              <a:off x="-798" y="3605"/>
              <a:ext cx="6348" cy="42"/>
              <a:chOff x="-798" y="3605"/>
              <a:chExt cx="6348" cy="42"/>
            </a:xfrm>
          </p:grpSpPr>
          <p:sp>
            <p:nvSpPr>
              <p:cNvPr id="5234" name="Line 8"/>
              <p:cNvSpPr>
                <a:spLocks noChangeShapeType="1"/>
              </p:cNvSpPr>
              <p:nvPr/>
            </p:nvSpPr>
            <p:spPr bwMode="auto">
              <a:xfrm>
                <a:off x="-798" y="3605"/>
                <a:ext cx="634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35" name="Line 9"/>
              <p:cNvSpPr>
                <a:spLocks noChangeShapeType="1"/>
              </p:cNvSpPr>
              <p:nvPr/>
            </p:nvSpPr>
            <p:spPr bwMode="auto">
              <a:xfrm>
                <a:off x="-69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36" name="Line 10"/>
              <p:cNvSpPr>
                <a:spLocks noChangeShapeType="1"/>
              </p:cNvSpPr>
              <p:nvPr/>
            </p:nvSpPr>
            <p:spPr bwMode="auto">
              <a:xfrm>
                <a:off x="-54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37" name="Line 11"/>
              <p:cNvSpPr>
                <a:spLocks noChangeShapeType="1"/>
              </p:cNvSpPr>
              <p:nvPr/>
            </p:nvSpPr>
            <p:spPr bwMode="auto">
              <a:xfrm>
                <a:off x="-25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38" name="Line 12"/>
              <p:cNvSpPr>
                <a:spLocks noChangeShapeType="1"/>
              </p:cNvSpPr>
              <p:nvPr/>
            </p:nvSpPr>
            <p:spPr bwMode="auto">
              <a:xfrm>
                <a:off x="-10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39" name="Line 13"/>
              <p:cNvSpPr>
                <a:spLocks noChangeShapeType="1"/>
              </p:cNvSpPr>
              <p:nvPr/>
            </p:nvSpPr>
            <p:spPr bwMode="auto">
              <a:xfrm>
                <a:off x="3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40" name="Line 14"/>
              <p:cNvSpPr>
                <a:spLocks noChangeShapeType="1"/>
              </p:cNvSpPr>
              <p:nvPr/>
            </p:nvSpPr>
            <p:spPr bwMode="auto">
              <a:xfrm>
                <a:off x="33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41" name="Line 15"/>
              <p:cNvSpPr>
                <a:spLocks noChangeShapeType="1"/>
              </p:cNvSpPr>
              <p:nvPr/>
            </p:nvSpPr>
            <p:spPr bwMode="auto">
              <a:xfrm>
                <a:off x="47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42" name="Line 16"/>
              <p:cNvSpPr>
                <a:spLocks noChangeShapeType="1"/>
              </p:cNvSpPr>
              <p:nvPr/>
            </p:nvSpPr>
            <p:spPr bwMode="auto">
              <a:xfrm>
                <a:off x="61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43" name="Line 17"/>
              <p:cNvSpPr>
                <a:spLocks noChangeShapeType="1"/>
              </p:cNvSpPr>
              <p:nvPr/>
            </p:nvSpPr>
            <p:spPr bwMode="auto">
              <a:xfrm>
                <a:off x="90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44" name="Line 18"/>
              <p:cNvSpPr>
                <a:spLocks noChangeShapeType="1"/>
              </p:cNvSpPr>
              <p:nvPr/>
            </p:nvSpPr>
            <p:spPr bwMode="auto">
              <a:xfrm>
                <a:off x="105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45" name="Line 19"/>
              <p:cNvSpPr>
                <a:spLocks noChangeShapeType="1"/>
              </p:cNvSpPr>
              <p:nvPr/>
            </p:nvSpPr>
            <p:spPr bwMode="auto">
              <a:xfrm>
                <a:off x="120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46" name="Line 20"/>
              <p:cNvSpPr>
                <a:spLocks noChangeShapeType="1"/>
              </p:cNvSpPr>
              <p:nvPr/>
            </p:nvSpPr>
            <p:spPr bwMode="auto">
              <a:xfrm>
                <a:off x="148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47" name="Line 21"/>
              <p:cNvSpPr>
                <a:spLocks noChangeShapeType="1"/>
              </p:cNvSpPr>
              <p:nvPr/>
            </p:nvSpPr>
            <p:spPr bwMode="auto">
              <a:xfrm>
                <a:off x="163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48" name="Line 22"/>
              <p:cNvSpPr>
                <a:spLocks noChangeShapeType="1"/>
              </p:cNvSpPr>
              <p:nvPr/>
            </p:nvSpPr>
            <p:spPr bwMode="auto">
              <a:xfrm>
                <a:off x="178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49" name="Line 23"/>
              <p:cNvSpPr>
                <a:spLocks noChangeShapeType="1"/>
              </p:cNvSpPr>
              <p:nvPr/>
            </p:nvSpPr>
            <p:spPr bwMode="auto">
              <a:xfrm>
                <a:off x="207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50" name="Line 24"/>
              <p:cNvSpPr>
                <a:spLocks noChangeShapeType="1"/>
              </p:cNvSpPr>
              <p:nvPr/>
            </p:nvSpPr>
            <p:spPr bwMode="auto">
              <a:xfrm>
                <a:off x="221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51" name="Line 25"/>
              <p:cNvSpPr>
                <a:spLocks noChangeShapeType="1"/>
              </p:cNvSpPr>
              <p:nvPr/>
            </p:nvSpPr>
            <p:spPr bwMode="auto">
              <a:xfrm>
                <a:off x="236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52" name="Line 26"/>
              <p:cNvSpPr>
                <a:spLocks noChangeShapeType="1"/>
              </p:cNvSpPr>
              <p:nvPr/>
            </p:nvSpPr>
            <p:spPr bwMode="auto">
              <a:xfrm>
                <a:off x="265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53" name="Line 27"/>
              <p:cNvSpPr>
                <a:spLocks noChangeShapeType="1"/>
              </p:cNvSpPr>
              <p:nvPr/>
            </p:nvSpPr>
            <p:spPr bwMode="auto">
              <a:xfrm>
                <a:off x="279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54" name="Line 28"/>
              <p:cNvSpPr>
                <a:spLocks noChangeShapeType="1"/>
              </p:cNvSpPr>
              <p:nvPr/>
            </p:nvSpPr>
            <p:spPr bwMode="auto">
              <a:xfrm>
                <a:off x="294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55" name="Line 29"/>
              <p:cNvSpPr>
                <a:spLocks noChangeShapeType="1"/>
              </p:cNvSpPr>
              <p:nvPr/>
            </p:nvSpPr>
            <p:spPr bwMode="auto">
              <a:xfrm>
                <a:off x="323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56" name="Line 30"/>
              <p:cNvSpPr>
                <a:spLocks noChangeShapeType="1"/>
              </p:cNvSpPr>
              <p:nvPr/>
            </p:nvSpPr>
            <p:spPr bwMode="auto">
              <a:xfrm>
                <a:off x="337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57" name="Line 31"/>
              <p:cNvSpPr>
                <a:spLocks noChangeShapeType="1"/>
              </p:cNvSpPr>
              <p:nvPr/>
            </p:nvSpPr>
            <p:spPr bwMode="auto">
              <a:xfrm>
                <a:off x="352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58" name="Line 32"/>
              <p:cNvSpPr>
                <a:spLocks noChangeShapeType="1"/>
              </p:cNvSpPr>
              <p:nvPr/>
            </p:nvSpPr>
            <p:spPr bwMode="auto">
              <a:xfrm>
                <a:off x="381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59" name="Line 33"/>
              <p:cNvSpPr>
                <a:spLocks noChangeShapeType="1"/>
              </p:cNvSpPr>
              <p:nvPr/>
            </p:nvSpPr>
            <p:spPr bwMode="auto">
              <a:xfrm>
                <a:off x="396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60" name="Line 34"/>
              <p:cNvSpPr>
                <a:spLocks noChangeShapeType="1"/>
              </p:cNvSpPr>
              <p:nvPr/>
            </p:nvSpPr>
            <p:spPr bwMode="auto">
              <a:xfrm>
                <a:off x="410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61" name="Line 35"/>
              <p:cNvSpPr>
                <a:spLocks noChangeShapeType="1"/>
              </p:cNvSpPr>
              <p:nvPr/>
            </p:nvSpPr>
            <p:spPr bwMode="auto">
              <a:xfrm>
                <a:off x="439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62" name="Line 36"/>
              <p:cNvSpPr>
                <a:spLocks noChangeShapeType="1"/>
              </p:cNvSpPr>
              <p:nvPr/>
            </p:nvSpPr>
            <p:spPr bwMode="auto">
              <a:xfrm>
                <a:off x="454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63" name="Line 37"/>
              <p:cNvSpPr>
                <a:spLocks noChangeShapeType="1"/>
              </p:cNvSpPr>
              <p:nvPr/>
            </p:nvSpPr>
            <p:spPr bwMode="auto">
              <a:xfrm>
                <a:off x="468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64" name="Line 38"/>
              <p:cNvSpPr>
                <a:spLocks noChangeShapeType="1"/>
              </p:cNvSpPr>
              <p:nvPr/>
            </p:nvSpPr>
            <p:spPr bwMode="auto">
              <a:xfrm>
                <a:off x="497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65" name="Line 39"/>
              <p:cNvSpPr>
                <a:spLocks noChangeShapeType="1"/>
              </p:cNvSpPr>
              <p:nvPr/>
            </p:nvSpPr>
            <p:spPr bwMode="auto">
              <a:xfrm>
                <a:off x="512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66" name="Line 40"/>
              <p:cNvSpPr>
                <a:spLocks noChangeShapeType="1"/>
              </p:cNvSpPr>
              <p:nvPr/>
            </p:nvSpPr>
            <p:spPr bwMode="auto">
              <a:xfrm>
                <a:off x="526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67" name="Line 41"/>
              <p:cNvSpPr>
                <a:spLocks noChangeShapeType="1"/>
              </p:cNvSpPr>
              <p:nvPr/>
            </p:nvSpPr>
            <p:spPr bwMode="auto">
              <a:xfrm>
                <a:off x="-77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68" name="Line 42"/>
              <p:cNvSpPr>
                <a:spLocks noChangeShapeType="1"/>
              </p:cNvSpPr>
              <p:nvPr/>
            </p:nvSpPr>
            <p:spPr bwMode="auto">
              <a:xfrm>
                <a:off x="-75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69" name="Line 43"/>
              <p:cNvSpPr>
                <a:spLocks noChangeShapeType="1"/>
              </p:cNvSpPr>
              <p:nvPr/>
            </p:nvSpPr>
            <p:spPr bwMode="auto">
              <a:xfrm>
                <a:off x="-72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70" name="Line 44"/>
              <p:cNvSpPr>
                <a:spLocks noChangeShapeType="1"/>
              </p:cNvSpPr>
              <p:nvPr/>
            </p:nvSpPr>
            <p:spPr bwMode="auto">
              <a:xfrm>
                <a:off x="-66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71" name="Line 45"/>
              <p:cNvSpPr>
                <a:spLocks noChangeShapeType="1"/>
              </p:cNvSpPr>
              <p:nvPr/>
            </p:nvSpPr>
            <p:spPr bwMode="auto">
              <a:xfrm>
                <a:off x="-63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72" name="Line 46"/>
              <p:cNvSpPr>
                <a:spLocks noChangeShapeType="1"/>
              </p:cNvSpPr>
              <p:nvPr/>
            </p:nvSpPr>
            <p:spPr bwMode="auto">
              <a:xfrm>
                <a:off x="-60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73" name="Line 47"/>
              <p:cNvSpPr>
                <a:spLocks noChangeShapeType="1"/>
              </p:cNvSpPr>
              <p:nvPr/>
            </p:nvSpPr>
            <p:spPr bwMode="auto">
              <a:xfrm>
                <a:off x="-5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74" name="Line 48"/>
              <p:cNvSpPr>
                <a:spLocks noChangeShapeType="1"/>
              </p:cNvSpPr>
              <p:nvPr/>
            </p:nvSpPr>
            <p:spPr bwMode="auto">
              <a:xfrm>
                <a:off x="-51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75" name="Line 49"/>
              <p:cNvSpPr>
                <a:spLocks noChangeShapeType="1"/>
              </p:cNvSpPr>
              <p:nvPr/>
            </p:nvSpPr>
            <p:spPr bwMode="auto">
              <a:xfrm>
                <a:off x="-48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76" name="Line 50"/>
              <p:cNvSpPr>
                <a:spLocks noChangeShapeType="1"/>
              </p:cNvSpPr>
              <p:nvPr/>
            </p:nvSpPr>
            <p:spPr bwMode="auto">
              <a:xfrm>
                <a:off x="-45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77" name="Line 51"/>
              <p:cNvSpPr>
                <a:spLocks noChangeShapeType="1"/>
              </p:cNvSpPr>
              <p:nvPr/>
            </p:nvSpPr>
            <p:spPr bwMode="auto">
              <a:xfrm>
                <a:off x="-42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78" name="Line 52"/>
              <p:cNvSpPr>
                <a:spLocks noChangeShapeType="1"/>
              </p:cNvSpPr>
              <p:nvPr/>
            </p:nvSpPr>
            <p:spPr bwMode="auto">
              <a:xfrm>
                <a:off x="-37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79" name="Line 53"/>
              <p:cNvSpPr>
                <a:spLocks noChangeShapeType="1"/>
              </p:cNvSpPr>
              <p:nvPr/>
            </p:nvSpPr>
            <p:spPr bwMode="auto">
              <a:xfrm>
                <a:off x="-34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80" name="Line 54"/>
              <p:cNvSpPr>
                <a:spLocks noChangeShapeType="1"/>
              </p:cNvSpPr>
              <p:nvPr/>
            </p:nvSpPr>
            <p:spPr bwMode="auto">
              <a:xfrm>
                <a:off x="-31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81" name="Line 55"/>
              <p:cNvSpPr>
                <a:spLocks noChangeShapeType="1"/>
              </p:cNvSpPr>
              <p:nvPr/>
            </p:nvSpPr>
            <p:spPr bwMode="auto">
              <a:xfrm>
                <a:off x="-28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82" name="Line 56"/>
              <p:cNvSpPr>
                <a:spLocks noChangeShapeType="1"/>
              </p:cNvSpPr>
              <p:nvPr/>
            </p:nvSpPr>
            <p:spPr bwMode="auto">
              <a:xfrm>
                <a:off x="-22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83" name="Line 57"/>
              <p:cNvSpPr>
                <a:spLocks noChangeShapeType="1"/>
              </p:cNvSpPr>
              <p:nvPr/>
            </p:nvSpPr>
            <p:spPr bwMode="auto">
              <a:xfrm>
                <a:off x="-19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84" name="Line 58"/>
              <p:cNvSpPr>
                <a:spLocks noChangeShapeType="1"/>
              </p:cNvSpPr>
              <p:nvPr/>
            </p:nvSpPr>
            <p:spPr bwMode="auto">
              <a:xfrm>
                <a:off x="-1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85" name="Line 59"/>
              <p:cNvSpPr>
                <a:spLocks noChangeShapeType="1"/>
              </p:cNvSpPr>
              <p:nvPr/>
            </p:nvSpPr>
            <p:spPr bwMode="auto">
              <a:xfrm>
                <a:off x="-13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86" name="Line 60"/>
              <p:cNvSpPr>
                <a:spLocks noChangeShapeType="1"/>
              </p:cNvSpPr>
              <p:nvPr/>
            </p:nvSpPr>
            <p:spPr bwMode="auto">
              <a:xfrm>
                <a:off x="-7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87" name="Line 61"/>
              <p:cNvSpPr>
                <a:spLocks noChangeShapeType="1"/>
              </p:cNvSpPr>
              <p:nvPr/>
            </p:nvSpPr>
            <p:spPr bwMode="auto">
              <a:xfrm>
                <a:off x="-4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88" name="Line 62"/>
              <p:cNvSpPr>
                <a:spLocks noChangeShapeType="1"/>
              </p:cNvSpPr>
              <p:nvPr/>
            </p:nvSpPr>
            <p:spPr bwMode="auto">
              <a:xfrm>
                <a:off x="-1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89" name="Line 63"/>
              <p:cNvSpPr>
                <a:spLocks noChangeShapeType="1"/>
              </p:cNvSpPr>
              <p:nvPr/>
            </p:nvSpPr>
            <p:spPr bwMode="auto">
              <a:xfrm>
                <a:off x="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90" name="Line 64"/>
              <p:cNvSpPr>
                <a:spLocks noChangeShapeType="1"/>
              </p:cNvSpPr>
              <p:nvPr/>
            </p:nvSpPr>
            <p:spPr bwMode="auto">
              <a:xfrm>
                <a:off x="6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91" name="Line 65"/>
              <p:cNvSpPr>
                <a:spLocks noChangeShapeType="1"/>
              </p:cNvSpPr>
              <p:nvPr/>
            </p:nvSpPr>
            <p:spPr bwMode="auto">
              <a:xfrm>
                <a:off x="9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92" name="Line 66"/>
              <p:cNvSpPr>
                <a:spLocks noChangeShapeType="1"/>
              </p:cNvSpPr>
              <p:nvPr/>
            </p:nvSpPr>
            <p:spPr bwMode="auto">
              <a:xfrm>
                <a:off x="12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93" name="Line 67"/>
              <p:cNvSpPr>
                <a:spLocks noChangeShapeType="1"/>
              </p:cNvSpPr>
              <p:nvPr/>
            </p:nvSpPr>
            <p:spPr bwMode="auto">
              <a:xfrm>
                <a:off x="15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94" name="Line 68"/>
              <p:cNvSpPr>
                <a:spLocks noChangeShapeType="1"/>
              </p:cNvSpPr>
              <p:nvPr/>
            </p:nvSpPr>
            <p:spPr bwMode="auto">
              <a:xfrm>
                <a:off x="21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95" name="Line 69"/>
              <p:cNvSpPr>
                <a:spLocks noChangeShapeType="1"/>
              </p:cNvSpPr>
              <p:nvPr/>
            </p:nvSpPr>
            <p:spPr bwMode="auto">
              <a:xfrm>
                <a:off x="24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96" name="Line 70"/>
              <p:cNvSpPr>
                <a:spLocks noChangeShapeType="1"/>
              </p:cNvSpPr>
              <p:nvPr/>
            </p:nvSpPr>
            <p:spPr bwMode="auto">
              <a:xfrm>
                <a:off x="2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97" name="Line 71"/>
              <p:cNvSpPr>
                <a:spLocks noChangeShapeType="1"/>
              </p:cNvSpPr>
              <p:nvPr/>
            </p:nvSpPr>
            <p:spPr bwMode="auto">
              <a:xfrm>
                <a:off x="30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98" name="Line 72"/>
              <p:cNvSpPr>
                <a:spLocks noChangeShapeType="1"/>
              </p:cNvSpPr>
              <p:nvPr/>
            </p:nvSpPr>
            <p:spPr bwMode="auto">
              <a:xfrm>
                <a:off x="35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99" name="Line 73"/>
              <p:cNvSpPr>
                <a:spLocks noChangeShapeType="1"/>
              </p:cNvSpPr>
              <p:nvPr/>
            </p:nvSpPr>
            <p:spPr bwMode="auto">
              <a:xfrm>
                <a:off x="38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00" name="Line 74"/>
              <p:cNvSpPr>
                <a:spLocks noChangeShapeType="1"/>
              </p:cNvSpPr>
              <p:nvPr/>
            </p:nvSpPr>
            <p:spPr bwMode="auto">
              <a:xfrm>
                <a:off x="41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01" name="Line 75"/>
              <p:cNvSpPr>
                <a:spLocks noChangeShapeType="1"/>
              </p:cNvSpPr>
              <p:nvPr/>
            </p:nvSpPr>
            <p:spPr bwMode="auto">
              <a:xfrm>
                <a:off x="44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02" name="Line 76"/>
              <p:cNvSpPr>
                <a:spLocks noChangeShapeType="1"/>
              </p:cNvSpPr>
              <p:nvPr/>
            </p:nvSpPr>
            <p:spPr bwMode="auto">
              <a:xfrm>
                <a:off x="50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03" name="Line 77"/>
              <p:cNvSpPr>
                <a:spLocks noChangeShapeType="1"/>
              </p:cNvSpPr>
              <p:nvPr/>
            </p:nvSpPr>
            <p:spPr bwMode="auto">
              <a:xfrm>
                <a:off x="53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04" name="Line 78"/>
              <p:cNvSpPr>
                <a:spLocks noChangeShapeType="1"/>
              </p:cNvSpPr>
              <p:nvPr/>
            </p:nvSpPr>
            <p:spPr bwMode="auto">
              <a:xfrm>
                <a:off x="55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05" name="Line 79"/>
              <p:cNvSpPr>
                <a:spLocks noChangeShapeType="1"/>
              </p:cNvSpPr>
              <p:nvPr/>
            </p:nvSpPr>
            <p:spPr bwMode="auto">
              <a:xfrm>
                <a:off x="58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06" name="Line 80"/>
              <p:cNvSpPr>
                <a:spLocks noChangeShapeType="1"/>
              </p:cNvSpPr>
              <p:nvPr/>
            </p:nvSpPr>
            <p:spPr bwMode="auto">
              <a:xfrm>
                <a:off x="64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07" name="Line 81"/>
              <p:cNvSpPr>
                <a:spLocks noChangeShapeType="1"/>
              </p:cNvSpPr>
              <p:nvPr/>
            </p:nvSpPr>
            <p:spPr bwMode="auto">
              <a:xfrm>
                <a:off x="67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08" name="Line 82"/>
              <p:cNvSpPr>
                <a:spLocks noChangeShapeType="1"/>
              </p:cNvSpPr>
              <p:nvPr/>
            </p:nvSpPr>
            <p:spPr bwMode="auto">
              <a:xfrm>
                <a:off x="7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09" name="Line 83"/>
              <p:cNvSpPr>
                <a:spLocks noChangeShapeType="1"/>
              </p:cNvSpPr>
              <p:nvPr/>
            </p:nvSpPr>
            <p:spPr bwMode="auto">
              <a:xfrm>
                <a:off x="73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10" name="Line 84"/>
              <p:cNvSpPr>
                <a:spLocks noChangeShapeType="1"/>
              </p:cNvSpPr>
              <p:nvPr/>
            </p:nvSpPr>
            <p:spPr bwMode="auto">
              <a:xfrm>
                <a:off x="79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11" name="Line 85"/>
              <p:cNvSpPr>
                <a:spLocks noChangeShapeType="1"/>
              </p:cNvSpPr>
              <p:nvPr/>
            </p:nvSpPr>
            <p:spPr bwMode="auto">
              <a:xfrm>
                <a:off x="82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12" name="Line 86"/>
              <p:cNvSpPr>
                <a:spLocks noChangeShapeType="1"/>
              </p:cNvSpPr>
              <p:nvPr/>
            </p:nvSpPr>
            <p:spPr bwMode="auto">
              <a:xfrm>
                <a:off x="85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13" name="Line 87"/>
              <p:cNvSpPr>
                <a:spLocks noChangeShapeType="1"/>
              </p:cNvSpPr>
              <p:nvPr/>
            </p:nvSpPr>
            <p:spPr bwMode="auto">
              <a:xfrm>
                <a:off x="88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14" name="Line 88"/>
              <p:cNvSpPr>
                <a:spLocks noChangeShapeType="1"/>
              </p:cNvSpPr>
              <p:nvPr/>
            </p:nvSpPr>
            <p:spPr bwMode="auto">
              <a:xfrm>
                <a:off x="93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15" name="Line 89"/>
              <p:cNvSpPr>
                <a:spLocks noChangeShapeType="1"/>
              </p:cNvSpPr>
              <p:nvPr/>
            </p:nvSpPr>
            <p:spPr bwMode="auto">
              <a:xfrm>
                <a:off x="96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16" name="Line 90"/>
              <p:cNvSpPr>
                <a:spLocks noChangeShapeType="1"/>
              </p:cNvSpPr>
              <p:nvPr/>
            </p:nvSpPr>
            <p:spPr bwMode="auto">
              <a:xfrm>
                <a:off x="99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17" name="Line 91"/>
              <p:cNvSpPr>
                <a:spLocks noChangeShapeType="1"/>
              </p:cNvSpPr>
              <p:nvPr/>
            </p:nvSpPr>
            <p:spPr bwMode="auto">
              <a:xfrm>
                <a:off x="102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18" name="Line 92"/>
              <p:cNvSpPr>
                <a:spLocks noChangeShapeType="1"/>
              </p:cNvSpPr>
              <p:nvPr/>
            </p:nvSpPr>
            <p:spPr bwMode="auto">
              <a:xfrm>
                <a:off x="108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19" name="Line 93"/>
              <p:cNvSpPr>
                <a:spLocks noChangeShapeType="1"/>
              </p:cNvSpPr>
              <p:nvPr/>
            </p:nvSpPr>
            <p:spPr bwMode="auto">
              <a:xfrm>
                <a:off x="111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0" name="Line 94"/>
              <p:cNvSpPr>
                <a:spLocks noChangeShapeType="1"/>
              </p:cNvSpPr>
              <p:nvPr/>
            </p:nvSpPr>
            <p:spPr bwMode="auto">
              <a:xfrm>
                <a:off x="114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1" name="Line 95"/>
              <p:cNvSpPr>
                <a:spLocks noChangeShapeType="1"/>
              </p:cNvSpPr>
              <p:nvPr/>
            </p:nvSpPr>
            <p:spPr bwMode="auto">
              <a:xfrm>
                <a:off x="11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2" name="Line 96"/>
              <p:cNvSpPr>
                <a:spLocks noChangeShapeType="1"/>
              </p:cNvSpPr>
              <p:nvPr/>
            </p:nvSpPr>
            <p:spPr bwMode="auto">
              <a:xfrm>
                <a:off x="123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3" name="Line 97"/>
              <p:cNvSpPr>
                <a:spLocks noChangeShapeType="1"/>
              </p:cNvSpPr>
              <p:nvPr/>
            </p:nvSpPr>
            <p:spPr bwMode="auto">
              <a:xfrm>
                <a:off x="126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4" name="Line 98"/>
              <p:cNvSpPr>
                <a:spLocks noChangeShapeType="1"/>
              </p:cNvSpPr>
              <p:nvPr/>
            </p:nvSpPr>
            <p:spPr bwMode="auto">
              <a:xfrm>
                <a:off x="128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5" name="Line 99"/>
              <p:cNvSpPr>
                <a:spLocks noChangeShapeType="1"/>
              </p:cNvSpPr>
              <p:nvPr/>
            </p:nvSpPr>
            <p:spPr bwMode="auto">
              <a:xfrm>
                <a:off x="131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6" name="Line 100"/>
              <p:cNvSpPr>
                <a:spLocks noChangeShapeType="1"/>
              </p:cNvSpPr>
              <p:nvPr/>
            </p:nvSpPr>
            <p:spPr bwMode="auto">
              <a:xfrm>
                <a:off x="137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7" name="Line 101"/>
              <p:cNvSpPr>
                <a:spLocks noChangeShapeType="1"/>
              </p:cNvSpPr>
              <p:nvPr/>
            </p:nvSpPr>
            <p:spPr bwMode="auto">
              <a:xfrm>
                <a:off x="140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8" name="Line 102"/>
              <p:cNvSpPr>
                <a:spLocks noChangeShapeType="1"/>
              </p:cNvSpPr>
              <p:nvPr/>
            </p:nvSpPr>
            <p:spPr bwMode="auto">
              <a:xfrm>
                <a:off x="143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9" name="Line 103"/>
              <p:cNvSpPr>
                <a:spLocks noChangeShapeType="1"/>
              </p:cNvSpPr>
              <p:nvPr/>
            </p:nvSpPr>
            <p:spPr bwMode="auto">
              <a:xfrm>
                <a:off x="145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30" name="Line 104"/>
              <p:cNvSpPr>
                <a:spLocks noChangeShapeType="1"/>
              </p:cNvSpPr>
              <p:nvPr/>
            </p:nvSpPr>
            <p:spPr bwMode="auto">
              <a:xfrm>
                <a:off x="151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31" name="Line 105"/>
              <p:cNvSpPr>
                <a:spLocks noChangeShapeType="1"/>
              </p:cNvSpPr>
              <p:nvPr/>
            </p:nvSpPr>
            <p:spPr bwMode="auto">
              <a:xfrm>
                <a:off x="154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32" name="Line 106"/>
              <p:cNvSpPr>
                <a:spLocks noChangeShapeType="1"/>
              </p:cNvSpPr>
              <p:nvPr/>
            </p:nvSpPr>
            <p:spPr bwMode="auto">
              <a:xfrm>
                <a:off x="157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33" name="Line 107"/>
              <p:cNvSpPr>
                <a:spLocks noChangeShapeType="1"/>
              </p:cNvSpPr>
              <p:nvPr/>
            </p:nvSpPr>
            <p:spPr bwMode="auto">
              <a:xfrm>
                <a:off x="16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34" name="Line 108"/>
              <p:cNvSpPr>
                <a:spLocks noChangeShapeType="1"/>
              </p:cNvSpPr>
              <p:nvPr/>
            </p:nvSpPr>
            <p:spPr bwMode="auto">
              <a:xfrm>
                <a:off x="166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35" name="Line 109"/>
              <p:cNvSpPr>
                <a:spLocks noChangeShapeType="1"/>
              </p:cNvSpPr>
              <p:nvPr/>
            </p:nvSpPr>
            <p:spPr bwMode="auto">
              <a:xfrm>
                <a:off x="169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36" name="Line 110"/>
              <p:cNvSpPr>
                <a:spLocks noChangeShapeType="1"/>
              </p:cNvSpPr>
              <p:nvPr/>
            </p:nvSpPr>
            <p:spPr bwMode="auto">
              <a:xfrm>
                <a:off x="172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37" name="Line 111"/>
              <p:cNvSpPr>
                <a:spLocks noChangeShapeType="1"/>
              </p:cNvSpPr>
              <p:nvPr/>
            </p:nvSpPr>
            <p:spPr bwMode="auto">
              <a:xfrm>
                <a:off x="175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38" name="Line 112"/>
              <p:cNvSpPr>
                <a:spLocks noChangeShapeType="1"/>
              </p:cNvSpPr>
              <p:nvPr/>
            </p:nvSpPr>
            <p:spPr bwMode="auto">
              <a:xfrm>
                <a:off x="181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39" name="Line 113"/>
              <p:cNvSpPr>
                <a:spLocks noChangeShapeType="1"/>
              </p:cNvSpPr>
              <p:nvPr/>
            </p:nvSpPr>
            <p:spPr bwMode="auto">
              <a:xfrm>
                <a:off x="183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40" name="Line 114"/>
              <p:cNvSpPr>
                <a:spLocks noChangeShapeType="1"/>
              </p:cNvSpPr>
              <p:nvPr/>
            </p:nvSpPr>
            <p:spPr bwMode="auto">
              <a:xfrm>
                <a:off x="186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41" name="Line 115"/>
              <p:cNvSpPr>
                <a:spLocks noChangeShapeType="1"/>
              </p:cNvSpPr>
              <p:nvPr/>
            </p:nvSpPr>
            <p:spPr bwMode="auto">
              <a:xfrm>
                <a:off x="189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42" name="Line 116"/>
              <p:cNvSpPr>
                <a:spLocks noChangeShapeType="1"/>
              </p:cNvSpPr>
              <p:nvPr/>
            </p:nvSpPr>
            <p:spPr bwMode="auto">
              <a:xfrm>
                <a:off x="195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43" name="Line 117"/>
              <p:cNvSpPr>
                <a:spLocks noChangeShapeType="1"/>
              </p:cNvSpPr>
              <p:nvPr/>
            </p:nvSpPr>
            <p:spPr bwMode="auto">
              <a:xfrm>
                <a:off x="198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44" name="Line 118"/>
              <p:cNvSpPr>
                <a:spLocks noChangeShapeType="1"/>
              </p:cNvSpPr>
              <p:nvPr/>
            </p:nvSpPr>
            <p:spPr bwMode="auto">
              <a:xfrm>
                <a:off x="201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45" name="Line 119"/>
              <p:cNvSpPr>
                <a:spLocks noChangeShapeType="1"/>
              </p:cNvSpPr>
              <p:nvPr/>
            </p:nvSpPr>
            <p:spPr bwMode="auto">
              <a:xfrm>
                <a:off x="204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46" name="Line 120"/>
              <p:cNvSpPr>
                <a:spLocks noChangeShapeType="1"/>
              </p:cNvSpPr>
              <p:nvPr/>
            </p:nvSpPr>
            <p:spPr bwMode="auto">
              <a:xfrm>
                <a:off x="210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47" name="Line 121"/>
              <p:cNvSpPr>
                <a:spLocks noChangeShapeType="1"/>
              </p:cNvSpPr>
              <p:nvPr/>
            </p:nvSpPr>
            <p:spPr bwMode="auto">
              <a:xfrm>
                <a:off x="213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48" name="Line 122"/>
              <p:cNvSpPr>
                <a:spLocks noChangeShapeType="1"/>
              </p:cNvSpPr>
              <p:nvPr/>
            </p:nvSpPr>
            <p:spPr bwMode="auto">
              <a:xfrm>
                <a:off x="216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49" name="Line 123"/>
              <p:cNvSpPr>
                <a:spLocks noChangeShapeType="1"/>
              </p:cNvSpPr>
              <p:nvPr/>
            </p:nvSpPr>
            <p:spPr bwMode="auto">
              <a:xfrm>
                <a:off x="219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50" name="Line 124"/>
              <p:cNvSpPr>
                <a:spLocks noChangeShapeType="1"/>
              </p:cNvSpPr>
              <p:nvPr/>
            </p:nvSpPr>
            <p:spPr bwMode="auto">
              <a:xfrm>
                <a:off x="224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51" name="Line 125"/>
              <p:cNvSpPr>
                <a:spLocks noChangeShapeType="1"/>
              </p:cNvSpPr>
              <p:nvPr/>
            </p:nvSpPr>
            <p:spPr bwMode="auto">
              <a:xfrm>
                <a:off x="227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52" name="Line 126"/>
              <p:cNvSpPr>
                <a:spLocks noChangeShapeType="1"/>
              </p:cNvSpPr>
              <p:nvPr/>
            </p:nvSpPr>
            <p:spPr bwMode="auto">
              <a:xfrm>
                <a:off x="230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53" name="Line 127"/>
              <p:cNvSpPr>
                <a:spLocks noChangeShapeType="1"/>
              </p:cNvSpPr>
              <p:nvPr/>
            </p:nvSpPr>
            <p:spPr bwMode="auto">
              <a:xfrm>
                <a:off x="233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54" name="Line 128"/>
              <p:cNvSpPr>
                <a:spLocks noChangeShapeType="1"/>
              </p:cNvSpPr>
              <p:nvPr/>
            </p:nvSpPr>
            <p:spPr bwMode="auto">
              <a:xfrm>
                <a:off x="238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55" name="Line 129"/>
              <p:cNvSpPr>
                <a:spLocks noChangeShapeType="1"/>
              </p:cNvSpPr>
              <p:nvPr/>
            </p:nvSpPr>
            <p:spPr bwMode="auto">
              <a:xfrm>
                <a:off x="241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56" name="Line 130"/>
              <p:cNvSpPr>
                <a:spLocks noChangeShapeType="1"/>
              </p:cNvSpPr>
              <p:nvPr/>
            </p:nvSpPr>
            <p:spPr bwMode="auto">
              <a:xfrm>
                <a:off x="244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57" name="Line 131"/>
              <p:cNvSpPr>
                <a:spLocks noChangeShapeType="1"/>
              </p:cNvSpPr>
              <p:nvPr/>
            </p:nvSpPr>
            <p:spPr bwMode="auto">
              <a:xfrm>
                <a:off x="247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58" name="Line 132"/>
              <p:cNvSpPr>
                <a:spLocks noChangeShapeType="1"/>
              </p:cNvSpPr>
              <p:nvPr/>
            </p:nvSpPr>
            <p:spPr bwMode="auto">
              <a:xfrm>
                <a:off x="253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59" name="Line 133"/>
              <p:cNvSpPr>
                <a:spLocks noChangeShapeType="1"/>
              </p:cNvSpPr>
              <p:nvPr/>
            </p:nvSpPr>
            <p:spPr bwMode="auto">
              <a:xfrm>
                <a:off x="256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60" name="Line 134"/>
              <p:cNvSpPr>
                <a:spLocks noChangeShapeType="1"/>
              </p:cNvSpPr>
              <p:nvPr/>
            </p:nvSpPr>
            <p:spPr bwMode="auto">
              <a:xfrm>
                <a:off x="259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61" name="Line 135"/>
              <p:cNvSpPr>
                <a:spLocks noChangeShapeType="1"/>
              </p:cNvSpPr>
              <p:nvPr/>
            </p:nvSpPr>
            <p:spPr bwMode="auto">
              <a:xfrm>
                <a:off x="262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62" name="Line 136"/>
              <p:cNvSpPr>
                <a:spLocks noChangeShapeType="1"/>
              </p:cNvSpPr>
              <p:nvPr/>
            </p:nvSpPr>
            <p:spPr bwMode="auto">
              <a:xfrm>
                <a:off x="268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63" name="Line 137"/>
              <p:cNvSpPr>
                <a:spLocks noChangeShapeType="1"/>
              </p:cNvSpPr>
              <p:nvPr/>
            </p:nvSpPr>
            <p:spPr bwMode="auto">
              <a:xfrm>
                <a:off x="271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64" name="Line 138"/>
              <p:cNvSpPr>
                <a:spLocks noChangeShapeType="1"/>
              </p:cNvSpPr>
              <p:nvPr/>
            </p:nvSpPr>
            <p:spPr bwMode="auto">
              <a:xfrm>
                <a:off x="274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65" name="Line 139"/>
              <p:cNvSpPr>
                <a:spLocks noChangeShapeType="1"/>
              </p:cNvSpPr>
              <p:nvPr/>
            </p:nvSpPr>
            <p:spPr bwMode="auto">
              <a:xfrm>
                <a:off x="276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66" name="Line 140"/>
              <p:cNvSpPr>
                <a:spLocks noChangeShapeType="1"/>
              </p:cNvSpPr>
              <p:nvPr/>
            </p:nvSpPr>
            <p:spPr bwMode="auto">
              <a:xfrm>
                <a:off x="282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67" name="Line 141"/>
              <p:cNvSpPr>
                <a:spLocks noChangeShapeType="1"/>
              </p:cNvSpPr>
              <p:nvPr/>
            </p:nvSpPr>
            <p:spPr bwMode="auto">
              <a:xfrm>
                <a:off x="285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68" name="Line 142"/>
              <p:cNvSpPr>
                <a:spLocks noChangeShapeType="1"/>
              </p:cNvSpPr>
              <p:nvPr/>
            </p:nvSpPr>
            <p:spPr bwMode="auto">
              <a:xfrm>
                <a:off x="288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69" name="Line 143"/>
              <p:cNvSpPr>
                <a:spLocks noChangeShapeType="1"/>
              </p:cNvSpPr>
              <p:nvPr/>
            </p:nvSpPr>
            <p:spPr bwMode="auto">
              <a:xfrm>
                <a:off x="291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70" name="Line 144"/>
              <p:cNvSpPr>
                <a:spLocks noChangeShapeType="1"/>
              </p:cNvSpPr>
              <p:nvPr/>
            </p:nvSpPr>
            <p:spPr bwMode="auto">
              <a:xfrm>
                <a:off x="29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71" name="Line 145"/>
              <p:cNvSpPr>
                <a:spLocks noChangeShapeType="1"/>
              </p:cNvSpPr>
              <p:nvPr/>
            </p:nvSpPr>
            <p:spPr bwMode="auto">
              <a:xfrm>
                <a:off x="300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72" name="Line 146"/>
              <p:cNvSpPr>
                <a:spLocks noChangeShapeType="1"/>
              </p:cNvSpPr>
              <p:nvPr/>
            </p:nvSpPr>
            <p:spPr bwMode="auto">
              <a:xfrm>
                <a:off x="303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73" name="Line 147"/>
              <p:cNvSpPr>
                <a:spLocks noChangeShapeType="1"/>
              </p:cNvSpPr>
              <p:nvPr/>
            </p:nvSpPr>
            <p:spPr bwMode="auto">
              <a:xfrm>
                <a:off x="306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74" name="Line 148"/>
              <p:cNvSpPr>
                <a:spLocks noChangeShapeType="1"/>
              </p:cNvSpPr>
              <p:nvPr/>
            </p:nvSpPr>
            <p:spPr bwMode="auto">
              <a:xfrm>
                <a:off x="311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75" name="Line 149"/>
              <p:cNvSpPr>
                <a:spLocks noChangeShapeType="1"/>
              </p:cNvSpPr>
              <p:nvPr/>
            </p:nvSpPr>
            <p:spPr bwMode="auto">
              <a:xfrm>
                <a:off x="314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76" name="Line 150"/>
              <p:cNvSpPr>
                <a:spLocks noChangeShapeType="1"/>
              </p:cNvSpPr>
              <p:nvPr/>
            </p:nvSpPr>
            <p:spPr bwMode="auto">
              <a:xfrm>
                <a:off x="317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77" name="Line 151"/>
              <p:cNvSpPr>
                <a:spLocks noChangeShapeType="1"/>
              </p:cNvSpPr>
              <p:nvPr/>
            </p:nvSpPr>
            <p:spPr bwMode="auto">
              <a:xfrm>
                <a:off x="320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78" name="Line 152"/>
              <p:cNvSpPr>
                <a:spLocks noChangeShapeType="1"/>
              </p:cNvSpPr>
              <p:nvPr/>
            </p:nvSpPr>
            <p:spPr bwMode="auto">
              <a:xfrm>
                <a:off x="326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79" name="Line 153"/>
              <p:cNvSpPr>
                <a:spLocks noChangeShapeType="1"/>
              </p:cNvSpPr>
              <p:nvPr/>
            </p:nvSpPr>
            <p:spPr bwMode="auto">
              <a:xfrm>
                <a:off x="329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80" name="Line 154"/>
              <p:cNvSpPr>
                <a:spLocks noChangeShapeType="1"/>
              </p:cNvSpPr>
              <p:nvPr/>
            </p:nvSpPr>
            <p:spPr bwMode="auto">
              <a:xfrm>
                <a:off x="331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81" name="Line 155"/>
              <p:cNvSpPr>
                <a:spLocks noChangeShapeType="1"/>
              </p:cNvSpPr>
              <p:nvPr/>
            </p:nvSpPr>
            <p:spPr bwMode="auto">
              <a:xfrm>
                <a:off x="334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82" name="Line 156"/>
              <p:cNvSpPr>
                <a:spLocks noChangeShapeType="1"/>
              </p:cNvSpPr>
              <p:nvPr/>
            </p:nvSpPr>
            <p:spPr bwMode="auto">
              <a:xfrm>
                <a:off x="34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83" name="Line 157"/>
              <p:cNvSpPr>
                <a:spLocks noChangeShapeType="1"/>
              </p:cNvSpPr>
              <p:nvPr/>
            </p:nvSpPr>
            <p:spPr bwMode="auto">
              <a:xfrm>
                <a:off x="343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84" name="Line 158"/>
              <p:cNvSpPr>
                <a:spLocks noChangeShapeType="1"/>
              </p:cNvSpPr>
              <p:nvPr/>
            </p:nvSpPr>
            <p:spPr bwMode="auto">
              <a:xfrm>
                <a:off x="34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85" name="Line 159"/>
              <p:cNvSpPr>
                <a:spLocks noChangeShapeType="1"/>
              </p:cNvSpPr>
              <p:nvPr/>
            </p:nvSpPr>
            <p:spPr bwMode="auto">
              <a:xfrm>
                <a:off x="349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86" name="Line 160"/>
              <p:cNvSpPr>
                <a:spLocks noChangeShapeType="1"/>
              </p:cNvSpPr>
              <p:nvPr/>
            </p:nvSpPr>
            <p:spPr bwMode="auto">
              <a:xfrm>
                <a:off x="355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87" name="Line 161"/>
              <p:cNvSpPr>
                <a:spLocks noChangeShapeType="1"/>
              </p:cNvSpPr>
              <p:nvPr/>
            </p:nvSpPr>
            <p:spPr bwMode="auto">
              <a:xfrm>
                <a:off x="358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88" name="Line 162"/>
              <p:cNvSpPr>
                <a:spLocks noChangeShapeType="1"/>
              </p:cNvSpPr>
              <p:nvPr/>
            </p:nvSpPr>
            <p:spPr bwMode="auto">
              <a:xfrm>
                <a:off x="361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89" name="Line 163"/>
              <p:cNvSpPr>
                <a:spLocks noChangeShapeType="1"/>
              </p:cNvSpPr>
              <p:nvPr/>
            </p:nvSpPr>
            <p:spPr bwMode="auto">
              <a:xfrm>
                <a:off x="364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90" name="Line 164"/>
              <p:cNvSpPr>
                <a:spLocks noChangeShapeType="1"/>
              </p:cNvSpPr>
              <p:nvPr/>
            </p:nvSpPr>
            <p:spPr bwMode="auto">
              <a:xfrm>
                <a:off x="369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91" name="Line 165"/>
              <p:cNvSpPr>
                <a:spLocks noChangeShapeType="1"/>
              </p:cNvSpPr>
              <p:nvPr/>
            </p:nvSpPr>
            <p:spPr bwMode="auto">
              <a:xfrm>
                <a:off x="372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92" name="Line 166"/>
              <p:cNvSpPr>
                <a:spLocks noChangeShapeType="1"/>
              </p:cNvSpPr>
              <p:nvPr/>
            </p:nvSpPr>
            <p:spPr bwMode="auto">
              <a:xfrm>
                <a:off x="375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93" name="Line 167"/>
              <p:cNvSpPr>
                <a:spLocks noChangeShapeType="1"/>
              </p:cNvSpPr>
              <p:nvPr/>
            </p:nvSpPr>
            <p:spPr bwMode="auto">
              <a:xfrm>
                <a:off x="378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94" name="Line 168"/>
              <p:cNvSpPr>
                <a:spLocks noChangeShapeType="1"/>
              </p:cNvSpPr>
              <p:nvPr/>
            </p:nvSpPr>
            <p:spPr bwMode="auto">
              <a:xfrm>
                <a:off x="384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95" name="Line 169"/>
              <p:cNvSpPr>
                <a:spLocks noChangeShapeType="1"/>
              </p:cNvSpPr>
              <p:nvPr/>
            </p:nvSpPr>
            <p:spPr bwMode="auto">
              <a:xfrm>
                <a:off x="38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96" name="Line 170"/>
              <p:cNvSpPr>
                <a:spLocks noChangeShapeType="1"/>
              </p:cNvSpPr>
              <p:nvPr/>
            </p:nvSpPr>
            <p:spPr bwMode="auto">
              <a:xfrm>
                <a:off x="390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97" name="Line 171"/>
              <p:cNvSpPr>
                <a:spLocks noChangeShapeType="1"/>
              </p:cNvSpPr>
              <p:nvPr/>
            </p:nvSpPr>
            <p:spPr bwMode="auto">
              <a:xfrm>
                <a:off x="393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98" name="Line 172"/>
              <p:cNvSpPr>
                <a:spLocks noChangeShapeType="1"/>
              </p:cNvSpPr>
              <p:nvPr/>
            </p:nvSpPr>
            <p:spPr bwMode="auto">
              <a:xfrm>
                <a:off x="399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99" name="Line 173"/>
              <p:cNvSpPr>
                <a:spLocks noChangeShapeType="1"/>
              </p:cNvSpPr>
              <p:nvPr/>
            </p:nvSpPr>
            <p:spPr bwMode="auto">
              <a:xfrm>
                <a:off x="402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00" name="Line 174"/>
              <p:cNvSpPr>
                <a:spLocks noChangeShapeType="1"/>
              </p:cNvSpPr>
              <p:nvPr/>
            </p:nvSpPr>
            <p:spPr bwMode="auto">
              <a:xfrm>
                <a:off x="404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01" name="Line 175"/>
              <p:cNvSpPr>
                <a:spLocks noChangeShapeType="1"/>
              </p:cNvSpPr>
              <p:nvPr/>
            </p:nvSpPr>
            <p:spPr bwMode="auto">
              <a:xfrm>
                <a:off x="407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02" name="Line 176"/>
              <p:cNvSpPr>
                <a:spLocks noChangeShapeType="1"/>
              </p:cNvSpPr>
              <p:nvPr/>
            </p:nvSpPr>
            <p:spPr bwMode="auto">
              <a:xfrm>
                <a:off x="413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03" name="Line 177"/>
              <p:cNvSpPr>
                <a:spLocks noChangeShapeType="1"/>
              </p:cNvSpPr>
              <p:nvPr/>
            </p:nvSpPr>
            <p:spPr bwMode="auto">
              <a:xfrm>
                <a:off x="416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04" name="Line 178"/>
              <p:cNvSpPr>
                <a:spLocks noChangeShapeType="1"/>
              </p:cNvSpPr>
              <p:nvPr/>
            </p:nvSpPr>
            <p:spPr bwMode="auto">
              <a:xfrm>
                <a:off x="419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05" name="Line 179"/>
              <p:cNvSpPr>
                <a:spLocks noChangeShapeType="1"/>
              </p:cNvSpPr>
              <p:nvPr/>
            </p:nvSpPr>
            <p:spPr bwMode="auto">
              <a:xfrm>
                <a:off x="421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06" name="Line 180"/>
              <p:cNvSpPr>
                <a:spLocks noChangeShapeType="1"/>
              </p:cNvSpPr>
              <p:nvPr/>
            </p:nvSpPr>
            <p:spPr bwMode="auto">
              <a:xfrm>
                <a:off x="427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07" name="Line 181"/>
              <p:cNvSpPr>
                <a:spLocks noChangeShapeType="1"/>
              </p:cNvSpPr>
              <p:nvPr/>
            </p:nvSpPr>
            <p:spPr bwMode="auto">
              <a:xfrm>
                <a:off x="43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08" name="Line 182"/>
              <p:cNvSpPr>
                <a:spLocks noChangeShapeType="1"/>
              </p:cNvSpPr>
              <p:nvPr/>
            </p:nvSpPr>
            <p:spPr bwMode="auto">
              <a:xfrm>
                <a:off x="433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09" name="Line 183"/>
              <p:cNvSpPr>
                <a:spLocks noChangeShapeType="1"/>
              </p:cNvSpPr>
              <p:nvPr/>
            </p:nvSpPr>
            <p:spPr bwMode="auto">
              <a:xfrm>
                <a:off x="43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10" name="Line 184"/>
              <p:cNvSpPr>
                <a:spLocks noChangeShapeType="1"/>
              </p:cNvSpPr>
              <p:nvPr/>
            </p:nvSpPr>
            <p:spPr bwMode="auto">
              <a:xfrm>
                <a:off x="442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11" name="Line 185"/>
              <p:cNvSpPr>
                <a:spLocks noChangeShapeType="1"/>
              </p:cNvSpPr>
              <p:nvPr/>
            </p:nvSpPr>
            <p:spPr bwMode="auto">
              <a:xfrm>
                <a:off x="445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12" name="Line 186"/>
              <p:cNvSpPr>
                <a:spLocks noChangeShapeType="1"/>
              </p:cNvSpPr>
              <p:nvPr/>
            </p:nvSpPr>
            <p:spPr bwMode="auto">
              <a:xfrm>
                <a:off x="448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13" name="Line 187"/>
              <p:cNvSpPr>
                <a:spLocks noChangeShapeType="1"/>
              </p:cNvSpPr>
              <p:nvPr/>
            </p:nvSpPr>
            <p:spPr bwMode="auto">
              <a:xfrm>
                <a:off x="451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14" name="Line 188"/>
              <p:cNvSpPr>
                <a:spLocks noChangeShapeType="1"/>
              </p:cNvSpPr>
              <p:nvPr/>
            </p:nvSpPr>
            <p:spPr bwMode="auto">
              <a:xfrm>
                <a:off x="457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15" name="Line 189"/>
              <p:cNvSpPr>
                <a:spLocks noChangeShapeType="1"/>
              </p:cNvSpPr>
              <p:nvPr/>
            </p:nvSpPr>
            <p:spPr bwMode="auto">
              <a:xfrm>
                <a:off x="459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16" name="Line 190"/>
              <p:cNvSpPr>
                <a:spLocks noChangeShapeType="1"/>
              </p:cNvSpPr>
              <p:nvPr/>
            </p:nvSpPr>
            <p:spPr bwMode="auto">
              <a:xfrm>
                <a:off x="462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17" name="Line 191"/>
              <p:cNvSpPr>
                <a:spLocks noChangeShapeType="1"/>
              </p:cNvSpPr>
              <p:nvPr/>
            </p:nvSpPr>
            <p:spPr bwMode="auto">
              <a:xfrm>
                <a:off x="465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18" name="Line 192"/>
              <p:cNvSpPr>
                <a:spLocks noChangeShapeType="1"/>
              </p:cNvSpPr>
              <p:nvPr/>
            </p:nvSpPr>
            <p:spPr bwMode="auto">
              <a:xfrm>
                <a:off x="471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19" name="Line 193"/>
              <p:cNvSpPr>
                <a:spLocks noChangeShapeType="1"/>
              </p:cNvSpPr>
              <p:nvPr/>
            </p:nvSpPr>
            <p:spPr bwMode="auto">
              <a:xfrm>
                <a:off x="474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0" name="Line 194"/>
              <p:cNvSpPr>
                <a:spLocks noChangeShapeType="1"/>
              </p:cNvSpPr>
              <p:nvPr/>
            </p:nvSpPr>
            <p:spPr bwMode="auto">
              <a:xfrm>
                <a:off x="47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1" name="Line 195"/>
              <p:cNvSpPr>
                <a:spLocks noChangeShapeType="1"/>
              </p:cNvSpPr>
              <p:nvPr/>
            </p:nvSpPr>
            <p:spPr bwMode="auto">
              <a:xfrm>
                <a:off x="480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2" name="Line 196"/>
              <p:cNvSpPr>
                <a:spLocks noChangeShapeType="1"/>
              </p:cNvSpPr>
              <p:nvPr/>
            </p:nvSpPr>
            <p:spPr bwMode="auto">
              <a:xfrm>
                <a:off x="486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3" name="Line 197"/>
              <p:cNvSpPr>
                <a:spLocks noChangeShapeType="1"/>
              </p:cNvSpPr>
              <p:nvPr/>
            </p:nvSpPr>
            <p:spPr bwMode="auto">
              <a:xfrm>
                <a:off x="489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4" name="Line 198"/>
              <p:cNvSpPr>
                <a:spLocks noChangeShapeType="1"/>
              </p:cNvSpPr>
              <p:nvPr/>
            </p:nvSpPr>
            <p:spPr bwMode="auto">
              <a:xfrm>
                <a:off x="492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5" name="Line 199"/>
              <p:cNvSpPr>
                <a:spLocks noChangeShapeType="1"/>
              </p:cNvSpPr>
              <p:nvPr/>
            </p:nvSpPr>
            <p:spPr bwMode="auto">
              <a:xfrm>
                <a:off x="495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6" name="Line 200"/>
              <p:cNvSpPr>
                <a:spLocks noChangeShapeType="1"/>
              </p:cNvSpPr>
              <p:nvPr/>
            </p:nvSpPr>
            <p:spPr bwMode="auto">
              <a:xfrm>
                <a:off x="500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7" name="Line 201"/>
              <p:cNvSpPr>
                <a:spLocks noChangeShapeType="1"/>
              </p:cNvSpPr>
              <p:nvPr/>
            </p:nvSpPr>
            <p:spPr bwMode="auto">
              <a:xfrm>
                <a:off x="503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8" name="Line 202"/>
              <p:cNvSpPr>
                <a:spLocks noChangeShapeType="1"/>
              </p:cNvSpPr>
              <p:nvPr/>
            </p:nvSpPr>
            <p:spPr bwMode="auto">
              <a:xfrm>
                <a:off x="506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9" name="Line 203"/>
              <p:cNvSpPr>
                <a:spLocks noChangeShapeType="1"/>
              </p:cNvSpPr>
              <p:nvPr/>
            </p:nvSpPr>
            <p:spPr bwMode="auto">
              <a:xfrm>
                <a:off x="509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0" name="Line 204"/>
              <p:cNvSpPr>
                <a:spLocks noChangeShapeType="1"/>
              </p:cNvSpPr>
              <p:nvPr/>
            </p:nvSpPr>
            <p:spPr bwMode="auto">
              <a:xfrm>
                <a:off x="514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" name="Line 206"/>
            <p:cNvSpPr>
              <a:spLocks noChangeShapeType="1"/>
            </p:cNvSpPr>
            <p:nvPr/>
          </p:nvSpPr>
          <p:spPr bwMode="auto">
            <a:xfrm>
              <a:off x="5178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207"/>
            <p:cNvSpPr>
              <a:spLocks noChangeShapeType="1"/>
            </p:cNvSpPr>
            <p:nvPr/>
          </p:nvSpPr>
          <p:spPr bwMode="auto">
            <a:xfrm>
              <a:off x="5208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208"/>
            <p:cNvSpPr>
              <a:spLocks noChangeShapeType="1"/>
            </p:cNvSpPr>
            <p:nvPr/>
          </p:nvSpPr>
          <p:spPr bwMode="auto">
            <a:xfrm>
              <a:off x="5238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209"/>
            <p:cNvSpPr>
              <a:spLocks noChangeShapeType="1"/>
            </p:cNvSpPr>
            <p:nvPr/>
          </p:nvSpPr>
          <p:spPr bwMode="auto">
            <a:xfrm>
              <a:off x="5298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210"/>
            <p:cNvSpPr>
              <a:spLocks noChangeShapeType="1"/>
            </p:cNvSpPr>
            <p:nvPr/>
          </p:nvSpPr>
          <p:spPr bwMode="auto">
            <a:xfrm>
              <a:off x="5322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211"/>
            <p:cNvSpPr>
              <a:spLocks noChangeShapeType="1"/>
            </p:cNvSpPr>
            <p:nvPr/>
          </p:nvSpPr>
          <p:spPr bwMode="auto">
            <a:xfrm>
              <a:off x="5352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212"/>
            <p:cNvSpPr>
              <a:spLocks noChangeShapeType="1"/>
            </p:cNvSpPr>
            <p:nvPr/>
          </p:nvSpPr>
          <p:spPr bwMode="auto">
            <a:xfrm>
              <a:off x="5382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213"/>
            <p:cNvSpPr>
              <a:spLocks noChangeShapeType="1"/>
            </p:cNvSpPr>
            <p:nvPr/>
          </p:nvSpPr>
          <p:spPr bwMode="auto">
            <a:xfrm>
              <a:off x="5442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214"/>
            <p:cNvSpPr>
              <a:spLocks noChangeShapeType="1"/>
            </p:cNvSpPr>
            <p:nvPr/>
          </p:nvSpPr>
          <p:spPr bwMode="auto">
            <a:xfrm>
              <a:off x="5472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215"/>
            <p:cNvSpPr>
              <a:spLocks noChangeShapeType="1"/>
            </p:cNvSpPr>
            <p:nvPr/>
          </p:nvSpPr>
          <p:spPr bwMode="auto">
            <a:xfrm>
              <a:off x="5502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216"/>
            <p:cNvSpPr>
              <a:spLocks noChangeShapeType="1"/>
            </p:cNvSpPr>
            <p:nvPr/>
          </p:nvSpPr>
          <p:spPr bwMode="auto">
            <a:xfrm>
              <a:off x="5526" y="360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217"/>
            <p:cNvSpPr>
              <a:spLocks noChangeShapeType="1"/>
            </p:cNvSpPr>
            <p:nvPr/>
          </p:nvSpPr>
          <p:spPr bwMode="auto">
            <a:xfrm>
              <a:off x="-396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218"/>
            <p:cNvSpPr>
              <a:spLocks noChangeArrowheads="1"/>
            </p:cNvSpPr>
            <p:nvPr/>
          </p:nvSpPr>
          <p:spPr bwMode="auto">
            <a:xfrm>
              <a:off x="-495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786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Line 219"/>
            <p:cNvSpPr>
              <a:spLocks noChangeShapeType="1"/>
            </p:cNvSpPr>
            <p:nvPr/>
          </p:nvSpPr>
          <p:spPr bwMode="auto">
            <a:xfrm>
              <a:off x="180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220"/>
            <p:cNvSpPr>
              <a:spLocks noChangeArrowheads="1"/>
            </p:cNvSpPr>
            <p:nvPr/>
          </p:nvSpPr>
          <p:spPr bwMode="auto">
            <a:xfrm>
              <a:off x="81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788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Line 221"/>
            <p:cNvSpPr>
              <a:spLocks noChangeShapeType="1"/>
            </p:cNvSpPr>
            <p:nvPr/>
          </p:nvSpPr>
          <p:spPr bwMode="auto">
            <a:xfrm>
              <a:off x="762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222"/>
            <p:cNvSpPr>
              <a:spLocks noChangeArrowheads="1"/>
            </p:cNvSpPr>
            <p:nvPr/>
          </p:nvSpPr>
          <p:spPr bwMode="auto">
            <a:xfrm>
              <a:off x="663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Line 223"/>
            <p:cNvSpPr>
              <a:spLocks noChangeShapeType="1"/>
            </p:cNvSpPr>
            <p:nvPr/>
          </p:nvSpPr>
          <p:spPr bwMode="auto">
            <a:xfrm>
              <a:off x="1344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24"/>
            <p:cNvSpPr>
              <a:spLocks noChangeArrowheads="1"/>
            </p:cNvSpPr>
            <p:nvPr/>
          </p:nvSpPr>
          <p:spPr bwMode="auto">
            <a:xfrm>
              <a:off x="1245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Line 225"/>
            <p:cNvSpPr>
              <a:spLocks noChangeShapeType="1"/>
            </p:cNvSpPr>
            <p:nvPr/>
          </p:nvSpPr>
          <p:spPr bwMode="auto">
            <a:xfrm>
              <a:off x="1926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26"/>
            <p:cNvSpPr>
              <a:spLocks noChangeArrowheads="1"/>
            </p:cNvSpPr>
            <p:nvPr/>
          </p:nvSpPr>
          <p:spPr bwMode="auto">
            <a:xfrm>
              <a:off x="1827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Line 227"/>
            <p:cNvSpPr>
              <a:spLocks noChangeShapeType="1"/>
            </p:cNvSpPr>
            <p:nvPr/>
          </p:nvSpPr>
          <p:spPr bwMode="auto">
            <a:xfrm>
              <a:off x="2508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28"/>
            <p:cNvSpPr>
              <a:spLocks noChangeArrowheads="1"/>
            </p:cNvSpPr>
            <p:nvPr/>
          </p:nvSpPr>
          <p:spPr bwMode="auto">
            <a:xfrm>
              <a:off x="2409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Line 229"/>
            <p:cNvSpPr>
              <a:spLocks noChangeShapeType="1"/>
            </p:cNvSpPr>
            <p:nvPr/>
          </p:nvSpPr>
          <p:spPr bwMode="auto">
            <a:xfrm>
              <a:off x="3090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30"/>
            <p:cNvSpPr>
              <a:spLocks noChangeArrowheads="1"/>
            </p:cNvSpPr>
            <p:nvPr/>
          </p:nvSpPr>
          <p:spPr bwMode="auto">
            <a:xfrm>
              <a:off x="2991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Line 231"/>
            <p:cNvSpPr>
              <a:spLocks noChangeShapeType="1"/>
            </p:cNvSpPr>
            <p:nvPr/>
          </p:nvSpPr>
          <p:spPr bwMode="auto">
            <a:xfrm>
              <a:off x="3666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32"/>
            <p:cNvSpPr>
              <a:spLocks noChangeArrowheads="1"/>
            </p:cNvSpPr>
            <p:nvPr/>
          </p:nvSpPr>
          <p:spPr bwMode="auto">
            <a:xfrm>
              <a:off x="3567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Line 233"/>
            <p:cNvSpPr>
              <a:spLocks noChangeShapeType="1"/>
            </p:cNvSpPr>
            <p:nvPr/>
          </p:nvSpPr>
          <p:spPr bwMode="auto">
            <a:xfrm>
              <a:off x="4248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34"/>
            <p:cNvSpPr>
              <a:spLocks noChangeArrowheads="1"/>
            </p:cNvSpPr>
            <p:nvPr/>
          </p:nvSpPr>
          <p:spPr bwMode="auto">
            <a:xfrm>
              <a:off x="4149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Line 235"/>
            <p:cNvSpPr>
              <a:spLocks noChangeShapeType="1"/>
            </p:cNvSpPr>
            <p:nvPr/>
          </p:nvSpPr>
          <p:spPr bwMode="auto">
            <a:xfrm>
              <a:off x="4830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36"/>
            <p:cNvSpPr>
              <a:spLocks noChangeArrowheads="1"/>
            </p:cNvSpPr>
            <p:nvPr/>
          </p:nvSpPr>
          <p:spPr bwMode="auto">
            <a:xfrm>
              <a:off x="4731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Line 237"/>
            <p:cNvSpPr>
              <a:spLocks noChangeShapeType="1"/>
            </p:cNvSpPr>
            <p:nvPr/>
          </p:nvSpPr>
          <p:spPr bwMode="auto">
            <a:xfrm>
              <a:off x="5412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238"/>
            <p:cNvSpPr>
              <a:spLocks noChangeArrowheads="1"/>
            </p:cNvSpPr>
            <p:nvPr/>
          </p:nvSpPr>
          <p:spPr bwMode="auto">
            <a:xfrm>
              <a:off x="5313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239"/>
            <p:cNvSpPr>
              <a:spLocks noChangeArrowheads="1"/>
            </p:cNvSpPr>
            <p:nvPr/>
          </p:nvSpPr>
          <p:spPr bwMode="auto">
            <a:xfrm>
              <a:off x="2277" y="3791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m/z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Line 240"/>
            <p:cNvSpPr>
              <a:spLocks noChangeShapeType="1"/>
            </p:cNvSpPr>
            <p:nvPr/>
          </p:nvSpPr>
          <p:spPr bwMode="auto">
            <a:xfrm flipV="1">
              <a:off x="-798" y="2285"/>
              <a:ext cx="0" cy="13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241"/>
            <p:cNvSpPr>
              <a:spLocks noChangeShapeType="1"/>
            </p:cNvSpPr>
            <p:nvPr/>
          </p:nvSpPr>
          <p:spPr bwMode="auto">
            <a:xfrm flipH="1">
              <a:off x="-840" y="353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242"/>
            <p:cNvSpPr>
              <a:spLocks noChangeShapeType="1"/>
            </p:cNvSpPr>
            <p:nvPr/>
          </p:nvSpPr>
          <p:spPr bwMode="auto">
            <a:xfrm flipH="1">
              <a:off x="-840" y="347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Line 243"/>
            <p:cNvSpPr>
              <a:spLocks noChangeShapeType="1"/>
            </p:cNvSpPr>
            <p:nvPr/>
          </p:nvSpPr>
          <p:spPr bwMode="auto">
            <a:xfrm flipH="1">
              <a:off x="-840" y="340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244"/>
            <p:cNvSpPr>
              <a:spLocks noChangeShapeType="1"/>
            </p:cNvSpPr>
            <p:nvPr/>
          </p:nvSpPr>
          <p:spPr bwMode="auto">
            <a:xfrm flipH="1">
              <a:off x="-840" y="327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245"/>
            <p:cNvSpPr>
              <a:spLocks noChangeShapeType="1"/>
            </p:cNvSpPr>
            <p:nvPr/>
          </p:nvSpPr>
          <p:spPr bwMode="auto">
            <a:xfrm flipH="1">
              <a:off x="-840" y="320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246"/>
            <p:cNvSpPr>
              <a:spLocks noChangeShapeType="1"/>
            </p:cNvSpPr>
            <p:nvPr/>
          </p:nvSpPr>
          <p:spPr bwMode="auto">
            <a:xfrm flipH="1">
              <a:off x="-840" y="314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247"/>
            <p:cNvSpPr>
              <a:spLocks noChangeShapeType="1"/>
            </p:cNvSpPr>
            <p:nvPr/>
          </p:nvSpPr>
          <p:spPr bwMode="auto">
            <a:xfrm flipH="1">
              <a:off x="-840" y="301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248"/>
            <p:cNvSpPr>
              <a:spLocks noChangeShapeType="1"/>
            </p:cNvSpPr>
            <p:nvPr/>
          </p:nvSpPr>
          <p:spPr bwMode="auto">
            <a:xfrm flipH="1">
              <a:off x="-840" y="294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249"/>
            <p:cNvSpPr>
              <a:spLocks noChangeShapeType="1"/>
            </p:cNvSpPr>
            <p:nvPr/>
          </p:nvSpPr>
          <p:spPr bwMode="auto">
            <a:xfrm flipH="1">
              <a:off x="-840" y="287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250"/>
            <p:cNvSpPr>
              <a:spLocks noChangeShapeType="1"/>
            </p:cNvSpPr>
            <p:nvPr/>
          </p:nvSpPr>
          <p:spPr bwMode="auto">
            <a:xfrm flipH="1">
              <a:off x="-840" y="274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251"/>
            <p:cNvSpPr>
              <a:spLocks noChangeShapeType="1"/>
            </p:cNvSpPr>
            <p:nvPr/>
          </p:nvSpPr>
          <p:spPr bwMode="auto">
            <a:xfrm flipH="1">
              <a:off x="-840" y="268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252"/>
            <p:cNvSpPr>
              <a:spLocks noChangeShapeType="1"/>
            </p:cNvSpPr>
            <p:nvPr/>
          </p:nvSpPr>
          <p:spPr bwMode="auto">
            <a:xfrm flipH="1">
              <a:off x="-840" y="261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253"/>
            <p:cNvSpPr>
              <a:spLocks noChangeShapeType="1"/>
            </p:cNvSpPr>
            <p:nvPr/>
          </p:nvSpPr>
          <p:spPr bwMode="auto">
            <a:xfrm flipH="1">
              <a:off x="-840" y="248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254"/>
            <p:cNvSpPr>
              <a:spLocks noChangeShapeType="1"/>
            </p:cNvSpPr>
            <p:nvPr/>
          </p:nvSpPr>
          <p:spPr bwMode="auto">
            <a:xfrm flipH="1">
              <a:off x="-840" y="241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255"/>
            <p:cNvSpPr>
              <a:spLocks noChangeShapeType="1"/>
            </p:cNvSpPr>
            <p:nvPr/>
          </p:nvSpPr>
          <p:spPr bwMode="auto">
            <a:xfrm flipH="1">
              <a:off x="-840" y="235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256"/>
            <p:cNvSpPr>
              <a:spLocks noChangeShapeType="1"/>
            </p:cNvSpPr>
            <p:nvPr/>
          </p:nvSpPr>
          <p:spPr bwMode="auto">
            <a:xfrm flipH="1">
              <a:off x="-858" y="3341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257"/>
            <p:cNvSpPr>
              <a:spLocks noChangeArrowheads="1"/>
            </p:cNvSpPr>
            <p:nvPr/>
          </p:nvSpPr>
          <p:spPr bwMode="auto">
            <a:xfrm>
              <a:off x="-1008" y="3293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Line 258"/>
            <p:cNvSpPr>
              <a:spLocks noChangeShapeType="1"/>
            </p:cNvSpPr>
            <p:nvPr/>
          </p:nvSpPr>
          <p:spPr bwMode="auto">
            <a:xfrm flipH="1">
              <a:off x="-858" y="3077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259"/>
            <p:cNvSpPr>
              <a:spLocks noChangeArrowheads="1"/>
            </p:cNvSpPr>
            <p:nvPr/>
          </p:nvSpPr>
          <p:spPr bwMode="auto">
            <a:xfrm>
              <a:off x="-1008" y="3029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Line 260"/>
            <p:cNvSpPr>
              <a:spLocks noChangeShapeType="1"/>
            </p:cNvSpPr>
            <p:nvPr/>
          </p:nvSpPr>
          <p:spPr bwMode="auto">
            <a:xfrm flipH="1">
              <a:off x="-858" y="2813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261"/>
            <p:cNvSpPr>
              <a:spLocks noChangeArrowheads="1"/>
            </p:cNvSpPr>
            <p:nvPr/>
          </p:nvSpPr>
          <p:spPr bwMode="auto">
            <a:xfrm>
              <a:off x="-1008" y="2765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Line 262"/>
            <p:cNvSpPr>
              <a:spLocks noChangeShapeType="1"/>
            </p:cNvSpPr>
            <p:nvPr/>
          </p:nvSpPr>
          <p:spPr bwMode="auto">
            <a:xfrm flipH="1">
              <a:off x="-858" y="2549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263"/>
            <p:cNvSpPr>
              <a:spLocks noChangeArrowheads="1"/>
            </p:cNvSpPr>
            <p:nvPr/>
          </p:nvSpPr>
          <p:spPr bwMode="auto">
            <a:xfrm>
              <a:off x="-1008" y="2501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Line 264"/>
            <p:cNvSpPr>
              <a:spLocks noChangeShapeType="1"/>
            </p:cNvSpPr>
            <p:nvPr/>
          </p:nvSpPr>
          <p:spPr bwMode="auto">
            <a:xfrm flipH="1">
              <a:off x="-858" y="2285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0" name="Rectangle 265"/>
            <p:cNvSpPr>
              <a:spLocks noChangeArrowheads="1"/>
            </p:cNvSpPr>
            <p:nvPr/>
          </p:nvSpPr>
          <p:spPr bwMode="auto">
            <a:xfrm>
              <a:off x="-1056" y="2237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1" name="Line 266"/>
            <p:cNvSpPr>
              <a:spLocks noChangeShapeType="1"/>
            </p:cNvSpPr>
            <p:nvPr/>
          </p:nvSpPr>
          <p:spPr bwMode="auto">
            <a:xfrm flipV="1">
              <a:off x="-798" y="851"/>
              <a:ext cx="0" cy="13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3" name="Line 267"/>
            <p:cNvSpPr>
              <a:spLocks noChangeShapeType="1"/>
            </p:cNvSpPr>
            <p:nvPr/>
          </p:nvSpPr>
          <p:spPr bwMode="auto">
            <a:xfrm flipH="1">
              <a:off x="-840" y="210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4" name="Line 268"/>
            <p:cNvSpPr>
              <a:spLocks noChangeShapeType="1"/>
            </p:cNvSpPr>
            <p:nvPr/>
          </p:nvSpPr>
          <p:spPr bwMode="auto">
            <a:xfrm flipH="1">
              <a:off x="-840" y="203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5" name="Line 269"/>
            <p:cNvSpPr>
              <a:spLocks noChangeShapeType="1"/>
            </p:cNvSpPr>
            <p:nvPr/>
          </p:nvSpPr>
          <p:spPr bwMode="auto">
            <a:xfrm flipH="1">
              <a:off x="-840" y="197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6" name="Line 270"/>
            <p:cNvSpPr>
              <a:spLocks noChangeShapeType="1"/>
            </p:cNvSpPr>
            <p:nvPr/>
          </p:nvSpPr>
          <p:spPr bwMode="auto">
            <a:xfrm flipH="1">
              <a:off x="-840" y="184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7" name="Line 271"/>
            <p:cNvSpPr>
              <a:spLocks noChangeShapeType="1"/>
            </p:cNvSpPr>
            <p:nvPr/>
          </p:nvSpPr>
          <p:spPr bwMode="auto">
            <a:xfrm flipH="1">
              <a:off x="-840" y="177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8" name="Line 272"/>
            <p:cNvSpPr>
              <a:spLocks noChangeShapeType="1"/>
            </p:cNvSpPr>
            <p:nvPr/>
          </p:nvSpPr>
          <p:spPr bwMode="auto">
            <a:xfrm flipH="1">
              <a:off x="-840" y="170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9" name="Line 273"/>
            <p:cNvSpPr>
              <a:spLocks noChangeShapeType="1"/>
            </p:cNvSpPr>
            <p:nvPr/>
          </p:nvSpPr>
          <p:spPr bwMode="auto">
            <a:xfrm flipH="1">
              <a:off x="-840" y="157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0" name="Line 274"/>
            <p:cNvSpPr>
              <a:spLocks noChangeShapeType="1"/>
            </p:cNvSpPr>
            <p:nvPr/>
          </p:nvSpPr>
          <p:spPr bwMode="auto">
            <a:xfrm flipH="1">
              <a:off x="-840" y="151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1" name="Line 275"/>
            <p:cNvSpPr>
              <a:spLocks noChangeShapeType="1"/>
            </p:cNvSpPr>
            <p:nvPr/>
          </p:nvSpPr>
          <p:spPr bwMode="auto">
            <a:xfrm flipH="1">
              <a:off x="-840" y="144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2" name="Line 276"/>
            <p:cNvSpPr>
              <a:spLocks noChangeShapeType="1"/>
            </p:cNvSpPr>
            <p:nvPr/>
          </p:nvSpPr>
          <p:spPr bwMode="auto">
            <a:xfrm flipH="1">
              <a:off x="-840" y="131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3" name="Line 277"/>
            <p:cNvSpPr>
              <a:spLocks noChangeShapeType="1"/>
            </p:cNvSpPr>
            <p:nvPr/>
          </p:nvSpPr>
          <p:spPr bwMode="auto">
            <a:xfrm flipH="1">
              <a:off x="-840" y="124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4" name="Line 278"/>
            <p:cNvSpPr>
              <a:spLocks noChangeShapeType="1"/>
            </p:cNvSpPr>
            <p:nvPr/>
          </p:nvSpPr>
          <p:spPr bwMode="auto">
            <a:xfrm flipH="1">
              <a:off x="-840" y="118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5" name="Line 279"/>
            <p:cNvSpPr>
              <a:spLocks noChangeShapeType="1"/>
            </p:cNvSpPr>
            <p:nvPr/>
          </p:nvSpPr>
          <p:spPr bwMode="auto">
            <a:xfrm flipH="1">
              <a:off x="-840" y="104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6" name="Line 280"/>
            <p:cNvSpPr>
              <a:spLocks noChangeShapeType="1"/>
            </p:cNvSpPr>
            <p:nvPr/>
          </p:nvSpPr>
          <p:spPr bwMode="auto">
            <a:xfrm flipH="1">
              <a:off x="-840" y="98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7" name="Line 281"/>
            <p:cNvSpPr>
              <a:spLocks noChangeShapeType="1"/>
            </p:cNvSpPr>
            <p:nvPr/>
          </p:nvSpPr>
          <p:spPr bwMode="auto">
            <a:xfrm flipH="1">
              <a:off x="-840" y="91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8" name="Line 282"/>
            <p:cNvSpPr>
              <a:spLocks noChangeShapeType="1"/>
            </p:cNvSpPr>
            <p:nvPr/>
          </p:nvSpPr>
          <p:spPr bwMode="auto">
            <a:xfrm flipH="1">
              <a:off x="-858" y="1907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9" name="Rectangle 283"/>
            <p:cNvSpPr>
              <a:spLocks noChangeArrowheads="1"/>
            </p:cNvSpPr>
            <p:nvPr/>
          </p:nvSpPr>
          <p:spPr bwMode="auto">
            <a:xfrm>
              <a:off x="-1008" y="1859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0" name="Line 284"/>
            <p:cNvSpPr>
              <a:spLocks noChangeShapeType="1"/>
            </p:cNvSpPr>
            <p:nvPr/>
          </p:nvSpPr>
          <p:spPr bwMode="auto">
            <a:xfrm flipH="1">
              <a:off x="-858" y="1643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41" name="Rectangle 285"/>
            <p:cNvSpPr>
              <a:spLocks noChangeArrowheads="1"/>
            </p:cNvSpPr>
            <p:nvPr/>
          </p:nvSpPr>
          <p:spPr bwMode="auto">
            <a:xfrm>
              <a:off x="-1008" y="1595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2" name="Line 286"/>
            <p:cNvSpPr>
              <a:spLocks noChangeShapeType="1"/>
            </p:cNvSpPr>
            <p:nvPr/>
          </p:nvSpPr>
          <p:spPr bwMode="auto">
            <a:xfrm flipH="1">
              <a:off x="-858" y="1379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43" name="Rectangle 287"/>
            <p:cNvSpPr>
              <a:spLocks noChangeArrowheads="1"/>
            </p:cNvSpPr>
            <p:nvPr/>
          </p:nvSpPr>
          <p:spPr bwMode="auto">
            <a:xfrm>
              <a:off x="-1008" y="1331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4" name="Line 288"/>
            <p:cNvSpPr>
              <a:spLocks noChangeShapeType="1"/>
            </p:cNvSpPr>
            <p:nvPr/>
          </p:nvSpPr>
          <p:spPr bwMode="auto">
            <a:xfrm flipH="1">
              <a:off x="-858" y="1115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45" name="Rectangle 289"/>
            <p:cNvSpPr>
              <a:spLocks noChangeArrowheads="1"/>
            </p:cNvSpPr>
            <p:nvPr/>
          </p:nvSpPr>
          <p:spPr bwMode="auto">
            <a:xfrm>
              <a:off x="-1008" y="1067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6" name="Line 290"/>
            <p:cNvSpPr>
              <a:spLocks noChangeShapeType="1"/>
            </p:cNvSpPr>
            <p:nvPr/>
          </p:nvSpPr>
          <p:spPr bwMode="auto">
            <a:xfrm flipH="1">
              <a:off x="-858" y="857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47" name="Rectangle 291"/>
            <p:cNvSpPr>
              <a:spLocks noChangeArrowheads="1"/>
            </p:cNvSpPr>
            <p:nvPr/>
          </p:nvSpPr>
          <p:spPr bwMode="auto">
            <a:xfrm>
              <a:off x="-1056" y="809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8" name="Rectangle 292"/>
            <p:cNvSpPr>
              <a:spLocks noChangeArrowheads="1"/>
            </p:cNvSpPr>
            <p:nvPr/>
          </p:nvSpPr>
          <p:spPr bwMode="auto">
            <a:xfrm rot="16200000">
              <a:off x="-1576" y="1480"/>
              <a:ext cx="89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Relative Abundance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9" name="Line 293"/>
            <p:cNvSpPr>
              <a:spLocks noChangeShapeType="1"/>
            </p:cNvSpPr>
            <p:nvPr/>
          </p:nvSpPr>
          <p:spPr bwMode="auto">
            <a:xfrm>
              <a:off x="-783" y="2166"/>
              <a:ext cx="63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50" name="Freeform 294"/>
            <p:cNvSpPr>
              <a:spLocks/>
            </p:cNvSpPr>
            <p:nvPr/>
          </p:nvSpPr>
          <p:spPr bwMode="auto">
            <a:xfrm>
              <a:off x="-798" y="857"/>
              <a:ext cx="6348" cy="1308"/>
            </a:xfrm>
            <a:custGeom>
              <a:avLst/>
              <a:gdLst>
                <a:gd name="T0" fmla="*/ 14 w 1058"/>
                <a:gd name="T1" fmla="*/ 218 h 218"/>
                <a:gd name="T2" fmla="*/ 34 w 1058"/>
                <a:gd name="T3" fmla="*/ 218 h 218"/>
                <a:gd name="T4" fmla="*/ 54 w 1058"/>
                <a:gd name="T5" fmla="*/ 218 h 218"/>
                <a:gd name="T6" fmla="*/ 75 w 1058"/>
                <a:gd name="T7" fmla="*/ 218 h 218"/>
                <a:gd name="T8" fmla="*/ 95 w 1058"/>
                <a:gd name="T9" fmla="*/ 218 h 218"/>
                <a:gd name="T10" fmla="*/ 115 w 1058"/>
                <a:gd name="T11" fmla="*/ 218 h 218"/>
                <a:gd name="T12" fmla="*/ 135 w 1058"/>
                <a:gd name="T13" fmla="*/ 218 h 218"/>
                <a:gd name="T14" fmla="*/ 155 w 1058"/>
                <a:gd name="T15" fmla="*/ 218 h 218"/>
                <a:gd name="T16" fmla="*/ 176 w 1058"/>
                <a:gd name="T17" fmla="*/ 218 h 218"/>
                <a:gd name="T18" fmla="*/ 196 w 1058"/>
                <a:gd name="T19" fmla="*/ 218 h 218"/>
                <a:gd name="T20" fmla="*/ 216 w 1058"/>
                <a:gd name="T21" fmla="*/ 218 h 218"/>
                <a:gd name="T22" fmla="*/ 236 w 1058"/>
                <a:gd name="T23" fmla="*/ 218 h 218"/>
                <a:gd name="T24" fmla="*/ 256 w 1058"/>
                <a:gd name="T25" fmla="*/ 218 h 218"/>
                <a:gd name="T26" fmla="*/ 276 w 1058"/>
                <a:gd name="T27" fmla="*/ 218 h 218"/>
                <a:gd name="T28" fmla="*/ 297 w 1058"/>
                <a:gd name="T29" fmla="*/ 218 h 218"/>
                <a:gd name="T30" fmla="*/ 317 w 1058"/>
                <a:gd name="T31" fmla="*/ 216 h 218"/>
                <a:gd name="T32" fmla="*/ 337 w 1058"/>
                <a:gd name="T33" fmla="*/ 218 h 218"/>
                <a:gd name="T34" fmla="*/ 357 w 1058"/>
                <a:gd name="T35" fmla="*/ 216 h 218"/>
                <a:gd name="T36" fmla="*/ 377 w 1058"/>
                <a:gd name="T37" fmla="*/ 215 h 218"/>
                <a:gd name="T38" fmla="*/ 397 w 1058"/>
                <a:gd name="T39" fmla="*/ 188 h 218"/>
                <a:gd name="T40" fmla="*/ 418 w 1058"/>
                <a:gd name="T41" fmla="*/ 159 h 218"/>
                <a:gd name="T42" fmla="*/ 438 w 1058"/>
                <a:gd name="T43" fmla="*/ 190 h 218"/>
                <a:gd name="T44" fmla="*/ 458 w 1058"/>
                <a:gd name="T45" fmla="*/ 69 h 218"/>
                <a:gd name="T46" fmla="*/ 478 w 1058"/>
                <a:gd name="T47" fmla="*/ 167 h 218"/>
                <a:gd name="T48" fmla="*/ 498 w 1058"/>
                <a:gd name="T49" fmla="*/ 75 h 218"/>
                <a:gd name="T50" fmla="*/ 519 w 1058"/>
                <a:gd name="T51" fmla="*/ 59 h 218"/>
                <a:gd name="T52" fmla="*/ 539 w 1058"/>
                <a:gd name="T53" fmla="*/ 161 h 218"/>
                <a:gd name="T54" fmla="*/ 559 w 1058"/>
                <a:gd name="T55" fmla="*/ 48 h 218"/>
                <a:gd name="T56" fmla="*/ 579 w 1058"/>
                <a:gd name="T57" fmla="*/ 186 h 218"/>
                <a:gd name="T58" fmla="*/ 599 w 1058"/>
                <a:gd name="T59" fmla="*/ 114 h 218"/>
                <a:gd name="T60" fmla="*/ 619 w 1058"/>
                <a:gd name="T61" fmla="*/ 164 h 218"/>
                <a:gd name="T62" fmla="*/ 640 w 1058"/>
                <a:gd name="T63" fmla="*/ 191 h 218"/>
                <a:gd name="T64" fmla="*/ 660 w 1058"/>
                <a:gd name="T65" fmla="*/ 159 h 218"/>
                <a:gd name="T66" fmla="*/ 680 w 1058"/>
                <a:gd name="T67" fmla="*/ 211 h 218"/>
                <a:gd name="T68" fmla="*/ 700 w 1058"/>
                <a:gd name="T69" fmla="*/ 180 h 218"/>
                <a:gd name="T70" fmla="*/ 720 w 1058"/>
                <a:gd name="T71" fmla="*/ 208 h 218"/>
                <a:gd name="T72" fmla="*/ 740 w 1058"/>
                <a:gd name="T73" fmla="*/ 214 h 218"/>
                <a:gd name="T74" fmla="*/ 761 w 1058"/>
                <a:gd name="T75" fmla="*/ 213 h 218"/>
                <a:gd name="T76" fmla="*/ 781 w 1058"/>
                <a:gd name="T77" fmla="*/ 218 h 218"/>
                <a:gd name="T78" fmla="*/ 801 w 1058"/>
                <a:gd name="T79" fmla="*/ 214 h 218"/>
                <a:gd name="T80" fmla="*/ 821 w 1058"/>
                <a:gd name="T81" fmla="*/ 218 h 218"/>
                <a:gd name="T82" fmla="*/ 841 w 1058"/>
                <a:gd name="T83" fmla="*/ 218 h 218"/>
                <a:gd name="T84" fmla="*/ 862 w 1058"/>
                <a:gd name="T85" fmla="*/ 218 h 218"/>
                <a:gd name="T86" fmla="*/ 882 w 1058"/>
                <a:gd name="T87" fmla="*/ 218 h 218"/>
                <a:gd name="T88" fmla="*/ 902 w 1058"/>
                <a:gd name="T89" fmla="*/ 218 h 218"/>
                <a:gd name="T90" fmla="*/ 922 w 1058"/>
                <a:gd name="T91" fmla="*/ 218 h 218"/>
                <a:gd name="T92" fmla="*/ 942 w 1058"/>
                <a:gd name="T93" fmla="*/ 218 h 218"/>
                <a:gd name="T94" fmla="*/ 962 w 1058"/>
                <a:gd name="T95" fmla="*/ 218 h 218"/>
                <a:gd name="T96" fmla="*/ 983 w 1058"/>
                <a:gd name="T97" fmla="*/ 218 h 218"/>
                <a:gd name="T98" fmla="*/ 1003 w 1058"/>
                <a:gd name="T99" fmla="*/ 218 h 218"/>
                <a:gd name="T100" fmla="*/ 1023 w 1058"/>
                <a:gd name="T101" fmla="*/ 218 h 218"/>
                <a:gd name="T102" fmla="*/ 1043 w 1058"/>
                <a:gd name="T103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58" h="218">
                  <a:moveTo>
                    <a:pt x="0" y="218"/>
                  </a:moveTo>
                  <a:lnTo>
                    <a:pt x="2" y="218"/>
                  </a:lnTo>
                  <a:lnTo>
                    <a:pt x="6" y="218"/>
                  </a:lnTo>
                  <a:lnTo>
                    <a:pt x="10" y="218"/>
                  </a:lnTo>
                  <a:lnTo>
                    <a:pt x="14" y="218"/>
                  </a:lnTo>
                  <a:lnTo>
                    <a:pt x="18" y="218"/>
                  </a:lnTo>
                  <a:lnTo>
                    <a:pt x="22" y="218"/>
                  </a:lnTo>
                  <a:lnTo>
                    <a:pt x="26" y="218"/>
                  </a:lnTo>
                  <a:lnTo>
                    <a:pt x="30" y="218"/>
                  </a:lnTo>
                  <a:lnTo>
                    <a:pt x="34" y="218"/>
                  </a:lnTo>
                  <a:lnTo>
                    <a:pt x="38" y="218"/>
                  </a:lnTo>
                  <a:lnTo>
                    <a:pt x="42" y="218"/>
                  </a:lnTo>
                  <a:lnTo>
                    <a:pt x="46" y="218"/>
                  </a:lnTo>
                  <a:lnTo>
                    <a:pt x="50" y="218"/>
                  </a:lnTo>
                  <a:lnTo>
                    <a:pt x="54" y="218"/>
                  </a:lnTo>
                  <a:lnTo>
                    <a:pt x="59" y="218"/>
                  </a:lnTo>
                  <a:lnTo>
                    <a:pt x="63" y="218"/>
                  </a:lnTo>
                  <a:lnTo>
                    <a:pt x="67" y="218"/>
                  </a:lnTo>
                  <a:lnTo>
                    <a:pt x="71" y="218"/>
                  </a:lnTo>
                  <a:lnTo>
                    <a:pt x="75" y="218"/>
                  </a:lnTo>
                  <a:lnTo>
                    <a:pt x="79" y="218"/>
                  </a:lnTo>
                  <a:lnTo>
                    <a:pt x="83" y="218"/>
                  </a:lnTo>
                  <a:lnTo>
                    <a:pt x="87" y="218"/>
                  </a:lnTo>
                  <a:lnTo>
                    <a:pt x="91" y="218"/>
                  </a:lnTo>
                  <a:lnTo>
                    <a:pt x="95" y="218"/>
                  </a:lnTo>
                  <a:lnTo>
                    <a:pt x="99" y="218"/>
                  </a:lnTo>
                  <a:lnTo>
                    <a:pt x="103" y="218"/>
                  </a:lnTo>
                  <a:lnTo>
                    <a:pt x="107" y="218"/>
                  </a:lnTo>
                  <a:lnTo>
                    <a:pt x="111" y="218"/>
                  </a:lnTo>
                  <a:lnTo>
                    <a:pt x="115" y="218"/>
                  </a:lnTo>
                  <a:lnTo>
                    <a:pt x="119" y="218"/>
                  </a:lnTo>
                  <a:lnTo>
                    <a:pt x="123" y="218"/>
                  </a:lnTo>
                  <a:lnTo>
                    <a:pt x="127" y="218"/>
                  </a:lnTo>
                  <a:lnTo>
                    <a:pt x="131" y="218"/>
                  </a:lnTo>
                  <a:lnTo>
                    <a:pt x="135" y="218"/>
                  </a:lnTo>
                  <a:lnTo>
                    <a:pt x="139" y="218"/>
                  </a:lnTo>
                  <a:lnTo>
                    <a:pt x="143" y="218"/>
                  </a:lnTo>
                  <a:lnTo>
                    <a:pt x="147" y="218"/>
                  </a:lnTo>
                  <a:lnTo>
                    <a:pt x="151" y="218"/>
                  </a:lnTo>
                  <a:lnTo>
                    <a:pt x="155" y="218"/>
                  </a:lnTo>
                  <a:lnTo>
                    <a:pt x="159" y="218"/>
                  </a:lnTo>
                  <a:lnTo>
                    <a:pt x="163" y="218"/>
                  </a:lnTo>
                  <a:lnTo>
                    <a:pt x="167" y="218"/>
                  </a:lnTo>
                  <a:lnTo>
                    <a:pt x="171" y="218"/>
                  </a:lnTo>
                  <a:lnTo>
                    <a:pt x="176" y="218"/>
                  </a:lnTo>
                  <a:lnTo>
                    <a:pt x="180" y="218"/>
                  </a:lnTo>
                  <a:lnTo>
                    <a:pt x="184" y="218"/>
                  </a:lnTo>
                  <a:lnTo>
                    <a:pt x="188" y="218"/>
                  </a:lnTo>
                  <a:lnTo>
                    <a:pt x="192" y="218"/>
                  </a:lnTo>
                  <a:lnTo>
                    <a:pt x="196" y="218"/>
                  </a:lnTo>
                  <a:lnTo>
                    <a:pt x="200" y="218"/>
                  </a:lnTo>
                  <a:lnTo>
                    <a:pt x="204" y="218"/>
                  </a:lnTo>
                  <a:lnTo>
                    <a:pt x="208" y="218"/>
                  </a:lnTo>
                  <a:lnTo>
                    <a:pt x="212" y="218"/>
                  </a:lnTo>
                  <a:lnTo>
                    <a:pt x="216" y="218"/>
                  </a:lnTo>
                  <a:lnTo>
                    <a:pt x="220" y="218"/>
                  </a:lnTo>
                  <a:lnTo>
                    <a:pt x="224" y="218"/>
                  </a:lnTo>
                  <a:lnTo>
                    <a:pt x="228" y="218"/>
                  </a:lnTo>
                  <a:lnTo>
                    <a:pt x="232" y="218"/>
                  </a:lnTo>
                  <a:lnTo>
                    <a:pt x="236" y="218"/>
                  </a:lnTo>
                  <a:lnTo>
                    <a:pt x="240" y="218"/>
                  </a:lnTo>
                  <a:lnTo>
                    <a:pt x="244" y="218"/>
                  </a:lnTo>
                  <a:lnTo>
                    <a:pt x="248" y="218"/>
                  </a:lnTo>
                  <a:lnTo>
                    <a:pt x="252" y="218"/>
                  </a:lnTo>
                  <a:lnTo>
                    <a:pt x="256" y="218"/>
                  </a:lnTo>
                  <a:lnTo>
                    <a:pt x="260" y="218"/>
                  </a:lnTo>
                  <a:lnTo>
                    <a:pt x="264" y="218"/>
                  </a:lnTo>
                  <a:lnTo>
                    <a:pt x="268" y="218"/>
                  </a:lnTo>
                  <a:lnTo>
                    <a:pt x="272" y="218"/>
                  </a:lnTo>
                  <a:lnTo>
                    <a:pt x="276" y="218"/>
                  </a:lnTo>
                  <a:lnTo>
                    <a:pt x="280" y="218"/>
                  </a:lnTo>
                  <a:lnTo>
                    <a:pt x="284" y="218"/>
                  </a:lnTo>
                  <a:lnTo>
                    <a:pt x="289" y="218"/>
                  </a:lnTo>
                  <a:lnTo>
                    <a:pt x="293" y="218"/>
                  </a:lnTo>
                  <a:lnTo>
                    <a:pt x="297" y="218"/>
                  </a:lnTo>
                  <a:lnTo>
                    <a:pt x="301" y="218"/>
                  </a:lnTo>
                  <a:lnTo>
                    <a:pt x="305" y="217"/>
                  </a:lnTo>
                  <a:lnTo>
                    <a:pt x="309" y="217"/>
                  </a:lnTo>
                  <a:lnTo>
                    <a:pt x="313" y="216"/>
                  </a:lnTo>
                  <a:lnTo>
                    <a:pt x="317" y="216"/>
                  </a:lnTo>
                  <a:lnTo>
                    <a:pt x="321" y="216"/>
                  </a:lnTo>
                  <a:lnTo>
                    <a:pt x="325" y="216"/>
                  </a:lnTo>
                  <a:lnTo>
                    <a:pt x="329" y="217"/>
                  </a:lnTo>
                  <a:lnTo>
                    <a:pt x="333" y="217"/>
                  </a:lnTo>
                  <a:lnTo>
                    <a:pt x="337" y="218"/>
                  </a:lnTo>
                  <a:lnTo>
                    <a:pt x="341" y="218"/>
                  </a:lnTo>
                  <a:lnTo>
                    <a:pt x="345" y="218"/>
                  </a:lnTo>
                  <a:lnTo>
                    <a:pt x="349" y="218"/>
                  </a:lnTo>
                  <a:lnTo>
                    <a:pt x="353" y="217"/>
                  </a:lnTo>
                  <a:lnTo>
                    <a:pt x="357" y="216"/>
                  </a:lnTo>
                  <a:lnTo>
                    <a:pt x="361" y="215"/>
                  </a:lnTo>
                  <a:lnTo>
                    <a:pt x="365" y="215"/>
                  </a:lnTo>
                  <a:lnTo>
                    <a:pt x="369" y="215"/>
                  </a:lnTo>
                  <a:lnTo>
                    <a:pt x="373" y="215"/>
                  </a:lnTo>
                  <a:lnTo>
                    <a:pt x="377" y="215"/>
                  </a:lnTo>
                  <a:lnTo>
                    <a:pt x="381" y="215"/>
                  </a:lnTo>
                  <a:lnTo>
                    <a:pt x="385" y="213"/>
                  </a:lnTo>
                  <a:lnTo>
                    <a:pt x="389" y="208"/>
                  </a:lnTo>
                  <a:lnTo>
                    <a:pt x="393" y="200"/>
                  </a:lnTo>
                  <a:lnTo>
                    <a:pt x="397" y="188"/>
                  </a:lnTo>
                  <a:lnTo>
                    <a:pt x="401" y="174"/>
                  </a:lnTo>
                  <a:lnTo>
                    <a:pt x="406" y="161"/>
                  </a:lnTo>
                  <a:lnTo>
                    <a:pt x="410" y="152"/>
                  </a:lnTo>
                  <a:lnTo>
                    <a:pt x="414" y="152"/>
                  </a:lnTo>
                  <a:lnTo>
                    <a:pt x="418" y="159"/>
                  </a:lnTo>
                  <a:lnTo>
                    <a:pt x="422" y="172"/>
                  </a:lnTo>
                  <a:lnTo>
                    <a:pt x="426" y="186"/>
                  </a:lnTo>
                  <a:lnTo>
                    <a:pt x="430" y="195"/>
                  </a:lnTo>
                  <a:lnTo>
                    <a:pt x="434" y="197"/>
                  </a:lnTo>
                  <a:lnTo>
                    <a:pt x="438" y="190"/>
                  </a:lnTo>
                  <a:lnTo>
                    <a:pt x="442" y="172"/>
                  </a:lnTo>
                  <a:lnTo>
                    <a:pt x="446" y="146"/>
                  </a:lnTo>
                  <a:lnTo>
                    <a:pt x="450" y="116"/>
                  </a:lnTo>
                  <a:lnTo>
                    <a:pt x="454" y="87"/>
                  </a:lnTo>
                  <a:lnTo>
                    <a:pt x="458" y="69"/>
                  </a:lnTo>
                  <a:lnTo>
                    <a:pt x="462" y="66"/>
                  </a:lnTo>
                  <a:lnTo>
                    <a:pt x="466" y="82"/>
                  </a:lnTo>
                  <a:lnTo>
                    <a:pt x="470" y="111"/>
                  </a:lnTo>
                  <a:lnTo>
                    <a:pt x="474" y="142"/>
                  </a:lnTo>
                  <a:lnTo>
                    <a:pt x="478" y="167"/>
                  </a:lnTo>
                  <a:lnTo>
                    <a:pt x="482" y="179"/>
                  </a:lnTo>
                  <a:lnTo>
                    <a:pt x="486" y="174"/>
                  </a:lnTo>
                  <a:lnTo>
                    <a:pt x="490" y="153"/>
                  </a:lnTo>
                  <a:lnTo>
                    <a:pt x="494" y="117"/>
                  </a:lnTo>
                  <a:lnTo>
                    <a:pt x="498" y="75"/>
                  </a:lnTo>
                  <a:lnTo>
                    <a:pt x="502" y="33"/>
                  </a:lnTo>
                  <a:lnTo>
                    <a:pt x="506" y="5"/>
                  </a:lnTo>
                  <a:lnTo>
                    <a:pt x="510" y="0"/>
                  </a:lnTo>
                  <a:lnTo>
                    <a:pt x="514" y="20"/>
                  </a:lnTo>
                  <a:lnTo>
                    <a:pt x="519" y="59"/>
                  </a:lnTo>
                  <a:lnTo>
                    <a:pt x="523" y="106"/>
                  </a:lnTo>
                  <a:lnTo>
                    <a:pt x="527" y="146"/>
                  </a:lnTo>
                  <a:lnTo>
                    <a:pt x="531" y="170"/>
                  </a:lnTo>
                  <a:lnTo>
                    <a:pt x="535" y="175"/>
                  </a:lnTo>
                  <a:lnTo>
                    <a:pt x="539" y="161"/>
                  </a:lnTo>
                  <a:lnTo>
                    <a:pt x="543" y="135"/>
                  </a:lnTo>
                  <a:lnTo>
                    <a:pt x="547" y="102"/>
                  </a:lnTo>
                  <a:lnTo>
                    <a:pt x="551" y="70"/>
                  </a:lnTo>
                  <a:lnTo>
                    <a:pt x="555" y="50"/>
                  </a:lnTo>
                  <a:lnTo>
                    <a:pt x="559" y="48"/>
                  </a:lnTo>
                  <a:lnTo>
                    <a:pt x="563" y="68"/>
                  </a:lnTo>
                  <a:lnTo>
                    <a:pt x="567" y="101"/>
                  </a:lnTo>
                  <a:lnTo>
                    <a:pt x="571" y="138"/>
                  </a:lnTo>
                  <a:lnTo>
                    <a:pt x="575" y="169"/>
                  </a:lnTo>
                  <a:lnTo>
                    <a:pt x="579" y="186"/>
                  </a:lnTo>
                  <a:lnTo>
                    <a:pt x="583" y="188"/>
                  </a:lnTo>
                  <a:lnTo>
                    <a:pt x="587" y="178"/>
                  </a:lnTo>
                  <a:lnTo>
                    <a:pt x="591" y="158"/>
                  </a:lnTo>
                  <a:lnTo>
                    <a:pt x="595" y="135"/>
                  </a:lnTo>
                  <a:lnTo>
                    <a:pt x="599" y="114"/>
                  </a:lnTo>
                  <a:lnTo>
                    <a:pt x="603" y="101"/>
                  </a:lnTo>
                  <a:lnTo>
                    <a:pt x="607" y="101"/>
                  </a:lnTo>
                  <a:lnTo>
                    <a:pt x="611" y="114"/>
                  </a:lnTo>
                  <a:lnTo>
                    <a:pt x="615" y="137"/>
                  </a:lnTo>
                  <a:lnTo>
                    <a:pt x="619" y="164"/>
                  </a:lnTo>
                  <a:lnTo>
                    <a:pt x="623" y="186"/>
                  </a:lnTo>
                  <a:lnTo>
                    <a:pt x="627" y="200"/>
                  </a:lnTo>
                  <a:lnTo>
                    <a:pt x="631" y="205"/>
                  </a:lnTo>
                  <a:lnTo>
                    <a:pt x="636" y="201"/>
                  </a:lnTo>
                  <a:lnTo>
                    <a:pt x="640" y="191"/>
                  </a:lnTo>
                  <a:lnTo>
                    <a:pt x="644" y="177"/>
                  </a:lnTo>
                  <a:lnTo>
                    <a:pt x="648" y="163"/>
                  </a:lnTo>
                  <a:lnTo>
                    <a:pt x="652" y="153"/>
                  </a:lnTo>
                  <a:lnTo>
                    <a:pt x="656" y="152"/>
                  </a:lnTo>
                  <a:lnTo>
                    <a:pt x="660" y="159"/>
                  </a:lnTo>
                  <a:lnTo>
                    <a:pt x="664" y="173"/>
                  </a:lnTo>
                  <a:lnTo>
                    <a:pt x="668" y="188"/>
                  </a:lnTo>
                  <a:lnTo>
                    <a:pt x="672" y="201"/>
                  </a:lnTo>
                  <a:lnTo>
                    <a:pt x="676" y="208"/>
                  </a:lnTo>
                  <a:lnTo>
                    <a:pt x="680" y="211"/>
                  </a:lnTo>
                  <a:lnTo>
                    <a:pt x="684" y="209"/>
                  </a:lnTo>
                  <a:lnTo>
                    <a:pt x="688" y="203"/>
                  </a:lnTo>
                  <a:lnTo>
                    <a:pt x="692" y="195"/>
                  </a:lnTo>
                  <a:lnTo>
                    <a:pt x="696" y="186"/>
                  </a:lnTo>
                  <a:lnTo>
                    <a:pt x="700" y="180"/>
                  </a:lnTo>
                  <a:lnTo>
                    <a:pt x="704" y="178"/>
                  </a:lnTo>
                  <a:lnTo>
                    <a:pt x="708" y="182"/>
                  </a:lnTo>
                  <a:lnTo>
                    <a:pt x="712" y="190"/>
                  </a:lnTo>
                  <a:lnTo>
                    <a:pt x="716" y="200"/>
                  </a:lnTo>
                  <a:lnTo>
                    <a:pt x="720" y="208"/>
                  </a:lnTo>
                  <a:lnTo>
                    <a:pt x="724" y="213"/>
                  </a:lnTo>
                  <a:lnTo>
                    <a:pt x="728" y="216"/>
                  </a:lnTo>
                  <a:lnTo>
                    <a:pt x="732" y="216"/>
                  </a:lnTo>
                  <a:lnTo>
                    <a:pt x="736" y="215"/>
                  </a:lnTo>
                  <a:lnTo>
                    <a:pt x="740" y="214"/>
                  </a:lnTo>
                  <a:lnTo>
                    <a:pt x="744" y="212"/>
                  </a:lnTo>
                  <a:lnTo>
                    <a:pt x="749" y="211"/>
                  </a:lnTo>
                  <a:lnTo>
                    <a:pt x="753" y="210"/>
                  </a:lnTo>
                  <a:lnTo>
                    <a:pt x="757" y="211"/>
                  </a:lnTo>
                  <a:lnTo>
                    <a:pt x="761" y="213"/>
                  </a:lnTo>
                  <a:lnTo>
                    <a:pt x="765" y="215"/>
                  </a:lnTo>
                  <a:lnTo>
                    <a:pt x="769" y="216"/>
                  </a:lnTo>
                  <a:lnTo>
                    <a:pt x="773" y="217"/>
                  </a:lnTo>
                  <a:lnTo>
                    <a:pt x="777" y="218"/>
                  </a:lnTo>
                  <a:lnTo>
                    <a:pt x="781" y="218"/>
                  </a:lnTo>
                  <a:lnTo>
                    <a:pt x="785" y="217"/>
                  </a:lnTo>
                  <a:lnTo>
                    <a:pt x="789" y="216"/>
                  </a:lnTo>
                  <a:lnTo>
                    <a:pt x="793" y="215"/>
                  </a:lnTo>
                  <a:lnTo>
                    <a:pt x="797" y="215"/>
                  </a:lnTo>
                  <a:lnTo>
                    <a:pt x="801" y="214"/>
                  </a:lnTo>
                  <a:lnTo>
                    <a:pt x="805" y="215"/>
                  </a:lnTo>
                  <a:lnTo>
                    <a:pt x="809" y="215"/>
                  </a:lnTo>
                  <a:lnTo>
                    <a:pt x="813" y="216"/>
                  </a:lnTo>
                  <a:lnTo>
                    <a:pt x="817" y="217"/>
                  </a:lnTo>
                  <a:lnTo>
                    <a:pt x="821" y="218"/>
                  </a:lnTo>
                  <a:lnTo>
                    <a:pt x="825" y="218"/>
                  </a:lnTo>
                  <a:lnTo>
                    <a:pt x="829" y="218"/>
                  </a:lnTo>
                  <a:lnTo>
                    <a:pt x="833" y="218"/>
                  </a:lnTo>
                  <a:lnTo>
                    <a:pt x="837" y="218"/>
                  </a:lnTo>
                  <a:lnTo>
                    <a:pt x="841" y="218"/>
                  </a:lnTo>
                  <a:lnTo>
                    <a:pt x="845" y="218"/>
                  </a:lnTo>
                  <a:lnTo>
                    <a:pt x="849" y="218"/>
                  </a:lnTo>
                  <a:lnTo>
                    <a:pt x="853" y="218"/>
                  </a:lnTo>
                  <a:lnTo>
                    <a:pt x="857" y="218"/>
                  </a:lnTo>
                  <a:lnTo>
                    <a:pt x="862" y="218"/>
                  </a:lnTo>
                  <a:lnTo>
                    <a:pt x="866" y="218"/>
                  </a:lnTo>
                  <a:lnTo>
                    <a:pt x="870" y="218"/>
                  </a:lnTo>
                  <a:lnTo>
                    <a:pt x="874" y="218"/>
                  </a:lnTo>
                  <a:lnTo>
                    <a:pt x="878" y="218"/>
                  </a:lnTo>
                  <a:lnTo>
                    <a:pt x="882" y="218"/>
                  </a:lnTo>
                  <a:lnTo>
                    <a:pt x="886" y="218"/>
                  </a:lnTo>
                  <a:lnTo>
                    <a:pt x="890" y="218"/>
                  </a:lnTo>
                  <a:lnTo>
                    <a:pt x="894" y="218"/>
                  </a:lnTo>
                  <a:lnTo>
                    <a:pt x="898" y="218"/>
                  </a:lnTo>
                  <a:lnTo>
                    <a:pt x="902" y="218"/>
                  </a:lnTo>
                  <a:lnTo>
                    <a:pt x="906" y="218"/>
                  </a:lnTo>
                  <a:lnTo>
                    <a:pt x="910" y="218"/>
                  </a:lnTo>
                  <a:lnTo>
                    <a:pt x="914" y="218"/>
                  </a:lnTo>
                  <a:lnTo>
                    <a:pt x="918" y="218"/>
                  </a:lnTo>
                  <a:lnTo>
                    <a:pt x="922" y="218"/>
                  </a:lnTo>
                  <a:lnTo>
                    <a:pt x="926" y="218"/>
                  </a:lnTo>
                  <a:lnTo>
                    <a:pt x="930" y="218"/>
                  </a:lnTo>
                  <a:lnTo>
                    <a:pt x="934" y="218"/>
                  </a:lnTo>
                  <a:lnTo>
                    <a:pt x="938" y="218"/>
                  </a:lnTo>
                  <a:lnTo>
                    <a:pt x="942" y="218"/>
                  </a:lnTo>
                  <a:lnTo>
                    <a:pt x="946" y="218"/>
                  </a:lnTo>
                  <a:lnTo>
                    <a:pt x="950" y="218"/>
                  </a:lnTo>
                  <a:lnTo>
                    <a:pt x="954" y="218"/>
                  </a:lnTo>
                  <a:lnTo>
                    <a:pt x="958" y="218"/>
                  </a:lnTo>
                  <a:lnTo>
                    <a:pt x="962" y="218"/>
                  </a:lnTo>
                  <a:lnTo>
                    <a:pt x="966" y="218"/>
                  </a:lnTo>
                  <a:lnTo>
                    <a:pt x="970" y="218"/>
                  </a:lnTo>
                  <a:lnTo>
                    <a:pt x="974" y="218"/>
                  </a:lnTo>
                  <a:lnTo>
                    <a:pt x="979" y="218"/>
                  </a:lnTo>
                  <a:lnTo>
                    <a:pt x="983" y="218"/>
                  </a:lnTo>
                  <a:lnTo>
                    <a:pt x="987" y="218"/>
                  </a:lnTo>
                  <a:lnTo>
                    <a:pt x="991" y="218"/>
                  </a:lnTo>
                  <a:lnTo>
                    <a:pt x="995" y="218"/>
                  </a:lnTo>
                  <a:lnTo>
                    <a:pt x="999" y="218"/>
                  </a:lnTo>
                  <a:lnTo>
                    <a:pt x="1003" y="218"/>
                  </a:lnTo>
                  <a:lnTo>
                    <a:pt x="1007" y="218"/>
                  </a:lnTo>
                  <a:lnTo>
                    <a:pt x="1011" y="218"/>
                  </a:lnTo>
                  <a:lnTo>
                    <a:pt x="1015" y="218"/>
                  </a:lnTo>
                  <a:lnTo>
                    <a:pt x="1019" y="218"/>
                  </a:lnTo>
                  <a:lnTo>
                    <a:pt x="1023" y="218"/>
                  </a:lnTo>
                  <a:lnTo>
                    <a:pt x="1027" y="218"/>
                  </a:lnTo>
                  <a:lnTo>
                    <a:pt x="1031" y="218"/>
                  </a:lnTo>
                  <a:lnTo>
                    <a:pt x="1035" y="218"/>
                  </a:lnTo>
                  <a:lnTo>
                    <a:pt x="1039" y="218"/>
                  </a:lnTo>
                  <a:lnTo>
                    <a:pt x="1043" y="218"/>
                  </a:lnTo>
                  <a:lnTo>
                    <a:pt x="1047" y="218"/>
                  </a:lnTo>
                  <a:lnTo>
                    <a:pt x="1051" y="218"/>
                  </a:lnTo>
                  <a:lnTo>
                    <a:pt x="1055" y="218"/>
                  </a:lnTo>
                  <a:lnTo>
                    <a:pt x="1058" y="21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51" name="Rectangle 295"/>
            <p:cNvSpPr>
              <a:spLocks noChangeArrowheads="1"/>
            </p:cNvSpPr>
            <p:nvPr/>
          </p:nvSpPr>
          <p:spPr bwMode="auto">
            <a:xfrm>
              <a:off x="2121" y="743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795.2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2" name="Rectangle 296"/>
            <p:cNvSpPr>
              <a:spLocks noChangeArrowheads="1"/>
            </p:cNvSpPr>
            <p:nvPr/>
          </p:nvSpPr>
          <p:spPr bwMode="auto">
            <a:xfrm>
              <a:off x="2415" y="1031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796.2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3" name="Rectangle 297"/>
            <p:cNvSpPr>
              <a:spLocks noChangeArrowheads="1"/>
            </p:cNvSpPr>
            <p:nvPr/>
          </p:nvSpPr>
          <p:spPr bwMode="auto">
            <a:xfrm>
              <a:off x="1833" y="1139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794.2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4" name="Rectangle 298"/>
            <p:cNvSpPr>
              <a:spLocks noChangeArrowheads="1"/>
            </p:cNvSpPr>
            <p:nvPr/>
          </p:nvSpPr>
          <p:spPr bwMode="auto">
            <a:xfrm>
              <a:off x="2703" y="1349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797.2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5" name="Rectangle 299"/>
            <p:cNvSpPr>
              <a:spLocks noChangeArrowheads="1"/>
            </p:cNvSpPr>
            <p:nvPr/>
          </p:nvSpPr>
          <p:spPr bwMode="auto">
            <a:xfrm>
              <a:off x="1545" y="1655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793.2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6" name="Rectangle 300"/>
            <p:cNvSpPr>
              <a:spLocks noChangeArrowheads="1"/>
            </p:cNvSpPr>
            <p:nvPr/>
          </p:nvSpPr>
          <p:spPr bwMode="auto">
            <a:xfrm>
              <a:off x="2997" y="1655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798.2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7" name="Rectangle 301"/>
            <p:cNvSpPr>
              <a:spLocks noChangeArrowheads="1"/>
            </p:cNvSpPr>
            <p:nvPr/>
          </p:nvSpPr>
          <p:spPr bwMode="auto">
            <a:xfrm>
              <a:off x="3285" y="1811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799.2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8" name="Rectangle 302"/>
            <p:cNvSpPr>
              <a:spLocks noChangeArrowheads="1"/>
            </p:cNvSpPr>
            <p:nvPr/>
          </p:nvSpPr>
          <p:spPr bwMode="auto">
            <a:xfrm>
              <a:off x="3579" y="2003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800.2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9" name="Rectangle 303"/>
            <p:cNvSpPr>
              <a:spLocks noChangeArrowheads="1"/>
            </p:cNvSpPr>
            <p:nvPr/>
          </p:nvSpPr>
          <p:spPr bwMode="auto">
            <a:xfrm>
              <a:off x="3891" y="2027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801.2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61" name="Rectangle 305"/>
            <p:cNvSpPr>
              <a:spLocks noChangeArrowheads="1"/>
            </p:cNvSpPr>
            <p:nvPr/>
          </p:nvSpPr>
          <p:spPr bwMode="auto">
            <a:xfrm>
              <a:off x="1253" y="1987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792.3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63" name="Rectangle 307"/>
            <p:cNvSpPr>
              <a:spLocks noChangeArrowheads="1"/>
            </p:cNvSpPr>
            <p:nvPr/>
          </p:nvSpPr>
          <p:spPr bwMode="auto">
            <a:xfrm>
              <a:off x="943" y="2022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791.2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65" name="Freeform 309"/>
            <p:cNvSpPr>
              <a:spLocks/>
            </p:cNvSpPr>
            <p:nvPr/>
          </p:nvSpPr>
          <p:spPr bwMode="auto">
            <a:xfrm>
              <a:off x="-798" y="2285"/>
              <a:ext cx="6348" cy="1314"/>
            </a:xfrm>
            <a:custGeom>
              <a:avLst/>
              <a:gdLst>
                <a:gd name="T0" fmla="*/ 16 w 1058"/>
                <a:gd name="T1" fmla="*/ 219 h 219"/>
                <a:gd name="T2" fmla="*/ 32 w 1058"/>
                <a:gd name="T3" fmla="*/ 219 h 219"/>
                <a:gd name="T4" fmla="*/ 49 w 1058"/>
                <a:gd name="T5" fmla="*/ 219 h 219"/>
                <a:gd name="T6" fmla="*/ 65 w 1058"/>
                <a:gd name="T7" fmla="*/ 219 h 219"/>
                <a:gd name="T8" fmla="*/ 82 w 1058"/>
                <a:gd name="T9" fmla="*/ 219 h 219"/>
                <a:gd name="T10" fmla="*/ 98 w 1058"/>
                <a:gd name="T11" fmla="*/ 219 h 219"/>
                <a:gd name="T12" fmla="*/ 115 w 1058"/>
                <a:gd name="T13" fmla="*/ 219 h 219"/>
                <a:gd name="T14" fmla="*/ 131 w 1058"/>
                <a:gd name="T15" fmla="*/ 219 h 219"/>
                <a:gd name="T16" fmla="*/ 148 w 1058"/>
                <a:gd name="T17" fmla="*/ 219 h 219"/>
                <a:gd name="T18" fmla="*/ 164 w 1058"/>
                <a:gd name="T19" fmla="*/ 219 h 219"/>
                <a:gd name="T20" fmla="*/ 181 w 1058"/>
                <a:gd name="T21" fmla="*/ 219 h 219"/>
                <a:gd name="T22" fmla="*/ 197 w 1058"/>
                <a:gd name="T23" fmla="*/ 219 h 219"/>
                <a:gd name="T24" fmla="*/ 214 w 1058"/>
                <a:gd name="T25" fmla="*/ 219 h 219"/>
                <a:gd name="T26" fmla="*/ 230 w 1058"/>
                <a:gd name="T27" fmla="*/ 219 h 219"/>
                <a:gd name="T28" fmla="*/ 247 w 1058"/>
                <a:gd name="T29" fmla="*/ 219 h 219"/>
                <a:gd name="T30" fmla="*/ 263 w 1058"/>
                <a:gd name="T31" fmla="*/ 219 h 219"/>
                <a:gd name="T32" fmla="*/ 280 w 1058"/>
                <a:gd name="T33" fmla="*/ 219 h 219"/>
                <a:gd name="T34" fmla="*/ 297 w 1058"/>
                <a:gd name="T35" fmla="*/ 219 h 219"/>
                <a:gd name="T36" fmla="*/ 313 w 1058"/>
                <a:gd name="T37" fmla="*/ 216 h 219"/>
                <a:gd name="T38" fmla="*/ 330 w 1058"/>
                <a:gd name="T39" fmla="*/ 218 h 219"/>
                <a:gd name="T40" fmla="*/ 346 w 1058"/>
                <a:gd name="T41" fmla="*/ 218 h 219"/>
                <a:gd name="T42" fmla="*/ 363 w 1058"/>
                <a:gd name="T43" fmla="*/ 215 h 219"/>
                <a:gd name="T44" fmla="*/ 380 w 1058"/>
                <a:gd name="T45" fmla="*/ 217 h 219"/>
                <a:gd name="T46" fmla="*/ 396 w 1058"/>
                <a:gd name="T47" fmla="*/ 191 h 219"/>
                <a:gd name="T48" fmla="*/ 413 w 1058"/>
                <a:gd name="T49" fmla="*/ 144 h 219"/>
                <a:gd name="T50" fmla="*/ 430 w 1058"/>
                <a:gd name="T51" fmla="*/ 197 h 219"/>
                <a:gd name="T52" fmla="*/ 446 w 1058"/>
                <a:gd name="T53" fmla="*/ 146 h 219"/>
                <a:gd name="T54" fmla="*/ 463 w 1058"/>
                <a:gd name="T55" fmla="*/ 62 h 219"/>
                <a:gd name="T56" fmla="*/ 480 w 1058"/>
                <a:gd name="T57" fmla="*/ 180 h 219"/>
                <a:gd name="T58" fmla="*/ 496 w 1058"/>
                <a:gd name="T59" fmla="*/ 102 h 219"/>
                <a:gd name="T60" fmla="*/ 513 w 1058"/>
                <a:gd name="T61" fmla="*/ 18 h 219"/>
                <a:gd name="T62" fmla="*/ 530 w 1058"/>
                <a:gd name="T63" fmla="*/ 179 h 219"/>
                <a:gd name="T64" fmla="*/ 546 w 1058"/>
                <a:gd name="T65" fmla="*/ 122 h 219"/>
                <a:gd name="T66" fmla="*/ 563 w 1058"/>
                <a:gd name="T67" fmla="*/ 86 h 219"/>
                <a:gd name="T68" fmla="*/ 580 w 1058"/>
                <a:gd name="T69" fmla="*/ 195 h 219"/>
                <a:gd name="T70" fmla="*/ 596 w 1058"/>
                <a:gd name="T71" fmla="*/ 146 h 219"/>
                <a:gd name="T72" fmla="*/ 613 w 1058"/>
                <a:gd name="T73" fmla="*/ 139 h 219"/>
                <a:gd name="T74" fmla="*/ 630 w 1058"/>
                <a:gd name="T75" fmla="*/ 206 h 219"/>
                <a:gd name="T76" fmla="*/ 647 w 1058"/>
                <a:gd name="T77" fmla="*/ 178 h 219"/>
                <a:gd name="T78" fmla="*/ 663 w 1058"/>
                <a:gd name="T79" fmla="*/ 184 h 219"/>
                <a:gd name="T80" fmla="*/ 680 w 1058"/>
                <a:gd name="T81" fmla="*/ 212 h 219"/>
                <a:gd name="T82" fmla="*/ 697 w 1058"/>
                <a:gd name="T83" fmla="*/ 190 h 219"/>
                <a:gd name="T84" fmla="*/ 714 w 1058"/>
                <a:gd name="T85" fmla="*/ 200 h 219"/>
                <a:gd name="T86" fmla="*/ 730 w 1058"/>
                <a:gd name="T87" fmla="*/ 217 h 219"/>
                <a:gd name="T88" fmla="*/ 747 w 1058"/>
                <a:gd name="T89" fmla="*/ 214 h 219"/>
                <a:gd name="T90" fmla="*/ 764 w 1058"/>
                <a:gd name="T91" fmla="*/ 216 h 219"/>
                <a:gd name="T92" fmla="*/ 781 w 1058"/>
                <a:gd name="T93" fmla="*/ 218 h 219"/>
                <a:gd name="T94" fmla="*/ 798 w 1058"/>
                <a:gd name="T95" fmla="*/ 215 h 219"/>
                <a:gd name="T96" fmla="*/ 814 w 1058"/>
                <a:gd name="T97" fmla="*/ 218 h 219"/>
                <a:gd name="T98" fmla="*/ 831 w 1058"/>
                <a:gd name="T99" fmla="*/ 219 h 219"/>
                <a:gd name="T100" fmla="*/ 848 w 1058"/>
                <a:gd name="T101" fmla="*/ 219 h 219"/>
                <a:gd name="T102" fmla="*/ 865 w 1058"/>
                <a:gd name="T103" fmla="*/ 219 h 219"/>
                <a:gd name="T104" fmla="*/ 882 w 1058"/>
                <a:gd name="T105" fmla="*/ 219 h 219"/>
                <a:gd name="T106" fmla="*/ 899 w 1058"/>
                <a:gd name="T107" fmla="*/ 219 h 219"/>
                <a:gd name="T108" fmla="*/ 916 w 1058"/>
                <a:gd name="T109" fmla="*/ 219 h 219"/>
                <a:gd name="T110" fmla="*/ 932 w 1058"/>
                <a:gd name="T111" fmla="*/ 219 h 219"/>
                <a:gd name="T112" fmla="*/ 949 w 1058"/>
                <a:gd name="T113" fmla="*/ 219 h 219"/>
                <a:gd name="T114" fmla="*/ 966 w 1058"/>
                <a:gd name="T115" fmla="*/ 219 h 219"/>
                <a:gd name="T116" fmla="*/ 983 w 1058"/>
                <a:gd name="T117" fmla="*/ 219 h 219"/>
                <a:gd name="T118" fmla="*/ 1000 w 1058"/>
                <a:gd name="T119" fmla="*/ 219 h 219"/>
                <a:gd name="T120" fmla="*/ 1017 w 1058"/>
                <a:gd name="T121" fmla="*/ 219 h 219"/>
                <a:gd name="T122" fmla="*/ 1034 w 1058"/>
                <a:gd name="T123" fmla="*/ 219 h 219"/>
                <a:gd name="T124" fmla="*/ 1051 w 1058"/>
                <a:gd name="T125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58" h="219">
                  <a:moveTo>
                    <a:pt x="0" y="219"/>
                  </a:moveTo>
                  <a:lnTo>
                    <a:pt x="0" y="219"/>
                  </a:lnTo>
                  <a:lnTo>
                    <a:pt x="1" y="219"/>
                  </a:lnTo>
                  <a:lnTo>
                    <a:pt x="2" y="219"/>
                  </a:lnTo>
                  <a:lnTo>
                    <a:pt x="2" y="219"/>
                  </a:lnTo>
                  <a:lnTo>
                    <a:pt x="3" y="219"/>
                  </a:lnTo>
                  <a:lnTo>
                    <a:pt x="4" y="219"/>
                  </a:lnTo>
                  <a:lnTo>
                    <a:pt x="4" y="219"/>
                  </a:lnTo>
                  <a:lnTo>
                    <a:pt x="5" y="219"/>
                  </a:lnTo>
                  <a:lnTo>
                    <a:pt x="5" y="219"/>
                  </a:lnTo>
                  <a:lnTo>
                    <a:pt x="6" y="219"/>
                  </a:lnTo>
                  <a:lnTo>
                    <a:pt x="7" y="219"/>
                  </a:lnTo>
                  <a:lnTo>
                    <a:pt x="7" y="219"/>
                  </a:lnTo>
                  <a:lnTo>
                    <a:pt x="8" y="219"/>
                  </a:lnTo>
                  <a:lnTo>
                    <a:pt x="9" y="219"/>
                  </a:lnTo>
                  <a:lnTo>
                    <a:pt x="9" y="219"/>
                  </a:lnTo>
                  <a:lnTo>
                    <a:pt x="10" y="219"/>
                  </a:lnTo>
                  <a:lnTo>
                    <a:pt x="11" y="219"/>
                  </a:lnTo>
                  <a:lnTo>
                    <a:pt x="11" y="219"/>
                  </a:lnTo>
                  <a:lnTo>
                    <a:pt x="12" y="219"/>
                  </a:lnTo>
                  <a:lnTo>
                    <a:pt x="12" y="219"/>
                  </a:lnTo>
                  <a:lnTo>
                    <a:pt x="13" y="219"/>
                  </a:lnTo>
                  <a:lnTo>
                    <a:pt x="14" y="219"/>
                  </a:lnTo>
                  <a:lnTo>
                    <a:pt x="14" y="219"/>
                  </a:lnTo>
                  <a:lnTo>
                    <a:pt x="15" y="219"/>
                  </a:lnTo>
                  <a:lnTo>
                    <a:pt x="16" y="219"/>
                  </a:lnTo>
                  <a:lnTo>
                    <a:pt x="16" y="219"/>
                  </a:lnTo>
                  <a:lnTo>
                    <a:pt x="17" y="219"/>
                  </a:lnTo>
                  <a:lnTo>
                    <a:pt x="18" y="219"/>
                  </a:lnTo>
                  <a:lnTo>
                    <a:pt x="18" y="219"/>
                  </a:lnTo>
                  <a:lnTo>
                    <a:pt x="19" y="219"/>
                  </a:lnTo>
                  <a:lnTo>
                    <a:pt x="19" y="219"/>
                  </a:lnTo>
                  <a:lnTo>
                    <a:pt x="20" y="219"/>
                  </a:lnTo>
                  <a:lnTo>
                    <a:pt x="21" y="219"/>
                  </a:lnTo>
                  <a:lnTo>
                    <a:pt x="21" y="219"/>
                  </a:lnTo>
                  <a:lnTo>
                    <a:pt x="22" y="219"/>
                  </a:lnTo>
                  <a:lnTo>
                    <a:pt x="23" y="219"/>
                  </a:lnTo>
                  <a:lnTo>
                    <a:pt x="23" y="219"/>
                  </a:lnTo>
                  <a:lnTo>
                    <a:pt x="24" y="219"/>
                  </a:lnTo>
                  <a:lnTo>
                    <a:pt x="24" y="219"/>
                  </a:lnTo>
                  <a:lnTo>
                    <a:pt x="25" y="219"/>
                  </a:lnTo>
                  <a:lnTo>
                    <a:pt x="26" y="219"/>
                  </a:lnTo>
                  <a:lnTo>
                    <a:pt x="26" y="219"/>
                  </a:lnTo>
                  <a:lnTo>
                    <a:pt x="27" y="219"/>
                  </a:lnTo>
                  <a:lnTo>
                    <a:pt x="28" y="219"/>
                  </a:lnTo>
                  <a:lnTo>
                    <a:pt x="28" y="219"/>
                  </a:lnTo>
                  <a:lnTo>
                    <a:pt x="29" y="219"/>
                  </a:lnTo>
                  <a:lnTo>
                    <a:pt x="30" y="219"/>
                  </a:lnTo>
                  <a:lnTo>
                    <a:pt x="30" y="219"/>
                  </a:lnTo>
                  <a:lnTo>
                    <a:pt x="31" y="219"/>
                  </a:lnTo>
                  <a:lnTo>
                    <a:pt x="31" y="219"/>
                  </a:lnTo>
                  <a:lnTo>
                    <a:pt x="32" y="219"/>
                  </a:lnTo>
                  <a:lnTo>
                    <a:pt x="33" y="219"/>
                  </a:lnTo>
                  <a:lnTo>
                    <a:pt x="33" y="219"/>
                  </a:lnTo>
                  <a:lnTo>
                    <a:pt x="34" y="219"/>
                  </a:lnTo>
                  <a:lnTo>
                    <a:pt x="35" y="219"/>
                  </a:lnTo>
                  <a:lnTo>
                    <a:pt x="35" y="219"/>
                  </a:lnTo>
                  <a:lnTo>
                    <a:pt x="36" y="219"/>
                  </a:lnTo>
                  <a:lnTo>
                    <a:pt x="37" y="219"/>
                  </a:lnTo>
                  <a:lnTo>
                    <a:pt x="37" y="219"/>
                  </a:lnTo>
                  <a:lnTo>
                    <a:pt x="38" y="219"/>
                  </a:lnTo>
                  <a:lnTo>
                    <a:pt x="38" y="219"/>
                  </a:lnTo>
                  <a:lnTo>
                    <a:pt x="39" y="219"/>
                  </a:lnTo>
                  <a:lnTo>
                    <a:pt x="40" y="219"/>
                  </a:lnTo>
                  <a:lnTo>
                    <a:pt x="40" y="219"/>
                  </a:lnTo>
                  <a:lnTo>
                    <a:pt x="41" y="219"/>
                  </a:lnTo>
                  <a:lnTo>
                    <a:pt x="42" y="219"/>
                  </a:lnTo>
                  <a:lnTo>
                    <a:pt x="42" y="219"/>
                  </a:lnTo>
                  <a:lnTo>
                    <a:pt x="43" y="219"/>
                  </a:lnTo>
                  <a:lnTo>
                    <a:pt x="44" y="219"/>
                  </a:lnTo>
                  <a:lnTo>
                    <a:pt x="44" y="219"/>
                  </a:lnTo>
                  <a:lnTo>
                    <a:pt x="45" y="219"/>
                  </a:lnTo>
                  <a:lnTo>
                    <a:pt x="45" y="219"/>
                  </a:lnTo>
                  <a:lnTo>
                    <a:pt x="46" y="219"/>
                  </a:lnTo>
                  <a:lnTo>
                    <a:pt x="47" y="219"/>
                  </a:lnTo>
                  <a:lnTo>
                    <a:pt x="47" y="219"/>
                  </a:lnTo>
                  <a:lnTo>
                    <a:pt x="48" y="219"/>
                  </a:lnTo>
                  <a:lnTo>
                    <a:pt x="49" y="219"/>
                  </a:lnTo>
                  <a:lnTo>
                    <a:pt x="49" y="219"/>
                  </a:lnTo>
                  <a:lnTo>
                    <a:pt x="50" y="219"/>
                  </a:lnTo>
                  <a:lnTo>
                    <a:pt x="50" y="219"/>
                  </a:lnTo>
                  <a:lnTo>
                    <a:pt x="51" y="219"/>
                  </a:lnTo>
                  <a:lnTo>
                    <a:pt x="52" y="219"/>
                  </a:lnTo>
                  <a:lnTo>
                    <a:pt x="52" y="219"/>
                  </a:lnTo>
                  <a:lnTo>
                    <a:pt x="53" y="219"/>
                  </a:lnTo>
                  <a:lnTo>
                    <a:pt x="54" y="219"/>
                  </a:lnTo>
                  <a:lnTo>
                    <a:pt x="54" y="219"/>
                  </a:lnTo>
                  <a:lnTo>
                    <a:pt x="55" y="219"/>
                  </a:lnTo>
                  <a:lnTo>
                    <a:pt x="56" y="219"/>
                  </a:lnTo>
                  <a:lnTo>
                    <a:pt x="56" y="219"/>
                  </a:lnTo>
                  <a:lnTo>
                    <a:pt x="57" y="219"/>
                  </a:lnTo>
                  <a:lnTo>
                    <a:pt x="57" y="219"/>
                  </a:lnTo>
                  <a:lnTo>
                    <a:pt x="58" y="219"/>
                  </a:lnTo>
                  <a:lnTo>
                    <a:pt x="59" y="219"/>
                  </a:lnTo>
                  <a:lnTo>
                    <a:pt x="59" y="219"/>
                  </a:lnTo>
                  <a:lnTo>
                    <a:pt x="60" y="219"/>
                  </a:lnTo>
                  <a:lnTo>
                    <a:pt x="61" y="219"/>
                  </a:lnTo>
                  <a:lnTo>
                    <a:pt x="61" y="219"/>
                  </a:lnTo>
                  <a:lnTo>
                    <a:pt x="62" y="219"/>
                  </a:lnTo>
                  <a:lnTo>
                    <a:pt x="63" y="219"/>
                  </a:lnTo>
                  <a:lnTo>
                    <a:pt x="63" y="219"/>
                  </a:lnTo>
                  <a:lnTo>
                    <a:pt x="64" y="219"/>
                  </a:lnTo>
                  <a:lnTo>
                    <a:pt x="64" y="219"/>
                  </a:lnTo>
                  <a:lnTo>
                    <a:pt x="65" y="219"/>
                  </a:lnTo>
                  <a:lnTo>
                    <a:pt x="66" y="219"/>
                  </a:lnTo>
                  <a:lnTo>
                    <a:pt x="66" y="219"/>
                  </a:lnTo>
                  <a:lnTo>
                    <a:pt x="67" y="219"/>
                  </a:lnTo>
                  <a:lnTo>
                    <a:pt x="68" y="219"/>
                  </a:lnTo>
                  <a:lnTo>
                    <a:pt x="68" y="219"/>
                  </a:lnTo>
                  <a:lnTo>
                    <a:pt x="69" y="219"/>
                  </a:lnTo>
                  <a:lnTo>
                    <a:pt x="70" y="219"/>
                  </a:lnTo>
                  <a:lnTo>
                    <a:pt x="70" y="219"/>
                  </a:lnTo>
                  <a:lnTo>
                    <a:pt x="71" y="219"/>
                  </a:lnTo>
                  <a:lnTo>
                    <a:pt x="71" y="219"/>
                  </a:lnTo>
                  <a:lnTo>
                    <a:pt x="72" y="219"/>
                  </a:lnTo>
                  <a:lnTo>
                    <a:pt x="73" y="219"/>
                  </a:lnTo>
                  <a:lnTo>
                    <a:pt x="73" y="219"/>
                  </a:lnTo>
                  <a:lnTo>
                    <a:pt x="74" y="219"/>
                  </a:lnTo>
                  <a:lnTo>
                    <a:pt x="75" y="219"/>
                  </a:lnTo>
                  <a:lnTo>
                    <a:pt x="75" y="219"/>
                  </a:lnTo>
                  <a:lnTo>
                    <a:pt x="76" y="219"/>
                  </a:lnTo>
                  <a:lnTo>
                    <a:pt x="76" y="219"/>
                  </a:lnTo>
                  <a:lnTo>
                    <a:pt x="77" y="219"/>
                  </a:lnTo>
                  <a:lnTo>
                    <a:pt x="78" y="219"/>
                  </a:lnTo>
                  <a:lnTo>
                    <a:pt x="78" y="219"/>
                  </a:lnTo>
                  <a:lnTo>
                    <a:pt x="79" y="219"/>
                  </a:lnTo>
                  <a:lnTo>
                    <a:pt x="80" y="219"/>
                  </a:lnTo>
                  <a:lnTo>
                    <a:pt x="80" y="219"/>
                  </a:lnTo>
                  <a:lnTo>
                    <a:pt x="81" y="219"/>
                  </a:lnTo>
                  <a:lnTo>
                    <a:pt x="82" y="219"/>
                  </a:lnTo>
                  <a:lnTo>
                    <a:pt x="82" y="219"/>
                  </a:lnTo>
                  <a:lnTo>
                    <a:pt x="83" y="219"/>
                  </a:lnTo>
                  <a:lnTo>
                    <a:pt x="83" y="219"/>
                  </a:lnTo>
                  <a:lnTo>
                    <a:pt x="84" y="219"/>
                  </a:lnTo>
                  <a:lnTo>
                    <a:pt x="85" y="219"/>
                  </a:lnTo>
                  <a:lnTo>
                    <a:pt x="85" y="219"/>
                  </a:lnTo>
                  <a:lnTo>
                    <a:pt x="86" y="219"/>
                  </a:lnTo>
                  <a:lnTo>
                    <a:pt x="87" y="219"/>
                  </a:lnTo>
                  <a:lnTo>
                    <a:pt x="87" y="219"/>
                  </a:lnTo>
                  <a:lnTo>
                    <a:pt x="88" y="219"/>
                  </a:lnTo>
                  <a:lnTo>
                    <a:pt x="89" y="219"/>
                  </a:lnTo>
                  <a:lnTo>
                    <a:pt x="89" y="219"/>
                  </a:lnTo>
                  <a:lnTo>
                    <a:pt x="90" y="219"/>
                  </a:lnTo>
                  <a:lnTo>
                    <a:pt x="90" y="219"/>
                  </a:lnTo>
                  <a:lnTo>
                    <a:pt x="91" y="219"/>
                  </a:lnTo>
                  <a:lnTo>
                    <a:pt x="92" y="219"/>
                  </a:lnTo>
                  <a:lnTo>
                    <a:pt x="92" y="219"/>
                  </a:lnTo>
                  <a:lnTo>
                    <a:pt x="93" y="219"/>
                  </a:lnTo>
                  <a:lnTo>
                    <a:pt x="94" y="219"/>
                  </a:lnTo>
                  <a:lnTo>
                    <a:pt x="94" y="219"/>
                  </a:lnTo>
                  <a:lnTo>
                    <a:pt x="95" y="219"/>
                  </a:lnTo>
                  <a:lnTo>
                    <a:pt x="96" y="219"/>
                  </a:lnTo>
                  <a:lnTo>
                    <a:pt x="96" y="219"/>
                  </a:lnTo>
                  <a:lnTo>
                    <a:pt x="97" y="219"/>
                  </a:lnTo>
                  <a:lnTo>
                    <a:pt x="97" y="219"/>
                  </a:lnTo>
                  <a:lnTo>
                    <a:pt x="98" y="219"/>
                  </a:lnTo>
                  <a:lnTo>
                    <a:pt x="99" y="219"/>
                  </a:lnTo>
                  <a:lnTo>
                    <a:pt x="99" y="219"/>
                  </a:lnTo>
                  <a:lnTo>
                    <a:pt x="100" y="219"/>
                  </a:lnTo>
                  <a:lnTo>
                    <a:pt x="101" y="219"/>
                  </a:lnTo>
                  <a:lnTo>
                    <a:pt x="101" y="219"/>
                  </a:lnTo>
                  <a:lnTo>
                    <a:pt x="102" y="219"/>
                  </a:lnTo>
                  <a:lnTo>
                    <a:pt x="103" y="219"/>
                  </a:lnTo>
                  <a:lnTo>
                    <a:pt x="103" y="219"/>
                  </a:lnTo>
                  <a:lnTo>
                    <a:pt x="104" y="219"/>
                  </a:lnTo>
                  <a:lnTo>
                    <a:pt x="104" y="219"/>
                  </a:lnTo>
                  <a:lnTo>
                    <a:pt x="105" y="219"/>
                  </a:lnTo>
                  <a:lnTo>
                    <a:pt x="106" y="219"/>
                  </a:lnTo>
                  <a:lnTo>
                    <a:pt x="106" y="219"/>
                  </a:lnTo>
                  <a:lnTo>
                    <a:pt x="107" y="219"/>
                  </a:lnTo>
                  <a:lnTo>
                    <a:pt x="108" y="219"/>
                  </a:lnTo>
                  <a:lnTo>
                    <a:pt x="108" y="219"/>
                  </a:lnTo>
                  <a:lnTo>
                    <a:pt x="109" y="219"/>
                  </a:lnTo>
                  <a:lnTo>
                    <a:pt x="109" y="219"/>
                  </a:lnTo>
                  <a:lnTo>
                    <a:pt x="110" y="219"/>
                  </a:lnTo>
                  <a:lnTo>
                    <a:pt x="111" y="219"/>
                  </a:lnTo>
                  <a:lnTo>
                    <a:pt x="111" y="219"/>
                  </a:lnTo>
                  <a:lnTo>
                    <a:pt x="112" y="219"/>
                  </a:lnTo>
                  <a:lnTo>
                    <a:pt x="113" y="219"/>
                  </a:lnTo>
                  <a:lnTo>
                    <a:pt x="113" y="219"/>
                  </a:lnTo>
                  <a:lnTo>
                    <a:pt x="114" y="219"/>
                  </a:lnTo>
                  <a:lnTo>
                    <a:pt x="115" y="219"/>
                  </a:lnTo>
                  <a:lnTo>
                    <a:pt x="115" y="219"/>
                  </a:lnTo>
                  <a:lnTo>
                    <a:pt x="116" y="219"/>
                  </a:lnTo>
                  <a:lnTo>
                    <a:pt x="116" y="219"/>
                  </a:lnTo>
                  <a:lnTo>
                    <a:pt x="117" y="219"/>
                  </a:lnTo>
                  <a:lnTo>
                    <a:pt x="118" y="219"/>
                  </a:lnTo>
                  <a:lnTo>
                    <a:pt x="118" y="219"/>
                  </a:lnTo>
                  <a:lnTo>
                    <a:pt x="119" y="219"/>
                  </a:lnTo>
                  <a:lnTo>
                    <a:pt x="120" y="219"/>
                  </a:lnTo>
                  <a:lnTo>
                    <a:pt x="120" y="219"/>
                  </a:lnTo>
                  <a:lnTo>
                    <a:pt x="121" y="219"/>
                  </a:lnTo>
                  <a:lnTo>
                    <a:pt x="122" y="219"/>
                  </a:lnTo>
                  <a:lnTo>
                    <a:pt x="122" y="219"/>
                  </a:lnTo>
                  <a:lnTo>
                    <a:pt x="123" y="219"/>
                  </a:lnTo>
                  <a:lnTo>
                    <a:pt x="123" y="219"/>
                  </a:lnTo>
                  <a:lnTo>
                    <a:pt x="124" y="219"/>
                  </a:lnTo>
                  <a:lnTo>
                    <a:pt x="125" y="219"/>
                  </a:lnTo>
                  <a:lnTo>
                    <a:pt x="125" y="219"/>
                  </a:lnTo>
                  <a:lnTo>
                    <a:pt x="126" y="219"/>
                  </a:lnTo>
                  <a:lnTo>
                    <a:pt x="127" y="219"/>
                  </a:lnTo>
                  <a:lnTo>
                    <a:pt x="127" y="219"/>
                  </a:lnTo>
                  <a:lnTo>
                    <a:pt x="128" y="219"/>
                  </a:lnTo>
                  <a:lnTo>
                    <a:pt x="129" y="219"/>
                  </a:lnTo>
                  <a:lnTo>
                    <a:pt x="129" y="219"/>
                  </a:lnTo>
                  <a:lnTo>
                    <a:pt x="130" y="219"/>
                  </a:lnTo>
                  <a:lnTo>
                    <a:pt x="130" y="219"/>
                  </a:lnTo>
                  <a:lnTo>
                    <a:pt x="131" y="219"/>
                  </a:lnTo>
                  <a:lnTo>
                    <a:pt x="132" y="219"/>
                  </a:lnTo>
                  <a:lnTo>
                    <a:pt x="132" y="219"/>
                  </a:lnTo>
                  <a:lnTo>
                    <a:pt x="133" y="219"/>
                  </a:lnTo>
                  <a:lnTo>
                    <a:pt x="134" y="219"/>
                  </a:lnTo>
                  <a:lnTo>
                    <a:pt x="134" y="219"/>
                  </a:lnTo>
                  <a:lnTo>
                    <a:pt x="135" y="219"/>
                  </a:lnTo>
                  <a:lnTo>
                    <a:pt x="136" y="219"/>
                  </a:lnTo>
                  <a:lnTo>
                    <a:pt x="136" y="219"/>
                  </a:lnTo>
                  <a:lnTo>
                    <a:pt x="137" y="219"/>
                  </a:lnTo>
                  <a:lnTo>
                    <a:pt x="137" y="219"/>
                  </a:lnTo>
                  <a:lnTo>
                    <a:pt x="138" y="219"/>
                  </a:lnTo>
                  <a:lnTo>
                    <a:pt x="139" y="219"/>
                  </a:lnTo>
                  <a:lnTo>
                    <a:pt x="139" y="219"/>
                  </a:lnTo>
                  <a:lnTo>
                    <a:pt x="140" y="219"/>
                  </a:lnTo>
                  <a:lnTo>
                    <a:pt x="141" y="219"/>
                  </a:lnTo>
                  <a:lnTo>
                    <a:pt x="141" y="219"/>
                  </a:lnTo>
                  <a:lnTo>
                    <a:pt x="142" y="219"/>
                  </a:lnTo>
                  <a:lnTo>
                    <a:pt x="143" y="219"/>
                  </a:lnTo>
                  <a:lnTo>
                    <a:pt x="143" y="219"/>
                  </a:lnTo>
                  <a:lnTo>
                    <a:pt x="144" y="219"/>
                  </a:lnTo>
                  <a:lnTo>
                    <a:pt x="144" y="219"/>
                  </a:lnTo>
                  <a:lnTo>
                    <a:pt x="145" y="219"/>
                  </a:lnTo>
                  <a:lnTo>
                    <a:pt x="146" y="219"/>
                  </a:lnTo>
                  <a:lnTo>
                    <a:pt x="146" y="219"/>
                  </a:lnTo>
                  <a:lnTo>
                    <a:pt x="147" y="219"/>
                  </a:lnTo>
                  <a:lnTo>
                    <a:pt x="148" y="219"/>
                  </a:lnTo>
                  <a:lnTo>
                    <a:pt x="148" y="219"/>
                  </a:lnTo>
                  <a:lnTo>
                    <a:pt x="149" y="219"/>
                  </a:lnTo>
                  <a:lnTo>
                    <a:pt x="150" y="219"/>
                  </a:lnTo>
                  <a:lnTo>
                    <a:pt x="150" y="219"/>
                  </a:lnTo>
                  <a:lnTo>
                    <a:pt x="151" y="219"/>
                  </a:lnTo>
                  <a:lnTo>
                    <a:pt x="151" y="219"/>
                  </a:lnTo>
                  <a:lnTo>
                    <a:pt x="152" y="219"/>
                  </a:lnTo>
                  <a:lnTo>
                    <a:pt x="153" y="219"/>
                  </a:lnTo>
                  <a:lnTo>
                    <a:pt x="153" y="219"/>
                  </a:lnTo>
                  <a:lnTo>
                    <a:pt x="154" y="219"/>
                  </a:lnTo>
                  <a:lnTo>
                    <a:pt x="155" y="219"/>
                  </a:lnTo>
                  <a:lnTo>
                    <a:pt x="155" y="219"/>
                  </a:lnTo>
                  <a:lnTo>
                    <a:pt x="156" y="219"/>
                  </a:lnTo>
                  <a:lnTo>
                    <a:pt x="157" y="219"/>
                  </a:lnTo>
                  <a:lnTo>
                    <a:pt x="157" y="219"/>
                  </a:lnTo>
                  <a:lnTo>
                    <a:pt x="158" y="219"/>
                  </a:lnTo>
                  <a:lnTo>
                    <a:pt x="158" y="219"/>
                  </a:lnTo>
                  <a:lnTo>
                    <a:pt x="159" y="219"/>
                  </a:lnTo>
                  <a:lnTo>
                    <a:pt x="160" y="219"/>
                  </a:lnTo>
                  <a:lnTo>
                    <a:pt x="160" y="219"/>
                  </a:lnTo>
                  <a:lnTo>
                    <a:pt x="161" y="219"/>
                  </a:lnTo>
                  <a:lnTo>
                    <a:pt x="162" y="219"/>
                  </a:lnTo>
                  <a:lnTo>
                    <a:pt x="162" y="219"/>
                  </a:lnTo>
                  <a:lnTo>
                    <a:pt x="163" y="219"/>
                  </a:lnTo>
                  <a:lnTo>
                    <a:pt x="164" y="219"/>
                  </a:lnTo>
                  <a:lnTo>
                    <a:pt x="164" y="219"/>
                  </a:lnTo>
                  <a:lnTo>
                    <a:pt x="165" y="219"/>
                  </a:lnTo>
                  <a:lnTo>
                    <a:pt x="165" y="219"/>
                  </a:lnTo>
                  <a:lnTo>
                    <a:pt x="166" y="219"/>
                  </a:lnTo>
                  <a:lnTo>
                    <a:pt x="167" y="219"/>
                  </a:lnTo>
                  <a:lnTo>
                    <a:pt x="167" y="219"/>
                  </a:lnTo>
                  <a:lnTo>
                    <a:pt x="168" y="219"/>
                  </a:lnTo>
                  <a:lnTo>
                    <a:pt x="169" y="219"/>
                  </a:lnTo>
                  <a:lnTo>
                    <a:pt x="169" y="219"/>
                  </a:lnTo>
                  <a:lnTo>
                    <a:pt x="170" y="219"/>
                  </a:lnTo>
                  <a:lnTo>
                    <a:pt x="171" y="219"/>
                  </a:lnTo>
                  <a:lnTo>
                    <a:pt x="171" y="219"/>
                  </a:lnTo>
                  <a:lnTo>
                    <a:pt x="172" y="219"/>
                  </a:lnTo>
                  <a:lnTo>
                    <a:pt x="172" y="219"/>
                  </a:lnTo>
                  <a:lnTo>
                    <a:pt x="173" y="219"/>
                  </a:lnTo>
                  <a:lnTo>
                    <a:pt x="174" y="219"/>
                  </a:lnTo>
                  <a:lnTo>
                    <a:pt x="174" y="219"/>
                  </a:lnTo>
                  <a:lnTo>
                    <a:pt x="175" y="219"/>
                  </a:lnTo>
                  <a:lnTo>
                    <a:pt x="176" y="219"/>
                  </a:lnTo>
                  <a:lnTo>
                    <a:pt x="176" y="219"/>
                  </a:lnTo>
                  <a:lnTo>
                    <a:pt x="177" y="219"/>
                  </a:lnTo>
                  <a:lnTo>
                    <a:pt x="177" y="219"/>
                  </a:lnTo>
                  <a:lnTo>
                    <a:pt x="178" y="219"/>
                  </a:lnTo>
                  <a:lnTo>
                    <a:pt x="179" y="219"/>
                  </a:lnTo>
                  <a:lnTo>
                    <a:pt x="179" y="219"/>
                  </a:lnTo>
                  <a:lnTo>
                    <a:pt x="180" y="219"/>
                  </a:lnTo>
                  <a:lnTo>
                    <a:pt x="181" y="219"/>
                  </a:lnTo>
                  <a:lnTo>
                    <a:pt x="181" y="219"/>
                  </a:lnTo>
                  <a:lnTo>
                    <a:pt x="182" y="219"/>
                  </a:lnTo>
                  <a:lnTo>
                    <a:pt x="183" y="219"/>
                  </a:lnTo>
                  <a:lnTo>
                    <a:pt x="183" y="219"/>
                  </a:lnTo>
                  <a:lnTo>
                    <a:pt x="184" y="219"/>
                  </a:lnTo>
                  <a:lnTo>
                    <a:pt x="184" y="219"/>
                  </a:lnTo>
                  <a:lnTo>
                    <a:pt x="185" y="219"/>
                  </a:lnTo>
                  <a:lnTo>
                    <a:pt x="186" y="219"/>
                  </a:lnTo>
                  <a:lnTo>
                    <a:pt x="186" y="219"/>
                  </a:lnTo>
                  <a:lnTo>
                    <a:pt x="187" y="219"/>
                  </a:lnTo>
                  <a:lnTo>
                    <a:pt x="188" y="219"/>
                  </a:lnTo>
                  <a:lnTo>
                    <a:pt x="188" y="219"/>
                  </a:lnTo>
                  <a:lnTo>
                    <a:pt x="189" y="219"/>
                  </a:lnTo>
                  <a:lnTo>
                    <a:pt x="190" y="219"/>
                  </a:lnTo>
                  <a:lnTo>
                    <a:pt x="190" y="219"/>
                  </a:lnTo>
                  <a:lnTo>
                    <a:pt x="191" y="219"/>
                  </a:lnTo>
                  <a:lnTo>
                    <a:pt x="191" y="219"/>
                  </a:lnTo>
                  <a:lnTo>
                    <a:pt x="192" y="219"/>
                  </a:lnTo>
                  <a:lnTo>
                    <a:pt x="193" y="219"/>
                  </a:lnTo>
                  <a:lnTo>
                    <a:pt x="193" y="219"/>
                  </a:lnTo>
                  <a:lnTo>
                    <a:pt x="194" y="219"/>
                  </a:lnTo>
                  <a:lnTo>
                    <a:pt x="195" y="219"/>
                  </a:lnTo>
                  <a:lnTo>
                    <a:pt x="195" y="219"/>
                  </a:lnTo>
                  <a:lnTo>
                    <a:pt x="196" y="219"/>
                  </a:lnTo>
                  <a:lnTo>
                    <a:pt x="197" y="219"/>
                  </a:lnTo>
                  <a:lnTo>
                    <a:pt x="197" y="219"/>
                  </a:lnTo>
                  <a:lnTo>
                    <a:pt x="198" y="219"/>
                  </a:lnTo>
                  <a:lnTo>
                    <a:pt x="198" y="219"/>
                  </a:lnTo>
                  <a:lnTo>
                    <a:pt x="199" y="219"/>
                  </a:lnTo>
                  <a:lnTo>
                    <a:pt x="200" y="219"/>
                  </a:lnTo>
                  <a:lnTo>
                    <a:pt x="200" y="219"/>
                  </a:lnTo>
                  <a:lnTo>
                    <a:pt x="201" y="219"/>
                  </a:lnTo>
                  <a:lnTo>
                    <a:pt x="202" y="219"/>
                  </a:lnTo>
                  <a:lnTo>
                    <a:pt x="202" y="219"/>
                  </a:lnTo>
                  <a:lnTo>
                    <a:pt x="203" y="219"/>
                  </a:lnTo>
                  <a:lnTo>
                    <a:pt x="204" y="219"/>
                  </a:lnTo>
                  <a:lnTo>
                    <a:pt x="204" y="219"/>
                  </a:lnTo>
                  <a:lnTo>
                    <a:pt x="205" y="219"/>
                  </a:lnTo>
                  <a:lnTo>
                    <a:pt x="206" y="219"/>
                  </a:lnTo>
                  <a:lnTo>
                    <a:pt x="206" y="219"/>
                  </a:lnTo>
                  <a:lnTo>
                    <a:pt x="207" y="219"/>
                  </a:lnTo>
                  <a:lnTo>
                    <a:pt x="207" y="219"/>
                  </a:lnTo>
                  <a:lnTo>
                    <a:pt x="208" y="219"/>
                  </a:lnTo>
                  <a:lnTo>
                    <a:pt x="209" y="219"/>
                  </a:lnTo>
                  <a:lnTo>
                    <a:pt x="209" y="219"/>
                  </a:lnTo>
                  <a:lnTo>
                    <a:pt x="210" y="219"/>
                  </a:lnTo>
                  <a:lnTo>
                    <a:pt x="211" y="219"/>
                  </a:lnTo>
                  <a:lnTo>
                    <a:pt x="211" y="219"/>
                  </a:lnTo>
                  <a:lnTo>
                    <a:pt x="212" y="219"/>
                  </a:lnTo>
                  <a:lnTo>
                    <a:pt x="213" y="219"/>
                  </a:lnTo>
                  <a:lnTo>
                    <a:pt x="213" y="219"/>
                  </a:lnTo>
                  <a:lnTo>
                    <a:pt x="214" y="219"/>
                  </a:lnTo>
                  <a:lnTo>
                    <a:pt x="214" y="219"/>
                  </a:lnTo>
                  <a:lnTo>
                    <a:pt x="215" y="219"/>
                  </a:lnTo>
                  <a:lnTo>
                    <a:pt x="216" y="219"/>
                  </a:lnTo>
                  <a:lnTo>
                    <a:pt x="216" y="219"/>
                  </a:lnTo>
                  <a:lnTo>
                    <a:pt x="217" y="219"/>
                  </a:lnTo>
                  <a:lnTo>
                    <a:pt x="218" y="219"/>
                  </a:lnTo>
                  <a:lnTo>
                    <a:pt x="218" y="219"/>
                  </a:lnTo>
                  <a:lnTo>
                    <a:pt x="219" y="21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21" y="219"/>
                  </a:lnTo>
                  <a:lnTo>
                    <a:pt x="221" y="219"/>
                  </a:lnTo>
                  <a:lnTo>
                    <a:pt x="222" y="219"/>
                  </a:lnTo>
                  <a:lnTo>
                    <a:pt x="223" y="219"/>
                  </a:lnTo>
                  <a:lnTo>
                    <a:pt x="223" y="219"/>
                  </a:lnTo>
                  <a:lnTo>
                    <a:pt x="224" y="219"/>
                  </a:lnTo>
                  <a:lnTo>
                    <a:pt x="225" y="219"/>
                  </a:lnTo>
                  <a:lnTo>
                    <a:pt x="225" y="219"/>
                  </a:lnTo>
                  <a:lnTo>
                    <a:pt x="226" y="219"/>
                  </a:lnTo>
                  <a:lnTo>
                    <a:pt x="227" y="219"/>
                  </a:lnTo>
                  <a:lnTo>
                    <a:pt x="227" y="219"/>
                  </a:lnTo>
                  <a:lnTo>
                    <a:pt x="228" y="219"/>
                  </a:lnTo>
                  <a:lnTo>
                    <a:pt x="228" y="219"/>
                  </a:lnTo>
                  <a:lnTo>
                    <a:pt x="229" y="219"/>
                  </a:lnTo>
                  <a:lnTo>
                    <a:pt x="230" y="219"/>
                  </a:lnTo>
                  <a:lnTo>
                    <a:pt x="230" y="219"/>
                  </a:lnTo>
                  <a:lnTo>
                    <a:pt x="231" y="219"/>
                  </a:lnTo>
                  <a:lnTo>
                    <a:pt x="232" y="219"/>
                  </a:lnTo>
                  <a:lnTo>
                    <a:pt x="232" y="219"/>
                  </a:lnTo>
                  <a:lnTo>
                    <a:pt x="233" y="219"/>
                  </a:lnTo>
                  <a:lnTo>
                    <a:pt x="234" y="219"/>
                  </a:lnTo>
                  <a:lnTo>
                    <a:pt x="234" y="219"/>
                  </a:lnTo>
                  <a:lnTo>
                    <a:pt x="235" y="219"/>
                  </a:lnTo>
                  <a:lnTo>
                    <a:pt x="235" y="219"/>
                  </a:lnTo>
                  <a:lnTo>
                    <a:pt x="236" y="219"/>
                  </a:lnTo>
                  <a:lnTo>
                    <a:pt x="237" y="219"/>
                  </a:lnTo>
                  <a:lnTo>
                    <a:pt x="237" y="219"/>
                  </a:lnTo>
                  <a:lnTo>
                    <a:pt x="238" y="219"/>
                  </a:lnTo>
                  <a:lnTo>
                    <a:pt x="239" y="219"/>
                  </a:lnTo>
                  <a:lnTo>
                    <a:pt x="239" y="219"/>
                  </a:lnTo>
                  <a:lnTo>
                    <a:pt x="240" y="219"/>
                  </a:lnTo>
                  <a:lnTo>
                    <a:pt x="241" y="219"/>
                  </a:lnTo>
                  <a:lnTo>
                    <a:pt x="241" y="219"/>
                  </a:lnTo>
                  <a:lnTo>
                    <a:pt x="242" y="219"/>
                  </a:lnTo>
                  <a:lnTo>
                    <a:pt x="242" y="219"/>
                  </a:lnTo>
                  <a:lnTo>
                    <a:pt x="243" y="219"/>
                  </a:lnTo>
                  <a:lnTo>
                    <a:pt x="244" y="219"/>
                  </a:lnTo>
                  <a:lnTo>
                    <a:pt x="244" y="219"/>
                  </a:lnTo>
                  <a:lnTo>
                    <a:pt x="245" y="219"/>
                  </a:lnTo>
                  <a:lnTo>
                    <a:pt x="246" y="219"/>
                  </a:lnTo>
                  <a:lnTo>
                    <a:pt x="246" y="219"/>
                  </a:lnTo>
                  <a:lnTo>
                    <a:pt x="247" y="219"/>
                  </a:lnTo>
                  <a:lnTo>
                    <a:pt x="248" y="219"/>
                  </a:lnTo>
                  <a:lnTo>
                    <a:pt x="248" y="219"/>
                  </a:lnTo>
                  <a:lnTo>
                    <a:pt x="249" y="219"/>
                  </a:lnTo>
                  <a:lnTo>
                    <a:pt x="249" y="219"/>
                  </a:lnTo>
                  <a:lnTo>
                    <a:pt x="250" y="219"/>
                  </a:lnTo>
                  <a:lnTo>
                    <a:pt x="251" y="219"/>
                  </a:lnTo>
                  <a:lnTo>
                    <a:pt x="251" y="219"/>
                  </a:lnTo>
                  <a:lnTo>
                    <a:pt x="252" y="219"/>
                  </a:lnTo>
                  <a:lnTo>
                    <a:pt x="253" y="219"/>
                  </a:lnTo>
                  <a:lnTo>
                    <a:pt x="253" y="219"/>
                  </a:lnTo>
                  <a:lnTo>
                    <a:pt x="254" y="219"/>
                  </a:lnTo>
                  <a:lnTo>
                    <a:pt x="255" y="219"/>
                  </a:lnTo>
                  <a:lnTo>
                    <a:pt x="255" y="219"/>
                  </a:lnTo>
                  <a:lnTo>
                    <a:pt x="256" y="219"/>
                  </a:lnTo>
                  <a:lnTo>
                    <a:pt x="256" y="219"/>
                  </a:lnTo>
                  <a:lnTo>
                    <a:pt x="257" y="219"/>
                  </a:lnTo>
                  <a:lnTo>
                    <a:pt x="258" y="219"/>
                  </a:lnTo>
                  <a:lnTo>
                    <a:pt x="258" y="219"/>
                  </a:lnTo>
                  <a:lnTo>
                    <a:pt x="259" y="219"/>
                  </a:lnTo>
                  <a:lnTo>
                    <a:pt x="260" y="219"/>
                  </a:lnTo>
                  <a:lnTo>
                    <a:pt x="260" y="219"/>
                  </a:lnTo>
                  <a:lnTo>
                    <a:pt x="261" y="219"/>
                  </a:lnTo>
                  <a:lnTo>
                    <a:pt x="262" y="219"/>
                  </a:lnTo>
                  <a:lnTo>
                    <a:pt x="262" y="219"/>
                  </a:lnTo>
                  <a:lnTo>
                    <a:pt x="263" y="219"/>
                  </a:lnTo>
                  <a:lnTo>
                    <a:pt x="263" y="219"/>
                  </a:lnTo>
                  <a:lnTo>
                    <a:pt x="264" y="219"/>
                  </a:lnTo>
                  <a:lnTo>
                    <a:pt x="265" y="219"/>
                  </a:lnTo>
                  <a:lnTo>
                    <a:pt x="265" y="219"/>
                  </a:lnTo>
                  <a:lnTo>
                    <a:pt x="266" y="219"/>
                  </a:lnTo>
                  <a:lnTo>
                    <a:pt x="267" y="219"/>
                  </a:lnTo>
                  <a:lnTo>
                    <a:pt x="267" y="219"/>
                  </a:lnTo>
                  <a:lnTo>
                    <a:pt x="268" y="219"/>
                  </a:lnTo>
                  <a:lnTo>
                    <a:pt x="269" y="219"/>
                  </a:lnTo>
                  <a:lnTo>
                    <a:pt x="269" y="219"/>
                  </a:lnTo>
                  <a:lnTo>
                    <a:pt x="270" y="219"/>
                  </a:lnTo>
                  <a:lnTo>
                    <a:pt x="270" y="219"/>
                  </a:lnTo>
                  <a:lnTo>
                    <a:pt x="271" y="219"/>
                  </a:lnTo>
                  <a:lnTo>
                    <a:pt x="272" y="219"/>
                  </a:lnTo>
                  <a:lnTo>
                    <a:pt x="272" y="219"/>
                  </a:lnTo>
                  <a:lnTo>
                    <a:pt x="273" y="219"/>
                  </a:lnTo>
                  <a:lnTo>
                    <a:pt x="274" y="219"/>
                  </a:lnTo>
                  <a:lnTo>
                    <a:pt x="274" y="219"/>
                  </a:lnTo>
                  <a:lnTo>
                    <a:pt x="275" y="219"/>
                  </a:lnTo>
                  <a:lnTo>
                    <a:pt x="276" y="219"/>
                  </a:lnTo>
                  <a:lnTo>
                    <a:pt x="276" y="219"/>
                  </a:lnTo>
                  <a:lnTo>
                    <a:pt x="277" y="219"/>
                  </a:lnTo>
                  <a:lnTo>
                    <a:pt x="278" y="219"/>
                  </a:lnTo>
                  <a:lnTo>
                    <a:pt x="278" y="219"/>
                  </a:lnTo>
                  <a:lnTo>
                    <a:pt x="279" y="219"/>
                  </a:lnTo>
                  <a:lnTo>
                    <a:pt x="279" y="219"/>
                  </a:lnTo>
                  <a:lnTo>
                    <a:pt x="280" y="219"/>
                  </a:lnTo>
                  <a:lnTo>
                    <a:pt x="281" y="219"/>
                  </a:lnTo>
                  <a:lnTo>
                    <a:pt x="281" y="219"/>
                  </a:lnTo>
                  <a:lnTo>
                    <a:pt x="282" y="219"/>
                  </a:lnTo>
                  <a:lnTo>
                    <a:pt x="283" y="219"/>
                  </a:lnTo>
                  <a:lnTo>
                    <a:pt x="283" y="219"/>
                  </a:lnTo>
                  <a:lnTo>
                    <a:pt x="284" y="219"/>
                  </a:lnTo>
                  <a:lnTo>
                    <a:pt x="285" y="219"/>
                  </a:lnTo>
                  <a:lnTo>
                    <a:pt x="285" y="219"/>
                  </a:lnTo>
                  <a:lnTo>
                    <a:pt x="286" y="219"/>
                  </a:lnTo>
                  <a:lnTo>
                    <a:pt x="286" y="219"/>
                  </a:lnTo>
                  <a:lnTo>
                    <a:pt x="287" y="219"/>
                  </a:lnTo>
                  <a:lnTo>
                    <a:pt x="288" y="219"/>
                  </a:lnTo>
                  <a:lnTo>
                    <a:pt x="288" y="219"/>
                  </a:lnTo>
                  <a:lnTo>
                    <a:pt x="289" y="219"/>
                  </a:lnTo>
                  <a:lnTo>
                    <a:pt x="290" y="219"/>
                  </a:lnTo>
                  <a:lnTo>
                    <a:pt x="290" y="219"/>
                  </a:lnTo>
                  <a:lnTo>
                    <a:pt x="291" y="219"/>
                  </a:lnTo>
                  <a:lnTo>
                    <a:pt x="292" y="219"/>
                  </a:lnTo>
                  <a:lnTo>
                    <a:pt x="292" y="219"/>
                  </a:lnTo>
                  <a:lnTo>
                    <a:pt x="293" y="219"/>
                  </a:lnTo>
                  <a:lnTo>
                    <a:pt x="293" y="219"/>
                  </a:lnTo>
                  <a:lnTo>
                    <a:pt x="294" y="219"/>
                  </a:lnTo>
                  <a:lnTo>
                    <a:pt x="295" y="219"/>
                  </a:lnTo>
                  <a:lnTo>
                    <a:pt x="295" y="219"/>
                  </a:lnTo>
                  <a:lnTo>
                    <a:pt x="296" y="219"/>
                  </a:lnTo>
                  <a:lnTo>
                    <a:pt x="297" y="219"/>
                  </a:lnTo>
                  <a:lnTo>
                    <a:pt x="297" y="219"/>
                  </a:lnTo>
                  <a:lnTo>
                    <a:pt x="298" y="218"/>
                  </a:lnTo>
                  <a:lnTo>
                    <a:pt x="299" y="218"/>
                  </a:lnTo>
                  <a:lnTo>
                    <a:pt x="299" y="218"/>
                  </a:lnTo>
                  <a:lnTo>
                    <a:pt x="300" y="218"/>
                  </a:lnTo>
                  <a:lnTo>
                    <a:pt x="300" y="218"/>
                  </a:lnTo>
                  <a:lnTo>
                    <a:pt x="301" y="218"/>
                  </a:lnTo>
                  <a:lnTo>
                    <a:pt x="302" y="218"/>
                  </a:lnTo>
                  <a:lnTo>
                    <a:pt x="302" y="218"/>
                  </a:lnTo>
                  <a:lnTo>
                    <a:pt x="303" y="218"/>
                  </a:lnTo>
                  <a:lnTo>
                    <a:pt x="304" y="217"/>
                  </a:lnTo>
                  <a:lnTo>
                    <a:pt x="304" y="217"/>
                  </a:lnTo>
                  <a:lnTo>
                    <a:pt x="305" y="217"/>
                  </a:lnTo>
                  <a:lnTo>
                    <a:pt x="306" y="217"/>
                  </a:lnTo>
                  <a:lnTo>
                    <a:pt x="306" y="217"/>
                  </a:lnTo>
                  <a:lnTo>
                    <a:pt x="307" y="217"/>
                  </a:lnTo>
                  <a:lnTo>
                    <a:pt x="307" y="217"/>
                  </a:lnTo>
                  <a:lnTo>
                    <a:pt x="308" y="217"/>
                  </a:lnTo>
                  <a:lnTo>
                    <a:pt x="309" y="216"/>
                  </a:lnTo>
                  <a:lnTo>
                    <a:pt x="309" y="216"/>
                  </a:lnTo>
                  <a:lnTo>
                    <a:pt x="310" y="216"/>
                  </a:lnTo>
                  <a:lnTo>
                    <a:pt x="311" y="216"/>
                  </a:lnTo>
                  <a:lnTo>
                    <a:pt x="311" y="216"/>
                  </a:lnTo>
                  <a:lnTo>
                    <a:pt x="312" y="216"/>
                  </a:lnTo>
                  <a:lnTo>
                    <a:pt x="313" y="216"/>
                  </a:lnTo>
                  <a:lnTo>
                    <a:pt x="313" y="216"/>
                  </a:lnTo>
                  <a:lnTo>
                    <a:pt x="314" y="216"/>
                  </a:lnTo>
                  <a:lnTo>
                    <a:pt x="315" y="216"/>
                  </a:lnTo>
                  <a:lnTo>
                    <a:pt x="315" y="216"/>
                  </a:lnTo>
                  <a:lnTo>
                    <a:pt x="316" y="216"/>
                  </a:lnTo>
                  <a:lnTo>
                    <a:pt x="316" y="216"/>
                  </a:lnTo>
                  <a:lnTo>
                    <a:pt x="317" y="216"/>
                  </a:lnTo>
                  <a:lnTo>
                    <a:pt x="318" y="216"/>
                  </a:lnTo>
                  <a:lnTo>
                    <a:pt x="318" y="216"/>
                  </a:lnTo>
                  <a:lnTo>
                    <a:pt x="319" y="216"/>
                  </a:lnTo>
                  <a:lnTo>
                    <a:pt x="320" y="216"/>
                  </a:lnTo>
                  <a:lnTo>
                    <a:pt x="320" y="216"/>
                  </a:lnTo>
                  <a:lnTo>
                    <a:pt x="321" y="217"/>
                  </a:lnTo>
                  <a:lnTo>
                    <a:pt x="322" y="217"/>
                  </a:lnTo>
                  <a:lnTo>
                    <a:pt x="322" y="217"/>
                  </a:lnTo>
                  <a:lnTo>
                    <a:pt x="323" y="217"/>
                  </a:lnTo>
                  <a:lnTo>
                    <a:pt x="323" y="217"/>
                  </a:lnTo>
                  <a:lnTo>
                    <a:pt x="324" y="217"/>
                  </a:lnTo>
                  <a:lnTo>
                    <a:pt x="325" y="217"/>
                  </a:lnTo>
                  <a:lnTo>
                    <a:pt x="325" y="217"/>
                  </a:lnTo>
                  <a:lnTo>
                    <a:pt x="326" y="217"/>
                  </a:lnTo>
                  <a:lnTo>
                    <a:pt x="327" y="218"/>
                  </a:lnTo>
                  <a:lnTo>
                    <a:pt x="327" y="218"/>
                  </a:lnTo>
                  <a:lnTo>
                    <a:pt x="328" y="218"/>
                  </a:lnTo>
                  <a:lnTo>
                    <a:pt x="329" y="218"/>
                  </a:lnTo>
                  <a:lnTo>
                    <a:pt x="329" y="218"/>
                  </a:lnTo>
                  <a:lnTo>
                    <a:pt x="330" y="218"/>
                  </a:lnTo>
                  <a:lnTo>
                    <a:pt x="330" y="218"/>
                  </a:lnTo>
                  <a:lnTo>
                    <a:pt x="331" y="218"/>
                  </a:lnTo>
                  <a:lnTo>
                    <a:pt x="332" y="218"/>
                  </a:lnTo>
                  <a:lnTo>
                    <a:pt x="332" y="219"/>
                  </a:lnTo>
                  <a:lnTo>
                    <a:pt x="333" y="219"/>
                  </a:lnTo>
                  <a:lnTo>
                    <a:pt x="334" y="219"/>
                  </a:lnTo>
                  <a:lnTo>
                    <a:pt x="334" y="219"/>
                  </a:lnTo>
                  <a:lnTo>
                    <a:pt x="335" y="219"/>
                  </a:lnTo>
                  <a:lnTo>
                    <a:pt x="336" y="219"/>
                  </a:lnTo>
                  <a:lnTo>
                    <a:pt x="336" y="219"/>
                  </a:lnTo>
                  <a:lnTo>
                    <a:pt x="337" y="219"/>
                  </a:lnTo>
                  <a:lnTo>
                    <a:pt x="338" y="219"/>
                  </a:lnTo>
                  <a:lnTo>
                    <a:pt x="338" y="219"/>
                  </a:lnTo>
                  <a:lnTo>
                    <a:pt x="339" y="219"/>
                  </a:lnTo>
                  <a:lnTo>
                    <a:pt x="339" y="219"/>
                  </a:lnTo>
                  <a:lnTo>
                    <a:pt x="340" y="219"/>
                  </a:lnTo>
                  <a:lnTo>
                    <a:pt x="341" y="219"/>
                  </a:lnTo>
                  <a:lnTo>
                    <a:pt x="341" y="219"/>
                  </a:lnTo>
                  <a:lnTo>
                    <a:pt x="342" y="219"/>
                  </a:lnTo>
                  <a:lnTo>
                    <a:pt x="343" y="219"/>
                  </a:lnTo>
                  <a:lnTo>
                    <a:pt x="343" y="219"/>
                  </a:lnTo>
                  <a:lnTo>
                    <a:pt x="344" y="219"/>
                  </a:lnTo>
                  <a:lnTo>
                    <a:pt x="345" y="218"/>
                  </a:lnTo>
                  <a:lnTo>
                    <a:pt x="345" y="218"/>
                  </a:lnTo>
                  <a:lnTo>
                    <a:pt x="346" y="218"/>
                  </a:lnTo>
                  <a:lnTo>
                    <a:pt x="346" y="218"/>
                  </a:lnTo>
                  <a:lnTo>
                    <a:pt x="347" y="218"/>
                  </a:lnTo>
                  <a:lnTo>
                    <a:pt x="348" y="218"/>
                  </a:lnTo>
                  <a:lnTo>
                    <a:pt x="348" y="218"/>
                  </a:lnTo>
                  <a:lnTo>
                    <a:pt x="349" y="218"/>
                  </a:lnTo>
                  <a:lnTo>
                    <a:pt x="350" y="218"/>
                  </a:lnTo>
                  <a:lnTo>
                    <a:pt x="350" y="217"/>
                  </a:lnTo>
                  <a:lnTo>
                    <a:pt x="351" y="217"/>
                  </a:lnTo>
                  <a:lnTo>
                    <a:pt x="352" y="217"/>
                  </a:lnTo>
                  <a:lnTo>
                    <a:pt x="352" y="217"/>
                  </a:lnTo>
                  <a:lnTo>
                    <a:pt x="353" y="217"/>
                  </a:lnTo>
                  <a:lnTo>
                    <a:pt x="353" y="217"/>
                  </a:lnTo>
                  <a:lnTo>
                    <a:pt x="354" y="217"/>
                  </a:lnTo>
                  <a:lnTo>
                    <a:pt x="355" y="216"/>
                  </a:lnTo>
                  <a:lnTo>
                    <a:pt x="355" y="216"/>
                  </a:lnTo>
                  <a:lnTo>
                    <a:pt x="356" y="216"/>
                  </a:lnTo>
                  <a:lnTo>
                    <a:pt x="357" y="216"/>
                  </a:lnTo>
                  <a:lnTo>
                    <a:pt x="357" y="216"/>
                  </a:lnTo>
                  <a:lnTo>
                    <a:pt x="358" y="216"/>
                  </a:lnTo>
                  <a:lnTo>
                    <a:pt x="359" y="216"/>
                  </a:lnTo>
                  <a:lnTo>
                    <a:pt x="359" y="216"/>
                  </a:lnTo>
                  <a:lnTo>
                    <a:pt x="360" y="215"/>
                  </a:lnTo>
                  <a:lnTo>
                    <a:pt x="361" y="215"/>
                  </a:lnTo>
                  <a:lnTo>
                    <a:pt x="361" y="215"/>
                  </a:lnTo>
                  <a:lnTo>
                    <a:pt x="362" y="215"/>
                  </a:lnTo>
                  <a:lnTo>
                    <a:pt x="362" y="215"/>
                  </a:lnTo>
                  <a:lnTo>
                    <a:pt x="363" y="215"/>
                  </a:lnTo>
                  <a:lnTo>
                    <a:pt x="364" y="215"/>
                  </a:lnTo>
                  <a:lnTo>
                    <a:pt x="364" y="215"/>
                  </a:lnTo>
                  <a:lnTo>
                    <a:pt x="365" y="215"/>
                  </a:lnTo>
                  <a:lnTo>
                    <a:pt x="366" y="215"/>
                  </a:lnTo>
                  <a:lnTo>
                    <a:pt x="366" y="215"/>
                  </a:lnTo>
                  <a:lnTo>
                    <a:pt x="367" y="216"/>
                  </a:lnTo>
                  <a:lnTo>
                    <a:pt x="368" y="216"/>
                  </a:lnTo>
                  <a:lnTo>
                    <a:pt x="368" y="216"/>
                  </a:lnTo>
                  <a:lnTo>
                    <a:pt x="369" y="216"/>
                  </a:lnTo>
                  <a:lnTo>
                    <a:pt x="369" y="216"/>
                  </a:lnTo>
                  <a:lnTo>
                    <a:pt x="370" y="216"/>
                  </a:lnTo>
                  <a:lnTo>
                    <a:pt x="371" y="216"/>
                  </a:lnTo>
                  <a:lnTo>
                    <a:pt x="371" y="216"/>
                  </a:lnTo>
                  <a:lnTo>
                    <a:pt x="372" y="216"/>
                  </a:lnTo>
                  <a:lnTo>
                    <a:pt x="373" y="217"/>
                  </a:lnTo>
                  <a:lnTo>
                    <a:pt x="373" y="217"/>
                  </a:lnTo>
                  <a:lnTo>
                    <a:pt x="374" y="217"/>
                  </a:lnTo>
                  <a:lnTo>
                    <a:pt x="375" y="217"/>
                  </a:lnTo>
                  <a:lnTo>
                    <a:pt x="375" y="217"/>
                  </a:lnTo>
                  <a:lnTo>
                    <a:pt x="376" y="217"/>
                  </a:lnTo>
                  <a:lnTo>
                    <a:pt x="377" y="217"/>
                  </a:lnTo>
                  <a:lnTo>
                    <a:pt x="377" y="217"/>
                  </a:lnTo>
                  <a:lnTo>
                    <a:pt x="378" y="217"/>
                  </a:lnTo>
                  <a:lnTo>
                    <a:pt x="378" y="217"/>
                  </a:lnTo>
                  <a:lnTo>
                    <a:pt x="379" y="217"/>
                  </a:lnTo>
                  <a:lnTo>
                    <a:pt x="380" y="217"/>
                  </a:lnTo>
                  <a:lnTo>
                    <a:pt x="380" y="217"/>
                  </a:lnTo>
                  <a:lnTo>
                    <a:pt x="381" y="217"/>
                  </a:lnTo>
                  <a:lnTo>
                    <a:pt x="382" y="217"/>
                  </a:lnTo>
                  <a:lnTo>
                    <a:pt x="382" y="217"/>
                  </a:lnTo>
                  <a:lnTo>
                    <a:pt x="383" y="216"/>
                  </a:lnTo>
                  <a:lnTo>
                    <a:pt x="384" y="216"/>
                  </a:lnTo>
                  <a:lnTo>
                    <a:pt x="384" y="216"/>
                  </a:lnTo>
                  <a:lnTo>
                    <a:pt x="385" y="215"/>
                  </a:lnTo>
                  <a:lnTo>
                    <a:pt x="385" y="215"/>
                  </a:lnTo>
                  <a:lnTo>
                    <a:pt x="386" y="214"/>
                  </a:lnTo>
                  <a:lnTo>
                    <a:pt x="387" y="213"/>
                  </a:lnTo>
                  <a:lnTo>
                    <a:pt x="387" y="213"/>
                  </a:lnTo>
                  <a:lnTo>
                    <a:pt x="388" y="212"/>
                  </a:lnTo>
                  <a:lnTo>
                    <a:pt x="389" y="211"/>
                  </a:lnTo>
                  <a:lnTo>
                    <a:pt x="389" y="210"/>
                  </a:lnTo>
                  <a:lnTo>
                    <a:pt x="390" y="209"/>
                  </a:lnTo>
                  <a:lnTo>
                    <a:pt x="391" y="207"/>
                  </a:lnTo>
                  <a:lnTo>
                    <a:pt x="391" y="206"/>
                  </a:lnTo>
                  <a:lnTo>
                    <a:pt x="392" y="205"/>
                  </a:lnTo>
                  <a:lnTo>
                    <a:pt x="392" y="203"/>
                  </a:lnTo>
                  <a:lnTo>
                    <a:pt x="393" y="201"/>
                  </a:lnTo>
                  <a:lnTo>
                    <a:pt x="394" y="199"/>
                  </a:lnTo>
                  <a:lnTo>
                    <a:pt x="394" y="197"/>
                  </a:lnTo>
                  <a:lnTo>
                    <a:pt x="395" y="195"/>
                  </a:lnTo>
                  <a:lnTo>
                    <a:pt x="396" y="193"/>
                  </a:lnTo>
                  <a:lnTo>
                    <a:pt x="396" y="191"/>
                  </a:lnTo>
                  <a:lnTo>
                    <a:pt x="397" y="188"/>
                  </a:lnTo>
                  <a:lnTo>
                    <a:pt x="398" y="186"/>
                  </a:lnTo>
                  <a:lnTo>
                    <a:pt x="398" y="183"/>
                  </a:lnTo>
                  <a:lnTo>
                    <a:pt x="399" y="181"/>
                  </a:lnTo>
                  <a:lnTo>
                    <a:pt x="400" y="178"/>
                  </a:lnTo>
                  <a:lnTo>
                    <a:pt x="400" y="175"/>
                  </a:lnTo>
                  <a:lnTo>
                    <a:pt x="401" y="173"/>
                  </a:lnTo>
                  <a:lnTo>
                    <a:pt x="401" y="170"/>
                  </a:lnTo>
                  <a:lnTo>
                    <a:pt x="402" y="167"/>
                  </a:lnTo>
                  <a:lnTo>
                    <a:pt x="403" y="165"/>
                  </a:lnTo>
                  <a:lnTo>
                    <a:pt x="403" y="162"/>
                  </a:lnTo>
                  <a:lnTo>
                    <a:pt x="404" y="160"/>
                  </a:lnTo>
                  <a:lnTo>
                    <a:pt x="405" y="157"/>
                  </a:lnTo>
                  <a:lnTo>
                    <a:pt x="405" y="155"/>
                  </a:lnTo>
                  <a:lnTo>
                    <a:pt x="406" y="153"/>
                  </a:lnTo>
                  <a:lnTo>
                    <a:pt x="407" y="151"/>
                  </a:lnTo>
                  <a:lnTo>
                    <a:pt x="407" y="149"/>
                  </a:lnTo>
                  <a:lnTo>
                    <a:pt x="408" y="148"/>
                  </a:lnTo>
                  <a:lnTo>
                    <a:pt x="408" y="147"/>
                  </a:lnTo>
                  <a:lnTo>
                    <a:pt x="409" y="146"/>
                  </a:lnTo>
                  <a:lnTo>
                    <a:pt x="410" y="145"/>
                  </a:lnTo>
                  <a:lnTo>
                    <a:pt x="410" y="144"/>
                  </a:lnTo>
                  <a:lnTo>
                    <a:pt x="411" y="144"/>
                  </a:lnTo>
                  <a:lnTo>
                    <a:pt x="412" y="144"/>
                  </a:lnTo>
                  <a:lnTo>
                    <a:pt x="412" y="144"/>
                  </a:lnTo>
                  <a:lnTo>
                    <a:pt x="413" y="144"/>
                  </a:lnTo>
                  <a:lnTo>
                    <a:pt x="414" y="145"/>
                  </a:lnTo>
                  <a:lnTo>
                    <a:pt x="414" y="146"/>
                  </a:lnTo>
                  <a:lnTo>
                    <a:pt x="415" y="147"/>
                  </a:lnTo>
                  <a:lnTo>
                    <a:pt x="416" y="149"/>
                  </a:lnTo>
                  <a:lnTo>
                    <a:pt x="416" y="150"/>
                  </a:lnTo>
                  <a:lnTo>
                    <a:pt x="417" y="152"/>
                  </a:lnTo>
                  <a:lnTo>
                    <a:pt x="417" y="154"/>
                  </a:lnTo>
                  <a:lnTo>
                    <a:pt x="418" y="156"/>
                  </a:lnTo>
                  <a:lnTo>
                    <a:pt x="419" y="159"/>
                  </a:lnTo>
                  <a:lnTo>
                    <a:pt x="419" y="161"/>
                  </a:lnTo>
                  <a:lnTo>
                    <a:pt x="420" y="164"/>
                  </a:lnTo>
                  <a:lnTo>
                    <a:pt x="421" y="166"/>
                  </a:lnTo>
                  <a:lnTo>
                    <a:pt x="421" y="169"/>
                  </a:lnTo>
                  <a:lnTo>
                    <a:pt x="422" y="171"/>
                  </a:lnTo>
                  <a:lnTo>
                    <a:pt x="423" y="174"/>
                  </a:lnTo>
                  <a:lnTo>
                    <a:pt x="423" y="177"/>
                  </a:lnTo>
                  <a:lnTo>
                    <a:pt x="424" y="179"/>
                  </a:lnTo>
                  <a:lnTo>
                    <a:pt x="424" y="182"/>
                  </a:lnTo>
                  <a:lnTo>
                    <a:pt x="425" y="184"/>
                  </a:lnTo>
                  <a:lnTo>
                    <a:pt x="426" y="186"/>
                  </a:lnTo>
                  <a:lnTo>
                    <a:pt x="426" y="188"/>
                  </a:lnTo>
                  <a:lnTo>
                    <a:pt x="427" y="191"/>
                  </a:lnTo>
                  <a:lnTo>
                    <a:pt x="428" y="192"/>
                  </a:lnTo>
                  <a:lnTo>
                    <a:pt x="428" y="194"/>
                  </a:lnTo>
                  <a:lnTo>
                    <a:pt x="429" y="196"/>
                  </a:lnTo>
                  <a:lnTo>
                    <a:pt x="430" y="197"/>
                  </a:lnTo>
                  <a:lnTo>
                    <a:pt x="430" y="198"/>
                  </a:lnTo>
                  <a:lnTo>
                    <a:pt x="431" y="199"/>
                  </a:lnTo>
                  <a:lnTo>
                    <a:pt x="432" y="200"/>
                  </a:lnTo>
                  <a:lnTo>
                    <a:pt x="432" y="201"/>
                  </a:lnTo>
                  <a:lnTo>
                    <a:pt x="433" y="201"/>
                  </a:lnTo>
                  <a:lnTo>
                    <a:pt x="433" y="201"/>
                  </a:lnTo>
                  <a:lnTo>
                    <a:pt x="434" y="201"/>
                  </a:lnTo>
                  <a:lnTo>
                    <a:pt x="435" y="201"/>
                  </a:lnTo>
                  <a:lnTo>
                    <a:pt x="435" y="200"/>
                  </a:lnTo>
                  <a:lnTo>
                    <a:pt x="436" y="199"/>
                  </a:lnTo>
                  <a:lnTo>
                    <a:pt x="437" y="198"/>
                  </a:lnTo>
                  <a:lnTo>
                    <a:pt x="437" y="196"/>
                  </a:lnTo>
                  <a:lnTo>
                    <a:pt x="438" y="195"/>
                  </a:lnTo>
                  <a:lnTo>
                    <a:pt x="439" y="193"/>
                  </a:lnTo>
                  <a:lnTo>
                    <a:pt x="439" y="190"/>
                  </a:lnTo>
                  <a:lnTo>
                    <a:pt x="440" y="188"/>
                  </a:lnTo>
                  <a:lnTo>
                    <a:pt x="441" y="185"/>
                  </a:lnTo>
                  <a:lnTo>
                    <a:pt x="441" y="181"/>
                  </a:lnTo>
                  <a:lnTo>
                    <a:pt x="442" y="178"/>
                  </a:lnTo>
                  <a:lnTo>
                    <a:pt x="442" y="174"/>
                  </a:lnTo>
                  <a:lnTo>
                    <a:pt x="443" y="170"/>
                  </a:lnTo>
                  <a:lnTo>
                    <a:pt x="444" y="165"/>
                  </a:lnTo>
                  <a:lnTo>
                    <a:pt x="444" y="161"/>
                  </a:lnTo>
                  <a:lnTo>
                    <a:pt x="445" y="156"/>
                  </a:lnTo>
                  <a:lnTo>
                    <a:pt x="446" y="151"/>
                  </a:lnTo>
                  <a:lnTo>
                    <a:pt x="446" y="146"/>
                  </a:lnTo>
                  <a:lnTo>
                    <a:pt x="447" y="140"/>
                  </a:lnTo>
                  <a:lnTo>
                    <a:pt x="448" y="135"/>
                  </a:lnTo>
                  <a:lnTo>
                    <a:pt x="448" y="129"/>
                  </a:lnTo>
                  <a:lnTo>
                    <a:pt x="449" y="123"/>
                  </a:lnTo>
                  <a:lnTo>
                    <a:pt x="449" y="117"/>
                  </a:lnTo>
                  <a:lnTo>
                    <a:pt x="450" y="112"/>
                  </a:lnTo>
                  <a:lnTo>
                    <a:pt x="451" y="106"/>
                  </a:lnTo>
                  <a:lnTo>
                    <a:pt x="451" y="100"/>
                  </a:lnTo>
                  <a:lnTo>
                    <a:pt x="452" y="95"/>
                  </a:lnTo>
                  <a:lnTo>
                    <a:pt x="453" y="90"/>
                  </a:lnTo>
                  <a:lnTo>
                    <a:pt x="453" y="85"/>
                  </a:lnTo>
                  <a:lnTo>
                    <a:pt x="454" y="80"/>
                  </a:lnTo>
                  <a:lnTo>
                    <a:pt x="455" y="75"/>
                  </a:lnTo>
                  <a:lnTo>
                    <a:pt x="455" y="71"/>
                  </a:lnTo>
                  <a:lnTo>
                    <a:pt x="456" y="68"/>
                  </a:lnTo>
                  <a:lnTo>
                    <a:pt x="457" y="65"/>
                  </a:lnTo>
                  <a:lnTo>
                    <a:pt x="457" y="62"/>
                  </a:lnTo>
                  <a:lnTo>
                    <a:pt x="458" y="60"/>
                  </a:lnTo>
                  <a:lnTo>
                    <a:pt x="458" y="58"/>
                  </a:lnTo>
                  <a:lnTo>
                    <a:pt x="459" y="57"/>
                  </a:lnTo>
                  <a:lnTo>
                    <a:pt x="460" y="56"/>
                  </a:lnTo>
                  <a:lnTo>
                    <a:pt x="460" y="57"/>
                  </a:lnTo>
                  <a:lnTo>
                    <a:pt x="461" y="57"/>
                  </a:lnTo>
                  <a:lnTo>
                    <a:pt x="462" y="58"/>
                  </a:lnTo>
                  <a:lnTo>
                    <a:pt x="462" y="60"/>
                  </a:lnTo>
                  <a:lnTo>
                    <a:pt x="463" y="62"/>
                  </a:lnTo>
                  <a:lnTo>
                    <a:pt x="464" y="65"/>
                  </a:lnTo>
                  <a:lnTo>
                    <a:pt x="464" y="68"/>
                  </a:lnTo>
                  <a:lnTo>
                    <a:pt x="465" y="72"/>
                  </a:lnTo>
                  <a:lnTo>
                    <a:pt x="465" y="76"/>
                  </a:lnTo>
                  <a:lnTo>
                    <a:pt x="466" y="80"/>
                  </a:lnTo>
                  <a:lnTo>
                    <a:pt x="467" y="85"/>
                  </a:lnTo>
                  <a:lnTo>
                    <a:pt x="467" y="90"/>
                  </a:lnTo>
                  <a:lnTo>
                    <a:pt x="468" y="95"/>
                  </a:lnTo>
                  <a:lnTo>
                    <a:pt x="469" y="100"/>
                  </a:lnTo>
                  <a:lnTo>
                    <a:pt x="469" y="106"/>
                  </a:lnTo>
                  <a:lnTo>
                    <a:pt x="470" y="112"/>
                  </a:lnTo>
                  <a:lnTo>
                    <a:pt x="471" y="117"/>
                  </a:lnTo>
                  <a:lnTo>
                    <a:pt x="471" y="123"/>
                  </a:lnTo>
                  <a:lnTo>
                    <a:pt x="472" y="129"/>
                  </a:lnTo>
                  <a:lnTo>
                    <a:pt x="473" y="134"/>
                  </a:lnTo>
                  <a:lnTo>
                    <a:pt x="473" y="140"/>
                  </a:lnTo>
                  <a:lnTo>
                    <a:pt x="474" y="145"/>
                  </a:lnTo>
                  <a:lnTo>
                    <a:pt x="474" y="150"/>
                  </a:lnTo>
                  <a:lnTo>
                    <a:pt x="475" y="155"/>
                  </a:lnTo>
                  <a:lnTo>
                    <a:pt x="476" y="160"/>
                  </a:lnTo>
                  <a:lnTo>
                    <a:pt x="476" y="164"/>
                  </a:lnTo>
                  <a:lnTo>
                    <a:pt x="477" y="168"/>
                  </a:lnTo>
                  <a:lnTo>
                    <a:pt x="478" y="172"/>
                  </a:lnTo>
                  <a:lnTo>
                    <a:pt x="478" y="175"/>
                  </a:lnTo>
                  <a:lnTo>
                    <a:pt x="479" y="178"/>
                  </a:lnTo>
                  <a:lnTo>
                    <a:pt x="480" y="180"/>
                  </a:lnTo>
                  <a:lnTo>
                    <a:pt x="480" y="183"/>
                  </a:lnTo>
                  <a:lnTo>
                    <a:pt x="481" y="185"/>
                  </a:lnTo>
                  <a:lnTo>
                    <a:pt x="482" y="186"/>
                  </a:lnTo>
                  <a:lnTo>
                    <a:pt x="482" y="187"/>
                  </a:lnTo>
                  <a:lnTo>
                    <a:pt x="483" y="188"/>
                  </a:lnTo>
                  <a:lnTo>
                    <a:pt x="483" y="188"/>
                  </a:lnTo>
                  <a:lnTo>
                    <a:pt x="484" y="187"/>
                  </a:lnTo>
                  <a:lnTo>
                    <a:pt x="485" y="187"/>
                  </a:lnTo>
                  <a:lnTo>
                    <a:pt x="485" y="186"/>
                  </a:lnTo>
                  <a:lnTo>
                    <a:pt x="486" y="184"/>
                  </a:lnTo>
                  <a:lnTo>
                    <a:pt x="487" y="182"/>
                  </a:lnTo>
                  <a:lnTo>
                    <a:pt x="487" y="179"/>
                  </a:lnTo>
                  <a:lnTo>
                    <a:pt x="488" y="176"/>
                  </a:lnTo>
                  <a:lnTo>
                    <a:pt x="489" y="173"/>
                  </a:lnTo>
                  <a:lnTo>
                    <a:pt x="489" y="169"/>
                  </a:lnTo>
                  <a:lnTo>
                    <a:pt x="490" y="165"/>
                  </a:lnTo>
                  <a:lnTo>
                    <a:pt x="491" y="160"/>
                  </a:lnTo>
                  <a:lnTo>
                    <a:pt x="491" y="155"/>
                  </a:lnTo>
                  <a:lnTo>
                    <a:pt x="492" y="150"/>
                  </a:lnTo>
                  <a:lnTo>
                    <a:pt x="492" y="144"/>
                  </a:lnTo>
                  <a:lnTo>
                    <a:pt x="493" y="137"/>
                  </a:lnTo>
                  <a:lnTo>
                    <a:pt x="494" y="131"/>
                  </a:lnTo>
                  <a:lnTo>
                    <a:pt x="494" y="124"/>
                  </a:lnTo>
                  <a:lnTo>
                    <a:pt x="495" y="117"/>
                  </a:lnTo>
                  <a:lnTo>
                    <a:pt x="496" y="110"/>
                  </a:lnTo>
                  <a:lnTo>
                    <a:pt x="496" y="102"/>
                  </a:lnTo>
                  <a:lnTo>
                    <a:pt x="497" y="94"/>
                  </a:lnTo>
                  <a:lnTo>
                    <a:pt x="498" y="87"/>
                  </a:lnTo>
                  <a:lnTo>
                    <a:pt x="498" y="79"/>
                  </a:lnTo>
                  <a:lnTo>
                    <a:pt x="499" y="71"/>
                  </a:lnTo>
                  <a:lnTo>
                    <a:pt x="499" y="64"/>
                  </a:lnTo>
                  <a:lnTo>
                    <a:pt x="500" y="56"/>
                  </a:lnTo>
                  <a:lnTo>
                    <a:pt x="501" y="49"/>
                  </a:lnTo>
                  <a:lnTo>
                    <a:pt x="501" y="42"/>
                  </a:lnTo>
                  <a:lnTo>
                    <a:pt x="502" y="36"/>
                  </a:lnTo>
                  <a:lnTo>
                    <a:pt x="503" y="29"/>
                  </a:lnTo>
                  <a:lnTo>
                    <a:pt x="503" y="24"/>
                  </a:lnTo>
                  <a:lnTo>
                    <a:pt x="504" y="19"/>
                  </a:lnTo>
                  <a:lnTo>
                    <a:pt x="505" y="14"/>
                  </a:lnTo>
                  <a:lnTo>
                    <a:pt x="505" y="10"/>
                  </a:lnTo>
                  <a:lnTo>
                    <a:pt x="506" y="7"/>
                  </a:lnTo>
                  <a:lnTo>
                    <a:pt x="507" y="4"/>
                  </a:lnTo>
                  <a:lnTo>
                    <a:pt x="507" y="2"/>
                  </a:lnTo>
                  <a:lnTo>
                    <a:pt x="508" y="1"/>
                  </a:lnTo>
                  <a:lnTo>
                    <a:pt x="508" y="0"/>
                  </a:lnTo>
                  <a:lnTo>
                    <a:pt x="509" y="1"/>
                  </a:lnTo>
                  <a:lnTo>
                    <a:pt x="510" y="2"/>
                  </a:lnTo>
                  <a:lnTo>
                    <a:pt x="510" y="4"/>
                  </a:lnTo>
                  <a:lnTo>
                    <a:pt x="511" y="6"/>
                  </a:lnTo>
                  <a:lnTo>
                    <a:pt x="512" y="10"/>
                  </a:lnTo>
                  <a:lnTo>
                    <a:pt x="512" y="13"/>
                  </a:lnTo>
                  <a:lnTo>
                    <a:pt x="513" y="18"/>
                  </a:lnTo>
                  <a:lnTo>
                    <a:pt x="514" y="23"/>
                  </a:lnTo>
                  <a:lnTo>
                    <a:pt x="514" y="29"/>
                  </a:lnTo>
                  <a:lnTo>
                    <a:pt x="515" y="35"/>
                  </a:lnTo>
                  <a:lnTo>
                    <a:pt x="516" y="41"/>
                  </a:lnTo>
                  <a:lnTo>
                    <a:pt x="516" y="48"/>
                  </a:lnTo>
                  <a:lnTo>
                    <a:pt x="517" y="55"/>
                  </a:lnTo>
                  <a:lnTo>
                    <a:pt x="517" y="63"/>
                  </a:lnTo>
                  <a:lnTo>
                    <a:pt x="518" y="70"/>
                  </a:lnTo>
                  <a:lnTo>
                    <a:pt x="519" y="78"/>
                  </a:lnTo>
                  <a:lnTo>
                    <a:pt x="519" y="86"/>
                  </a:lnTo>
                  <a:lnTo>
                    <a:pt x="520" y="94"/>
                  </a:lnTo>
                  <a:lnTo>
                    <a:pt x="521" y="101"/>
                  </a:lnTo>
                  <a:lnTo>
                    <a:pt x="521" y="109"/>
                  </a:lnTo>
                  <a:lnTo>
                    <a:pt x="522" y="116"/>
                  </a:lnTo>
                  <a:lnTo>
                    <a:pt x="523" y="123"/>
                  </a:lnTo>
                  <a:lnTo>
                    <a:pt x="523" y="130"/>
                  </a:lnTo>
                  <a:lnTo>
                    <a:pt x="524" y="137"/>
                  </a:lnTo>
                  <a:lnTo>
                    <a:pt x="525" y="143"/>
                  </a:lnTo>
                  <a:lnTo>
                    <a:pt x="525" y="149"/>
                  </a:lnTo>
                  <a:lnTo>
                    <a:pt x="526" y="154"/>
                  </a:lnTo>
                  <a:lnTo>
                    <a:pt x="526" y="160"/>
                  </a:lnTo>
                  <a:lnTo>
                    <a:pt x="527" y="164"/>
                  </a:lnTo>
                  <a:lnTo>
                    <a:pt x="528" y="169"/>
                  </a:lnTo>
                  <a:lnTo>
                    <a:pt x="528" y="173"/>
                  </a:lnTo>
                  <a:lnTo>
                    <a:pt x="529" y="176"/>
                  </a:lnTo>
                  <a:lnTo>
                    <a:pt x="530" y="179"/>
                  </a:lnTo>
                  <a:lnTo>
                    <a:pt x="530" y="182"/>
                  </a:lnTo>
                  <a:lnTo>
                    <a:pt x="531" y="184"/>
                  </a:lnTo>
                  <a:lnTo>
                    <a:pt x="532" y="186"/>
                  </a:lnTo>
                  <a:lnTo>
                    <a:pt x="532" y="187"/>
                  </a:lnTo>
                  <a:lnTo>
                    <a:pt x="533" y="188"/>
                  </a:lnTo>
                  <a:lnTo>
                    <a:pt x="533" y="188"/>
                  </a:lnTo>
                  <a:lnTo>
                    <a:pt x="534" y="188"/>
                  </a:lnTo>
                  <a:lnTo>
                    <a:pt x="535" y="188"/>
                  </a:lnTo>
                  <a:lnTo>
                    <a:pt x="535" y="187"/>
                  </a:lnTo>
                  <a:lnTo>
                    <a:pt x="536" y="186"/>
                  </a:lnTo>
                  <a:lnTo>
                    <a:pt x="537" y="184"/>
                  </a:lnTo>
                  <a:lnTo>
                    <a:pt x="537" y="182"/>
                  </a:lnTo>
                  <a:lnTo>
                    <a:pt x="538" y="180"/>
                  </a:lnTo>
                  <a:lnTo>
                    <a:pt x="539" y="177"/>
                  </a:lnTo>
                  <a:lnTo>
                    <a:pt x="539" y="174"/>
                  </a:lnTo>
                  <a:lnTo>
                    <a:pt x="540" y="170"/>
                  </a:lnTo>
                  <a:lnTo>
                    <a:pt x="541" y="167"/>
                  </a:lnTo>
                  <a:lnTo>
                    <a:pt x="541" y="162"/>
                  </a:lnTo>
                  <a:lnTo>
                    <a:pt x="542" y="158"/>
                  </a:lnTo>
                  <a:lnTo>
                    <a:pt x="542" y="153"/>
                  </a:lnTo>
                  <a:lnTo>
                    <a:pt x="543" y="149"/>
                  </a:lnTo>
                  <a:lnTo>
                    <a:pt x="544" y="144"/>
                  </a:lnTo>
                  <a:lnTo>
                    <a:pt x="544" y="138"/>
                  </a:lnTo>
                  <a:lnTo>
                    <a:pt x="545" y="133"/>
                  </a:lnTo>
                  <a:lnTo>
                    <a:pt x="546" y="128"/>
                  </a:lnTo>
                  <a:lnTo>
                    <a:pt x="546" y="122"/>
                  </a:lnTo>
                  <a:lnTo>
                    <a:pt x="547" y="117"/>
                  </a:lnTo>
                  <a:lnTo>
                    <a:pt x="548" y="112"/>
                  </a:lnTo>
                  <a:lnTo>
                    <a:pt x="548" y="106"/>
                  </a:lnTo>
                  <a:lnTo>
                    <a:pt x="549" y="101"/>
                  </a:lnTo>
                  <a:lnTo>
                    <a:pt x="550" y="96"/>
                  </a:lnTo>
                  <a:lnTo>
                    <a:pt x="550" y="91"/>
                  </a:lnTo>
                  <a:lnTo>
                    <a:pt x="551" y="87"/>
                  </a:lnTo>
                  <a:lnTo>
                    <a:pt x="551" y="83"/>
                  </a:lnTo>
                  <a:lnTo>
                    <a:pt x="552" y="79"/>
                  </a:lnTo>
                  <a:lnTo>
                    <a:pt x="553" y="75"/>
                  </a:lnTo>
                  <a:lnTo>
                    <a:pt x="553" y="72"/>
                  </a:lnTo>
                  <a:lnTo>
                    <a:pt x="554" y="70"/>
                  </a:lnTo>
                  <a:lnTo>
                    <a:pt x="555" y="67"/>
                  </a:lnTo>
                  <a:lnTo>
                    <a:pt x="555" y="66"/>
                  </a:lnTo>
                  <a:lnTo>
                    <a:pt x="556" y="65"/>
                  </a:lnTo>
                  <a:lnTo>
                    <a:pt x="557" y="64"/>
                  </a:lnTo>
                  <a:lnTo>
                    <a:pt x="557" y="64"/>
                  </a:lnTo>
                  <a:lnTo>
                    <a:pt x="558" y="65"/>
                  </a:lnTo>
                  <a:lnTo>
                    <a:pt x="559" y="66"/>
                  </a:lnTo>
                  <a:lnTo>
                    <a:pt x="559" y="67"/>
                  </a:lnTo>
                  <a:lnTo>
                    <a:pt x="560" y="69"/>
                  </a:lnTo>
                  <a:lnTo>
                    <a:pt x="560" y="72"/>
                  </a:lnTo>
                  <a:lnTo>
                    <a:pt x="561" y="75"/>
                  </a:lnTo>
                  <a:lnTo>
                    <a:pt x="562" y="78"/>
                  </a:lnTo>
                  <a:lnTo>
                    <a:pt x="562" y="82"/>
                  </a:lnTo>
                  <a:lnTo>
                    <a:pt x="563" y="86"/>
                  </a:lnTo>
                  <a:lnTo>
                    <a:pt x="564" y="91"/>
                  </a:lnTo>
                  <a:lnTo>
                    <a:pt x="564" y="95"/>
                  </a:lnTo>
                  <a:lnTo>
                    <a:pt x="565" y="100"/>
                  </a:lnTo>
                  <a:lnTo>
                    <a:pt x="566" y="105"/>
                  </a:lnTo>
                  <a:lnTo>
                    <a:pt x="566" y="111"/>
                  </a:lnTo>
                  <a:lnTo>
                    <a:pt x="567" y="116"/>
                  </a:lnTo>
                  <a:lnTo>
                    <a:pt x="568" y="122"/>
                  </a:lnTo>
                  <a:lnTo>
                    <a:pt x="568" y="127"/>
                  </a:lnTo>
                  <a:lnTo>
                    <a:pt x="569" y="133"/>
                  </a:lnTo>
                  <a:lnTo>
                    <a:pt x="569" y="138"/>
                  </a:lnTo>
                  <a:lnTo>
                    <a:pt x="570" y="143"/>
                  </a:lnTo>
                  <a:lnTo>
                    <a:pt x="571" y="149"/>
                  </a:lnTo>
                  <a:lnTo>
                    <a:pt x="571" y="154"/>
                  </a:lnTo>
                  <a:lnTo>
                    <a:pt x="572" y="158"/>
                  </a:lnTo>
                  <a:lnTo>
                    <a:pt x="573" y="163"/>
                  </a:lnTo>
                  <a:lnTo>
                    <a:pt x="573" y="167"/>
                  </a:lnTo>
                  <a:lnTo>
                    <a:pt x="574" y="171"/>
                  </a:lnTo>
                  <a:lnTo>
                    <a:pt x="575" y="175"/>
                  </a:lnTo>
                  <a:lnTo>
                    <a:pt x="575" y="179"/>
                  </a:lnTo>
                  <a:lnTo>
                    <a:pt x="576" y="182"/>
                  </a:lnTo>
                  <a:lnTo>
                    <a:pt x="577" y="185"/>
                  </a:lnTo>
                  <a:lnTo>
                    <a:pt x="577" y="188"/>
                  </a:lnTo>
                  <a:lnTo>
                    <a:pt x="578" y="190"/>
                  </a:lnTo>
                  <a:lnTo>
                    <a:pt x="578" y="192"/>
                  </a:lnTo>
                  <a:lnTo>
                    <a:pt x="579" y="194"/>
                  </a:lnTo>
                  <a:lnTo>
                    <a:pt x="580" y="195"/>
                  </a:lnTo>
                  <a:lnTo>
                    <a:pt x="580" y="196"/>
                  </a:lnTo>
                  <a:lnTo>
                    <a:pt x="581" y="197"/>
                  </a:lnTo>
                  <a:lnTo>
                    <a:pt x="582" y="198"/>
                  </a:lnTo>
                  <a:lnTo>
                    <a:pt x="582" y="198"/>
                  </a:lnTo>
                  <a:lnTo>
                    <a:pt x="583" y="198"/>
                  </a:lnTo>
                  <a:lnTo>
                    <a:pt x="584" y="198"/>
                  </a:lnTo>
                  <a:lnTo>
                    <a:pt x="584" y="197"/>
                  </a:lnTo>
                  <a:lnTo>
                    <a:pt x="585" y="196"/>
                  </a:lnTo>
                  <a:lnTo>
                    <a:pt x="586" y="195"/>
                  </a:lnTo>
                  <a:lnTo>
                    <a:pt x="586" y="193"/>
                  </a:lnTo>
                  <a:lnTo>
                    <a:pt x="587" y="192"/>
                  </a:lnTo>
                  <a:lnTo>
                    <a:pt x="587" y="190"/>
                  </a:lnTo>
                  <a:lnTo>
                    <a:pt x="588" y="188"/>
                  </a:lnTo>
                  <a:lnTo>
                    <a:pt x="589" y="185"/>
                  </a:lnTo>
                  <a:lnTo>
                    <a:pt x="589" y="183"/>
                  </a:lnTo>
                  <a:lnTo>
                    <a:pt x="590" y="180"/>
                  </a:lnTo>
                  <a:lnTo>
                    <a:pt x="591" y="177"/>
                  </a:lnTo>
                  <a:lnTo>
                    <a:pt x="591" y="174"/>
                  </a:lnTo>
                  <a:lnTo>
                    <a:pt x="592" y="170"/>
                  </a:lnTo>
                  <a:lnTo>
                    <a:pt x="593" y="167"/>
                  </a:lnTo>
                  <a:lnTo>
                    <a:pt x="593" y="164"/>
                  </a:lnTo>
                  <a:lnTo>
                    <a:pt x="594" y="160"/>
                  </a:lnTo>
                  <a:lnTo>
                    <a:pt x="595" y="156"/>
                  </a:lnTo>
                  <a:lnTo>
                    <a:pt x="595" y="153"/>
                  </a:lnTo>
                  <a:lnTo>
                    <a:pt x="596" y="149"/>
                  </a:lnTo>
                  <a:lnTo>
                    <a:pt x="596" y="146"/>
                  </a:lnTo>
                  <a:lnTo>
                    <a:pt x="597" y="142"/>
                  </a:lnTo>
                  <a:lnTo>
                    <a:pt x="598" y="139"/>
                  </a:lnTo>
                  <a:lnTo>
                    <a:pt x="598" y="136"/>
                  </a:lnTo>
                  <a:lnTo>
                    <a:pt x="599" y="133"/>
                  </a:lnTo>
                  <a:lnTo>
                    <a:pt x="600" y="130"/>
                  </a:lnTo>
                  <a:lnTo>
                    <a:pt x="600" y="127"/>
                  </a:lnTo>
                  <a:lnTo>
                    <a:pt x="601" y="125"/>
                  </a:lnTo>
                  <a:lnTo>
                    <a:pt x="602" y="123"/>
                  </a:lnTo>
                  <a:lnTo>
                    <a:pt x="602" y="121"/>
                  </a:lnTo>
                  <a:lnTo>
                    <a:pt x="603" y="119"/>
                  </a:lnTo>
                  <a:lnTo>
                    <a:pt x="604" y="118"/>
                  </a:lnTo>
                  <a:lnTo>
                    <a:pt x="604" y="117"/>
                  </a:lnTo>
                  <a:lnTo>
                    <a:pt x="605" y="117"/>
                  </a:lnTo>
                  <a:lnTo>
                    <a:pt x="605" y="117"/>
                  </a:lnTo>
                  <a:lnTo>
                    <a:pt x="606" y="117"/>
                  </a:lnTo>
                  <a:lnTo>
                    <a:pt x="607" y="117"/>
                  </a:lnTo>
                  <a:lnTo>
                    <a:pt x="607" y="118"/>
                  </a:lnTo>
                  <a:lnTo>
                    <a:pt x="608" y="119"/>
                  </a:lnTo>
                  <a:lnTo>
                    <a:pt x="609" y="121"/>
                  </a:lnTo>
                  <a:lnTo>
                    <a:pt x="609" y="123"/>
                  </a:lnTo>
                  <a:lnTo>
                    <a:pt x="610" y="125"/>
                  </a:lnTo>
                  <a:lnTo>
                    <a:pt x="611" y="127"/>
                  </a:lnTo>
                  <a:lnTo>
                    <a:pt x="611" y="130"/>
                  </a:lnTo>
                  <a:lnTo>
                    <a:pt x="612" y="133"/>
                  </a:lnTo>
                  <a:lnTo>
                    <a:pt x="613" y="136"/>
                  </a:lnTo>
                  <a:lnTo>
                    <a:pt x="613" y="139"/>
                  </a:lnTo>
                  <a:lnTo>
                    <a:pt x="614" y="143"/>
                  </a:lnTo>
                  <a:lnTo>
                    <a:pt x="614" y="146"/>
                  </a:lnTo>
                  <a:lnTo>
                    <a:pt x="615" y="150"/>
                  </a:lnTo>
                  <a:lnTo>
                    <a:pt x="616" y="153"/>
                  </a:lnTo>
                  <a:lnTo>
                    <a:pt x="616" y="157"/>
                  </a:lnTo>
                  <a:lnTo>
                    <a:pt x="617" y="161"/>
                  </a:lnTo>
                  <a:lnTo>
                    <a:pt x="618" y="164"/>
                  </a:lnTo>
                  <a:lnTo>
                    <a:pt x="618" y="168"/>
                  </a:lnTo>
                  <a:lnTo>
                    <a:pt x="619" y="171"/>
                  </a:lnTo>
                  <a:lnTo>
                    <a:pt x="620" y="175"/>
                  </a:lnTo>
                  <a:lnTo>
                    <a:pt x="620" y="178"/>
                  </a:lnTo>
                  <a:lnTo>
                    <a:pt x="621" y="181"/>
                  </a:lnTo>
                  <a:lnTo>
                    <a:pt x="622" y="184"/>
                  </a:lnTo>
                  <a:lnTo>
                    <a:pt x="622" y="187"/>
                  </a:lnTo>
                  <a:lnTo>
                    <a:pt x="623" y="190"/>
                  </a:lnTo>
                  <a:lnTo>
                    <a:pt x="623" y="192"/>
                  </a:lnTo>
                  <a:lnTo>
                    <a:pt x="624" y="194"/>
                  </a:lnTo>
                  <a:lnTo>
                    <a:pt x="625" y="196"/>
                  </a:lnTo>
                  <a:lnTo>
                    <a:pt x="625" y="198"/>
                  </a:lnTo>
                  <a:lnTo>
                    <a:pt x="626" y="200"/>
                  </a:lnTo>
                  <a:lnTo>
                    <a:pt x="627" y="202"/>
                  </a:lnTo>
                  <a:lnTo>
                    <a:pt x="627" y="203"/>
                  </a:lnTo>
                  <a:lnTo>
                    <a:pt x="628" y="204"/>
                  </a:lnTo>
                  <a:lnTo>
                    <a:pt x="629" y="205"/>
                  </a:lnTo>
                  <a:lnTo>
                    <a:pt x="629" y="206"/>
                  </a:lnTo>
                  <a:lnTo>
                    <a:pt x="630" y="206"/>
                  </a:lnTo>
                  <a:lnTo>
                    <a:pt x="631" y="207"/>
                  </a:lnTo>
                  <a:lnTo>
                    <a:pt x="631" y="207"/>
                  </a:lnTo>
                  <a:lnTo>
                    <a:pt x="632" y="207"/>
                  </a:lnTo>
                  <a:lnTo>
                    <a:pt x="633" y="207"/>
                  </a:lnTo>
                  <a:lnTo>
                    <a:pt x="633" y="207"/>
                  </a:lnTo>
                  <a:lnTo>
                    <a:pt x="634" y="207"/>
                  </a:lnTo>
                  <a:lnTo>
                    <a:pt x="634" y="206"/>
                  </a:lnTo>
                  <a:lnTo>
                    <a:pt x="635" y="205"/>
                  </a:lnTo>
                  <a:lnTo>
                    <a:pt x="636" y="204"/>
                  </a:lnTo>
                  <a:lnTo>
                    <a:pt x="636" y="204"/>
                  </a:lnTo>
                  <a:lnTo>
                    <a:pt x="637" y="202"/>
                  </a:lnTo>
                  <a:lnTo>
                    <a:pt x="638" y="201"/>
                  </a:lnTo>
                  <a:lnTo>
                    <a:pt x="638" y="200"/>
                  </a:lnTo>
                  <a:lnTo>
                    <a:pt x="639" y="199"/>
                  </a:lnTo>
                  <a:lnTo>
                    <a:pt x="640" y="197"/>
                  </a:lnTo>
                  <a:lnTo>
                    <a:pt x="640" y="195"/>
                  </a:lnTo>
                  <a:lnTo>
                    <a:pt x="641" y="194"/>
                  </a:lnTo>
                  <a:lnTo>
                    <a:pt x="642" y="192"/>
                  </a:lnTo>
                  <a:lnTo>
                    <a:pt x="642" y="190"/>
                  </a:lnTo>
                  <a:lnTo>
                    <a:pt x="643" y="189"/>
                  </a:lnTo>
                  <a:lnTo>
                    <a:pt x="643" y="187"/>
                  </a:lnTo>
                  <a:lnTo>
                    <a:pt x="644" y="185"/>
                  </a:lnTo>
                  <a:lnTo>
                    <a:pt x="645" y="183"/>
                  </a:lnTo>
                  <a:lnTo>
                    <a:pt x="645" y="182"/>
                  </a:lnTo>
                  <a:lnTo>
                    <a:pt x="646" y="180"/>
                  </a:lnTo>
                  <a:lnTo>
                    <a:pt x="647" y="178"/>
                  </a:lnTo>
                  <a:lnTo>
                    <a:pt x="647" y="177"/>
                  </a:lnTo>
                  <a:lnTo>
                    <a:pt x="648" y="175"/>
                  </a:lnTo>
                  <a:lnTo>
                    <a:pt x="649" y="174"/>
                  </a:lnTo>
                  <a:lnTo>
                    <a:pt x="649" y="173"/>
                  </a:lnTo>
                  <a:lnTo>
                    <a:pt x="650" y="172"/>
                  </a:lnTo>
                  <a:lnTo>
                    <a:pt x="651" y="171"/>
                  </a:lnTo>
                  <a:lnTo>
                    <a:pt x="651" y="170"/>
                  </a:lnTo>
                  <a:lnTo>
                    <a:pt x="652" y="169"/>
                  </a:lnTo>
                  <a:lnTo>
                    <a:pt x="652" y="169"/>
                  </a:lnTo>
                  <a:lnTo>
                    <a:pt x="653" y="168"/>
                  </a:lnTo>
                  <a:lnTo>
                    <a:pt x="654" y="168"/>
                  </a:lnTo>
                  <a:lnTo>
                    <a:pt x="654" y="168"/>
                  </a:lnTo>
                  <a:lnTo>
                    <a:pt x="655" y="168"/>
                  </a:lnTo>
                  <a:lnTo>
                    <a:pt x="656" y="169"/>
                  </a:lnTo>
                  <a:lnTo>
                    <a:pt x="656" y="169"/>
                  </a:lnTo>
                  <a:lnTo>
                    <a:pt x="657" y="170"/>
                  </a:lnTo>
                  <a:lnTo>
                    <a:pt x="658" y="171"/>
                  </a:lnTo>
                  <a:lnTo>
                    <a:pt x="658" y="172"/>
                  </a:lnTo>
                  <a:lnTo>
                    <a:pt x="659" y="173"/>
                  </a:lnTo>
                  <a:lnTo>
                    <a:pt x="660" y="174"/>
                  </a:lnTo>
                  <a:lnTo>
                    <a:pt x="660" y="176"/>
                  </a:lnTo>
                  <a:lnTo>
                    <a:pt x="661" y="177"/>
                  </a:lnTo>
                  <a:lnTo>
                    <a:pt x="661" y="179"/>
                  </a:lnTo>
                  <a:lnTo>
                    <a:pt x="662" y="181"/>
                  </a:lnTo>
                  <a:lnTo>
                    <a:pt x="663" y="182"/>
                  </a:lnTo>
                  <a:lnTo>
                    <a:pt x="663" y="184"/>
                  </a:lnTo>
                  <a:lnTo>
                    <a:pt x="664" y="186"/>
                  </a:lnTo>
                  <a:lnTo>
                    <a:pt x="665" y="188"/>
                  </a:lnTo>
                  <a:lnTo>
                    <a:pt x="665" y="189"/>
                  </a:lnTo>
                  <a:lnTo>
                    <a:pt x="666" y="191"/>
                  </a:lnTo>
                  <a:lnTo>
                    <a:pt x="667" y="193"/>
                  </a:lnTo>
                  <a:lnTo>
                    <a:pt x="667" y="195"/>
                  </a:lnTo>
                  <a:lnTo>
                    <a:pt x="668" y="196"/>
                  </a:lnTo>
                  <a:lnTo>
                    <a:pt x="669" y="198"/>
                  </a:lnTo>
                  <a:lnTo>
                    <a:pt x="669" y="200"/>
                  </a:lnTo>
                  <a:lnTo>
                    <a:pt x="670" y="201"/>
                  </a:lnTo>
                  <a:lnTo>
                    <a:pt x="671" y="203"/>
                  </a:lnTo>
                  <a:lnTo>
                    <a:pt x="671" y="204"/>
                  </a:lnTo>
                  <a:lnTo>
                    <a:pt x="672" y="205"/>
                  </a:lnTo>
                  <a:lnTo>
                    <a:pt x="672" y="206"/>
                  </a:lnTo>
                  <a:lnTo>
                    <a:pt x="673" y="207"/>
                  </a:lnTo>
                  <a:lnTo>
                    <a:pt x="674" y="208"/>
                  </a:lnTo>
                  <a:lnTo>
                    <a:pt x="674" y="209"/>
                  </a:lnTo>
                  <a:lnTo>
                    <a:pt x="675" y="210"/>
                  </a:lnTo>
                  <a:lnTo>
                    <a:pt x="676" y="211"/>
                  </a:lnTo>
                  <a:lnTo>
                    <a:pt x="676" y="211"/>
                  </a:lnTo>
                  <a:lnTo>
                    <a:pt x="677" y="212"/>
                  </a:lnTo>
                  <a:lnTo>
                    <a:pt x="678" y="212"/>
                  </a:lnTo>
                  <a:lnTo>
                    <a:pt x="678" y="212"/>
                  </a:lnTo>
                  <a:lnTo>
                    <a:pt x="679" y="212"/>
                  </a:lnTo>
                  <a:lnTo>
                    <a:pt x="680" y="212"/>
                  </a:lnTo>
                  <a:lnTo>
                    <a:pt x="680" y="212"/>
                  </a:lnTo>
                  <a:lnTo>
                    <a:pt x="681" y="212"/>
                  </a:lnTo>
                  <a:lnTo>
                    <a:pt x="681" y="212"/>
                  </a:lnTo>
                  <a:lnTo>
                    <a:pt x="682" y="212"/>
                  </a:lnTo>
                  <a:lnTo>
                    <a:pt x="683" y="211"/>
                  </a:lnTo>
                  <a:lnTo>
                    <a:pt x="683" y="211"/>
                  </a:lnTo>
                  <a:lnTo>
                    <a:pt x="684" y="210"/>
                  </a:lnTo>
                  <a:lnTo>
                    <a:pt x="685" y="209"/>
                  </a:lnTo>
                  <a:lnTo>
                    <a:pt x="685" y="209"/>
                  </a:lnTo>
                  <a:lnTo>
                    <a:pt x="686" y="208"/>
                  </a:lnTo>
                  <a:lnTo>
                    <a:pt x="687" y="207"/>
                  </a:lnTo>
                  <a:lnTo>
                    <a:pt x="687" y="206"/>
                  </a:lnTo>
                  <a:lnTo>
                    <a:pt x="688" y="205"/>
                  </a:lnTo>
                  <a:lnTo>
                    <a:pt x="689" y="204"/>
                  </a:lnTo>
                  <a:lnTo>
                    <a:pt x="689" y="203"/>
                  </a:lnTo>
                  <a:lnTo>
                    <a:pt x="690" y="202"/>
                  </a:lnTo>
                  <a:lnTo>
                    <a:pt x="690" y="201"/>
                  </a:lnTo>
                  <a:lnTo>
                    <a:pt x="691" y="200"/>
                  </a:lnTo>
                  <a:lnTo>
                    <a:pt x="692" y="199"/>
                  </a:lnTo>
                  <a:lnTo>
                    <a:pt x="692" y="197"/>
                  </a:lnTo>
                  <a:lnTo>
                    <a:pt x="693" y="196"/>
                  </a:lnTo>
                  <a:lnTo>
                    <a:pt x="694" y="195"/>
                  </a:lnTo>
                  <a:lnTo>
                    <a:pt x="694" y="194"/>
                  </a:lnTo>
                  <a:lnTo>
                    <a:pt x="695" y="193"/>
                  </a:lnTo>
                  <a:lnTo>
                    <a:pt x="696" y="192"/>
                  </a:lnTo>
                  <a:lnTo>
                    <a:pt x="696" y="191"/>
                  </a:lnTo>
                  <a:lnTo>
                    <a:pt x="697" y="190"/>
                  </a:lnTo>
                  <a:lnTo>
                    <a:pt x="698" y="189"/>
                  </a:lnTo>
                  <a:lnTo>
                    <a:pt x="698" y="188"/>
                  </a:lnTo>
                  <a:lnTo>
                    <a:pt x="699" y="188"/>
                  </a:lnTo>
                  <a:lnTo>
                    <a:pt x="700" y="187"/>
                  </a:lnTo>
                  <a:lnTo>
                    <a:pt x="700" y="187"/>
                  </a:lnTo>
                  <a:lnTo>
                    <a:pt x="701" y="186"/>
                  </a:lnTo>
                  <a:lnTo>
                    <a:pt x="701" y="186"/>
                  </a:lnTo>
                  <a:lnTo>
                    <a:pt x="702" y="186"/>
                  </a:lnTo>
                  <a:lnTo>
                    <a:pt x="703" y="186"/>
                  </a:lnTo>
                  <a:lnTo>
                    <a:pt x="703" y="186"/>
                  </a:lnTo>
                  <a:lnTo>
                    <a:pt x="704" y="186"/>
                  </a:lnTo>
                  <a:lnTo>
                    <a:pt x="705" y="187"/>
                  </a:lnTo>
                  <a:lnTo>
                    <a:pt x="705" y="187"/>
                  </a:lnTo>
                  <a:lnTo>
                    <a:pt x="706" y="188"/>
                  </a:lnTo>
                  <a:lnTo>
                    <a:pt x="707" y="188"/>
                  </a:lnTo>
                  <a:lnTo>
                    <a:pt x="707" y="189"/>
                  </a:lnTo>
                  <a:lnTo>
                    <a:pt x="708" y="190"/>
                  </a:lnTo>
                  <a:lnTo>
                    <a:pt x="709" y="191"/>
                  </a:lnTo>
                  <a:lnTo>
                    <a:pt x="709" y="192"/>
                  </a:lnTo>
                  <a:lnTo>
                    <a:pt x="710" y="193"/>
                  </a:lnTo>
                  <a:lnTo>
                    <a:pt x="710" y="194"/>
                  </a:lnTo>
                  <a:lnTo>
                    <a:pt x="711" y="195"/>
                  </a:lnTo>
                  <a:lnTo>
                    <a:pt x="712" y="196"/>
                  </a:lnTo>
                  <a:lnTo>
                    <a:pt x="712" y="197"/>
                  </a:lnTo>
                  <a:lnTo>
                    <a:pt x="713" y="199"/>
                  </a:lnTo>
                  <a:lnTo>
                    <a:pt x="714" y="200"/>
                  </a:lnTo>
                  <a:lnTo>
                    <a:pt x="714" y="201"/>
                  </a:lnTo>
                  <a:lnTo>
                    <a:pt x="715" y="202"/>
                  </a:lnTo>
                  <a:lnTo>
                    <a:pt x="716" y="203"/>
                  </a:lnTo>
                  <a:lnTo>
                    <a:pt x="716" y="204"/>
                  </a:lnTo>
                  <a:lnTo>
                    <a:pt x="717" y="206"/>
                  </a:lnTo>
                  <a:lnTo>
                    <a:pt x="718" y="207"/>
                  </a:lnTo>
                  <a:lnTo>
                    <a:pt x="718" y="208"/>
                  </a:lnTo>
                  <a:lnTo>
                    <a:pt x="719" y="209"/>
                  </a:lnTo>
                  <a:lnTo>
                    <a:pt x="720" y="209"/>
                  </a:lnTo>
                  <a:lnTo>
                    <a:pt x="720" y="210"/>
                  </a:lnTo>
                  <a:lnTo>
                    <a:pt x="721" y="211"/>
                  </a:lnTo>
                  <a:lnTo>
                    <a:pt x="721" y="212"/>
                  </a:lnTo>
                  <a:lnTo>
                    <a:pt x="722" y="213"/>
                  </a:lnTo>
                  <a:lnTo>
                    <a:pt x="723" y="213"/>
                  </a:lnTo>
                  <a:lnTo>
                    <a:pt x="723" y="214"/>
                  </a:lnTo>
                  <a:lnTo>
                    <a:pt x="724" y="214"/>
                  </a:lnTo>
                  <a:lnTo>
                    <a:pt x="725" y="215"/>
                  </a:lnTo>
                  <a:lnTo>
                    <a:pt x="725" y="215"/>
                  </a:lnTo>
                  <a:lnTo>
                    <a:pt x="726" y="216"/>
                  </a:lnTo>
                  <a:lnTo>
                    <a:pt x="727" y="216"/>
                  </a:lnTo>
                  <a:lnTo>
                    <a:pt x="727" y="216"/>
                  </a:lnTo>
                  <a:lnTo>
                    <a:pt x="728" y="217"/>
                  </a:lnTo>
                  <a:lnTo>
                    <a:pt x="729" y="217"/>
                  </a:lnTo>
                  <a:lnTo>
                    <a:pt x="729" y="217"/>
                  </a:lnTo>
                  <a:lnTo>
                    <a:pt x="730" y="217"/>
                  </a:lnTo>
                  <a:lnTo>
                    <a:pt x="730" y="217"/>
                  </a:lnTo>
                  <a:lnTo>
                    <a:pt x="731" y="217"/>
                  </a:lnTo>
                  <a:lnTo>
                    <a:pt x="732" y="217"/>
                  </a:lnTo>
                  <a:lnTo>
                    <a:pt x="732" y="217"/>
                  </a:lnTo>
                  <a:lnTo>
                    <a:pt x="733" y="217"/>
                  </a:lnTo>
                  <a:lnTo>
                    <a:pt x="734" y="217"/>
                  </a:lnTo>
                  <a:lnTo>
                    <a:pt x="734" y="217"/>
                  </a:lnTo>
                  <a:lnTo>
                    <a:pt x="735" y="217"/>
                  </a:lnTo>
                  <a:lnTo>
                    <a:pt x="736" y="217"/>
                  </a:lnTo>
                  <a:lnTo>
                    <a:pt x="736" y="217"/>
                  </a:lnTo>
                  <a:lnTo>
                    <a:pt x="737" y="217"/>
                  </a:lnTo>
                  <a:lnTo>
                    <a:pt x="738" y="216"/>
                  </a:lnTo>
                  <a:lnTo>
                    <a:pt x="738" y="216"/>
                  </a:lnTo>
                  <a:lnTo>
                    <a:pt x="739" y="216"/>
                  </a:lnTo>
                  <a:lnTo>
                    <a:pt x="740" y="216"/>
                  </a:lnTo>
                  <a:lnTo>
                    <a:pt x="740" y="216"/>
                  </a:lnTo>
                  <a:lnTo>
                    <a:pt x="741" y="215"/>
                  </a:lnTo>
                  <a:lnTo>
                    <a:pt x="741" y="215"/>
                  </a:lnTo>
                  <a:lnTo>
                    <a:pt x="742" y="215"/>
                  </a:lnTo>
                  <a:lnTo>
                    <a:pt x="743" y="215"/>
                  </a:lnTo>
                  <a:lnTo>
                    <a:pt x="743" y="215"/>
                  </a:lnTo>
                  <a:lnTo>
                    <a:pt x="744" y="214"/>
                  </a:lnTo>
                  <a:lnTo>
                    <a:pt x="745" y="214"/>
                  </a:lnTo>
                  <a:lnTo>
                    <a:pt x="745" y="214"/>
                  </a:lnTo>
                  <a:lnTo>
                    <a:pt x="746" y="214"/>
                  </a:lnTo>
                  <a:lnTo>
                    <a:pt x="747" y="214"/>
                  </a:lnTo>
                  <a:lnTo>
                    <a:pt x="747" y="214"/>
                  </a:lnTo>
                  <a:lnTo>
                    <a:pt x="748" y="214"/>
                  </a:lnTo>
                  <a:lnTo>
                    <a:pt x="749" y="213"/>
                  </a:lnTo>
                  <a:lnTo>
                    <a:pt x="749" y="213"/>
                  </a:lnTo>
                  <a:lnTo>
                    <a:pt x="750" y="213"/>
                  </a:lnTo>
                  <a:lnTo>
                    <a:pt x="750" y="213"/>
                  </a:lnTo>
                  <a:lnTo>
                    <a:pt x="751" y="213"/>
                  </a:lnTo>
                  <a:lnTo>
                    <a:pt x="752" y="213"/>
                  </a:lnTo>
                  <a:lnTo>
                    <a:pt x="752" y="213"/>
                  </a:lnTo>
                  <a:lnTo>
                    <a:pt x="753" y="213"/>
                  </a:lnTo>
                  <a:lnTo>
                    <a:pt x="754" y="214"/>
                  </a:lnTo>
                  <a:lnTo>
                    <a:pt x="754" y="214"/>
                  </a:lnTo>
                  <a:lnTo>
                    <a:pt x="755" y="214"/>
                  </a:lnTo>
                  <a:lnTo>
                    <a:pt x="756" y="214"/>
                  </a:lnTo>
                  <a:lnTo>
                    <a:pt x="756" y="214"/>
                  </a:lnTo>
                  <a:lnTo>
                    <a:pt x="757" y="214"/>
                  </a:lnTo>
                  <a:lnTo>
                    <a:pt x="758" y="214"/>
                  </a:lnTo>
                  <a:lnTo>
                    <a:pt x="758" y="215"/>
                  </a:lnTo>
                  <a:lnTo>
                    <a:pt x="759" y="215"/>
                  </a:lnTo>
                  <a:lnTo>
                    <a:pt x="760" y="215"/>
                  </a:lnTo>
                  <a:lnTo>
                    <a:pt x="760" y="215"/>
                  </a:lnTo>
                  <a:lnTo>
                    <a:pt x="761" y="215"/>
                  </a:lnTo>
                  <a:lnTo>
                    <a:pt x="761" y="216"/>
                  </a:lnTo>
                  <a:lnTo>
                    <a:pt x="762" y="216"/>
                  </a:lnTo>
                  <a:lnTo>
                    <a:pt x="763" y="216"/>
                  </a:lnTo>
                  <a:lnTo>
                    <a:pt x="763" y="216"/>
                  </a:lnTo>
                  <a:lnTo>
                    <a:pt x="764" y="216"/>
                  </a:lnTo>
                  <a:lnTo>
                    <a:pt x="765" y="217"/>
                  </a:lnTo>
                  <a:lnTo>
                    <a:pt x="765" y="217"/>
                  </a:lnTo>
                  <a:lnTo>
                    <a:pt x="766" y="217"/>
                  </a:lnTo>
                  <a:lnTo>
                    <a:pt x="767" y="217"/>
                  </a:lnTo>
                  <a:lnTo>
                    <a:pt x="767" y="217"/>
                  </a:lnTo>
                  <a:lnTo>
                    <a:pt x="768" y="218"/>
                  </a:lnTo>
                  <a:lnTo>
                    <a:pt x="769" y="218"/>
                  </a:lnTo>
                  <a:lnTo>
                    <a:pt x="769" y="218"/>
                  </a:lnTo>
                  <a:lnTo>
                    <a:pt x="770" y="218"/>
                  </a:lnTo>
                  <a:lnTo>
                    <a:pt x="771" y="218"/>
                  </a:lnTo>
                  <a:lnTo>
                    <a:pt x="771" y="218"/>
                  </a:lnTo>
                  <a:lnTo>
                    <a:pt x="772" y="218"/>
                  </a:lnTo>
                  <a:lnTo>
                    <a:pt x="772" y="218"/>
                  </a:lnTo>
                  <a:lnTo>
                    <a:pt x="773" y="218"/>
                  </a:lnTo>
                  <a:lnTo>
                    <a:pt x="774" y="218"/>
                  </a:lnTo>
                  <a:lnTo>
                    <a:pt x="774" y="219"/>
                  </a:lnTo>
                  <a:lnTo>
                    <a:pt x="775" y="219"/>
                  </a:lnTo>
                  <a:lnTo>
                    <a:pt x="776" y="219"/>
                  </a:lnTo>
                  <a:lnTo>
                    <a:pt x="776" y="219"/>
                  </a:lnTo>
                  <a:lnTo>
                    <a:pt x="777" y="219"/>
                  </a:lnTo>
                  <a:lnTo>
                    <a:pt x="778" y="219"/>
                  </a:lnTo>
                  <a:lnTo>
                    <a:pt x="778" y="219"/>
                  </a:lnTo>
                  <a:lnTo>
                    <a:pt x="779" y="218"/>
                  </a:lnTo>
                  <a:lnTo>
                    <a:pt x="780" y="218"/>
                  </a:lnTo>
                  <a:lnTo>
                    <a:pt x="780" y="218"/>
                  </a:lnTo>
                  <a:lnTo>
                    <a:pt x="781" y="218"/>
                  </a:lnTo>
                  <a:lnTo>
                    <a:pt x="782" y="218"/>
                  </a:lnTo>
                  <a:lnTo>
                    <a:pt x="782" y="218"/>
                  </a:lnTo>
                  <a:lnTo>
                    <a:pt x="783" y="218"/>
                  </a:lnTo>
                  <a:lnTo>
                    <a:pt x="783" y="218"/>
                  </a:lnTo>
                  <a:lnTo>
                    <a:pt x="784" y="218"/>
                  </a:lnTo>
                  <a:lnTo>
                    <a:pt x="785" y="218"/>
                  </a:lnTo>
                  <a:lnTo>
                    <a:pt x="785" y="217"/>
                  </a:lnTo>
                  <a:lnTo>
                    <a:pt x="786" y="217"/>
                  </a:lnTo>
                  <a:lnTo>
                    <a:pt x="787" y="217"/>
                  </a:lnTo>
                  <a:lnTo>
                    <a:pt x="787" y="217"/>
                  </a:lnTo>
                  <a:lnTo>
                    <a:pt x="788" y="217"/>
                  </a:lnTo>
                  <a:lnTo>
                    <a:pt x="789" y="217"/>
                  </a:lnTo>
                  <a:lnTo>
                    <a:pt x="789" y="217"/>
                  </a:lnTo>
                  <a:lnTo>
                    <a:pt x="790" y="216"/>
                  </a:lnTo>
                  <a:lnTo>
                    <a:pt x="791" y="216"/>
                  </a:lnTo>
                  <a:lnTo>
                    <a:pt x="791" y="216"/>
                  </a:lnTo>
                  <a:lnTo>
                    <a:pt x="792" y="216"/>
                  </a:lnTo>
                  <a:lnTo>
                    <a:pt x="792" y="216"/>
                  </a:lnTo>
                  <a:lnTo>
                    <a:pt x="793" y="216"/>
                  </a:lnTo>
                  <a:lnTo>
                    <a:pt x="794" y="216"/>
                  </a:lnTo>
                  <a:lnTo>
                    <a:pt x="794" y="216"/>
                  </a:lnTo>
                  <a:lnTo>
                    <a:pt x="795" y="215"/>
                  </a:lnTo>
                  <a:lnTo>
                    <a:pt x="796" y="215"/>
                  </a:lnTo>
                  <a:lnTo>
                    <a:pt x="796" y="215"/>
                  </a:lnTo>
                  <a:lnTo>
                    <a:pt x="797" y="215"/>
                  </a:lnTo>
                  <a:lnTo>
                    <a:pt x="798" y="215"/>
                  </a:lnTo>
                  <a:lnTo>
                    <a:pt x="798" y="215"/>
                  </a:lnTo>
                  <a:lnTo>
                    <a:pt x="799" y="215"/>
                  </a:lnTo>
                  <a:lnTo>
                    <a:pt x="800" y="215"/>
                  </a:lnTo>
                  <a:lnTo>
                    <a:pt x="800" y="215"/>
                  </a:lnTo>
                  <a:lnTo>
                    <a:pt x="801" y="215"/>
                  </a:lnTo>
                  <a:lnTo>
                    <a:pt x="802" y="215"/>
                  </a:lnTo>
                  <a:lnTo>
                    <a:pt x="802" y="215"/>
                  </a:lnTo>
                  <a:lnTo>
                    <a:pt x="803" y="215"/>
                  </a:lnTo>
                  <a:lnTo>
                    <a:pt x="803" y="215"/>
                  </a:lnTo>
                  <a:lnTo>
                    <a:pt x="804" y="215"/>
                  </a:lnTo>
                  <a:lnTo>
                    <a:pt x="805" y="216"/>
                  </a:lnTo>
                  <a:lnTo>
                    <a:pt x="805" y="216"/>
                  </a:lnTo>
                  <a:lnTo>
                    <a:pt x="806" y="216"/>
                  </a:lnTo>
                  <a:lnTo>
                    <a:pt x="807" y="216"/>
                  </a:lnTo>
                  <a:lnTo>
                    <a:pt x="807" y="216"/>
                  </a:lnTo>
                  <a:lnTo>
                    <a:pt x="808" y="216"/>
                  </a:lnTo>
                  <a:lnTo>
                    <a:pt x="809" y="216"/>
                  </a:lnTo>
                  <a:lnTo>
                    <a:pt x="809" y="217"/>
                  </a:lnTo>
                  <a:lnTo>
                    <a:pt x="810" y="217"/>
                  </a:lnTo>
                  <a:lnTo>
                    <a:pt x="811" y="217"/>
                  </a:lnTo>
                  <a:lnTo>
                    <a:pt x="811" y="217"/>
                  </a:lnTo>
                  <a:lnTo>
                    <a:pt x="812" y="217"/>
                  </a:lnTo>
                  <a:lnTo>
                    <a:pt x="813" y="217"/>
                  </a:lnTo>
                  <a:lnTo>
                    <a:pt x="813" y="217"/>
                  </a:lnTo>
                  <a:lnTo>
                    <a:pt x="814" y="218"/>
                  </a:lnTo>
                  <a:lnTo>
                    <a:pt x="814" y="218"/>
                  </a:lnTo>
                  <a:lnTo>
                    <a:pt x="815" y="218"/>
                  </a:lnTo>
                  <a:lnTo>
                    <a:pt x="816" y="218"/>
                  </a:lnTo>
                  <a:lnTo>
                    <a:pt x="816" y="218"/>
                  </a:lnTo>
                  <a:lnTo>
                    <a:pt x="817" y="218"/>
                  </a:lnTo>
                  <a:lnTo>
                    <a:pt x="818" y="218"/>
                  </a:lnTo>
                  <a:lnTo>
                    <a:pt x="818" y="218"/>
                  </a:lnTo>
                  <a:lnTo>
                    <a:pt x="819" y="219"/>
                  </a:lnTo>
                  <a:lnTo>
                    <a:pt x="820" y="219"/>
                  </a:lnTo>
                  <a:lnTo>
                    <a:pt x="820" y="219"/>
                  </a:lnTo>
                  <a:lnTo>
                    <a:pt x="821" y="219"/>
                  </a:lnTo>
                  <a:lnTo>
                    <a:pt x="822" y="219"/>
                  </a:lnTo>
                  <a:lnTo>
                    <a:pt x="822" y="219"/>
                  </a:lnTo>
                  <a:lnTo>
                    <a:pt x="823" y="219"/>
                  </a:lnTo>
                  <a:lnTo>
                    <a:pt x="824" y="219"/>
                  </a:lnTo>
                  <a:lnTo>
                    <a:pt x="824" y="219"/>
                  </a:lnTo>
                  <a:lnTo>
                    <a:pt x="825" y="219"/>
                  </a:lnTo>
                  <a:lnTo>
                    <a:pt x="825" y="219"/>
                  </a:lnTo>
                  <a:lnTo>
                    <a:pt x="826" y="219"/>
                  </a:lnTo>
                  <a:lnTo>
                    <a:pt x="827" y="219"/>
                  </a:lnTo>
                  <a:lnTo>
                    <a:pt x="827" y="219"/>
                  </a:lnTo>
                  <a:lnTo>
                    <a:pt x="828" y="219"/>
                  </a:lnTo>
                  <a:lnTo>
                    <a:pt x="829" y="219"/>
                  </a:lnTo>
                  <a:lnTo>
                    <a:pt x="829" y="219"/>
                  </a:lnTo>
                  <a:lnTo>
                    <a:pt x="830" y="219"/>
                  </a:lnTo>
                  <a:lnTo>
                    <a:pt x="831" y="219"/>
                  </a:lnTo>
                  <a:lnTo>
                    <a:pt x="831" y="219"/>
                  </a:lnTo>
                  <a:lnTo>
                    <a:pt x="832" y="219"/>
                  </a:lnTo>
                  <a:lnTo>
                    <a:pt x="833" y="219"/>
                  </a:lnTo>
                  <a:lnTo>
                    <a:pt x="833" y="219"/>
                  </a:lnTo>
                  <a:lnTo>
                    <a:pt x="834" y="219"/>
                  </a:lnTo>
                  <a:lnTo>
                    <a:pt x="835" y="219"/>
                  </a:lnTo>
                  <a:lnTo>
                    <a:pt x="835" y="219"/>
                  </a:lnTo>
                  <a:lnTo>
                    <a:pt x="836" y="219"/>
                  </a:lnTo>
                  <a:lnTo>
                    <a:pt x="836" y="219"/>
                  </a:lnTo>
                  <a:lnTo>
                    <a:pt x="837" y="219"/>
                  </a:lnTo>
                  <a:lnTo>
                    <a:pt x="838" y="219"/>
                  </a:lnTo>
                  <a:lnTo>
                    <a:pt x="838" y="219"/>
                  </a:lnTo>
                  <a:lnTo>
                    <a:pt x="839" y="219"/>
                  </a:lnTo>
                  <a:lnTo>
                    <a:pt x="840" y="219"/>
                  </a:lnTo>
                  <a:lnTo>
                    <a:pt x="840" y="219"/>
                  </a:lnTo>
                  <a:lnTo>
                    <a:pt x="841" y="219"/>
                  </a:lnTo>
                  <a:lnTo>
                    <a:pt x="842" y="219"/>
                  </a:lnTo>
                  <a:lnTo>
                    <a:pt x="842" y="219"/>
                  </a:lnTo>
                  <a:lnTo>
                    <a:pt x="843" y="219"/>
                  </a:lnTo>
                  <a:lnTo>
                    <a:pt x="844" y="219"/>
                  </a:lnTo>
                  <a:lnTo>
                    <a:pt x="844" y="219"/>
                  </a:lnTo>
                  <a:lnTo>
                    <a:pt x="845" y="219"/>
                  </a:lnTo>
                  <a:lnTo>
                    <a:pt x="846" y="219"/>
                  </a:lnTo>
                  <a:lnTo>
                    <a:pt x="846" y="219"/>
                  </a:lnTo>
                  <a:lnTo>
                    <a:pt x="847" y="219"/>
                  </a:lnTo>
                  <a:lnTo>
                    <a:pt x="847" y="219"/>
                  </a:lnTo>
                  <a:lnTo>
                    <a:pt x="848" y="219"/>
                  </a:lnTo>
                  <a:lnTo>
                    <a:pt x="849" y="219"/>
                  </a:lnTo>
                  <a:lnTo>
                    <a:pt x="849" y="219"/>
                  </a:lnTo>
                  <a:lnTo>
                    <a:pt x="850" y="219"/>
                  </a:lnTo>
                  <a:lnTo>
                    <a:pt x="851" y="219"/>
                  </a:lnTo>
                  <a:lnTo>
                    <a:pt x="851" y="219"/>
                  </a:lnTo>
                  <a:lnTo>
                    <a:pt x="852" y="219"/>
                  </a:lnTo>
                  <a:lnTo>
                    <a:pt x="853" y="219"/>
                  </a:lnTo>
                  <a:lnTo>
                    <a:pt x="853" y="219"/>
                  </a:lnTo>
                  <a:lnTo>
                    <a:pt x="854" y="219"/>
                  </a:lnTo>
                  <a:lnTo>
                    <a:pt x="855" y="219"/>
                  </a:lnTo>
                  <a:lnTo>
                    <a:pt x="855" y="219"/>
                  </a:lnTo>
                  <a:lnTo>
                    <a:pt x="856" y="219"/>
                  </a:lnTo>
                  <a:lnTo>
                    <a:pt x="857" y="219"/>
                  </a:lnTo>
                  <a:lnTo>
                    <a:pt x="857" y="219"/>
                  </a:lnTo>
                  <a:lnTo>
                    <a:pt x="858" y="219"/>
                  </a:lnTo>
                  <a:lnTo>
                    <a:pt x="858" y="219"/>
                  </a:lnTo>
                  <a:lnTo>
                    <a:pt x="859" y="219"/>
                  </a:lnTo>
                  <a:lnTo>
                    <a:pt x="860" y="219"/>
                  </a:lnTo>
                  <a:lnTo>
                    <a:pt x="860" y="219"/>
                  </a:lnTo>
                  <a:lnTo>
                    <a:pt x="861" y="219"/>
                  </a:lnTo>
                  <a:lnTo>
                    <a:pt x="862" y="219"/>
                  </a:lnTo>
                  <a:lnTo>
                    <a:pt x="862" y="219"/>
                  </a:lnTo>
                  <a:lnTo>
                    <a:pt x="863" y="219"/>
                  </a:lnTo>
                  <a:lnTo>
                    <a:pt x="864" y="219"/>
                  </a:lnTo>
                  <a:lnTo>
                    <a:pt x="864" y="219"/>
                  </a:lnTo>
                  <a:lnTo>
                    <a:pt x="865" y="219"/>
                  </a:lnTo>
                  <a:lnTo>
                    <a:pt x="866" y="219"/>
                  </a:lnTo>
                  <a:lnTo>
                    <a:pt x="866" y="219"/>
                  </a:lnTo>
                  <a:lnTo>
                    <a:pt x="867" y="219"/>
                  </a:lnTo>
                  <a:lnTo>
                    <a:pt x="868" y="219"/>
                  </a:lnTo>
                  <a:lnTo>
                    <a:pt x="868" y="219"/>
                  </a:lnTo>
                  <a:lnTo>
                    <a:pt x="869" y="219"/>
                  </a:lnTo>
                  <a:lnTo>
                    <a:pt x="869" y="219"/>
                  </a:lnTo>
                  <a:lnTo>
                    <a:pt x="870" y="219"/>
                  </a:lnTo>
                  <a:lnTo>
                    <a:pt x="871" y="219"/>
                  </a:lnTo>
                  <a:lnTo>
                    <a:pt x="871" y="219"/>
                  </a:lnTo>
                  <a:lnTo>
                    <a:pt x="872" y="219"/>
                  </a:lnTo>
                  <a:lnTo>
                    <a:pt x="873" y="219"/>
                  </a:lnTo>
                  <a:lnTo>
                    <a:pt x="873" y="219"/>
                  </a:lnTo>
                  <a:lnTo>
                    <a:pt x="874" y="219"/>
                  </a:lnTo>
                  <a:lnTo>
                    <a:pt x="875" y="219"/>
                  </a:lnTo>
                  <a:lnTo>
                    <a:pt x="875" y="219"/>
                  </a:lnTo>
                  <a:lnTo>
                    <a:pt x="876" y="219"/>
                  </a:lnTo>
                  <a:lnTo>
                    <a:pt x="877" y="219"/>
                  </a:lnTo>
                  <a:lnTo>
                    <a:pt x="877" y="219"/>
                  </a:lnTo>
                  <a:lnTo>
                    <a:pt x="878" y="219"/>
                  </a:lnTo>
                  <a:lnTo>
                    <a:pt x="879" y="219"/>
                  </a:lnTo>
                  <a:lnTo>
                    <a:pt x="879" y="219"/>
                  </a:lnTo>
                  <a:lnTo>
                    <a:pt x="880" y="219"/>
                  </a:lnTo>
                  <a:lnTo>
                    <a:pt x="881" y="219"/>
                  </a:lnTo>
                  <a:lnTo>
                    <a:pt x="881" y="219"/>
                  </a:lnTo>
                  <a:lnTo>
                    <a:pt x="882" y="219"/>
                  </a:lnTo>
                  <a:lnTo>
                    <a:pt x="882" y="219"/>
                  </a:lnTo>
                  <a:lnTo>
                    <a:pt x="883" y="219"/>
                  </a:lnTo>
                  <a:lnTo>
                    <a:pt x="884" y="219"/>
                  </a:lnTo>
                  <a:lnTo>
                    <a:pt x="884" y="219"/>
                  </a:lnTo>
                  <a:lnTo>
                    <a:pt x="885" y="219"/>
                  </a:lnTo>
                  <a:lnTo>
                    <a:pt x="886" y="219"/>
                  </a:lnTo>
                  <a:lnTo>
                    <a:pt x="886" y="219"/>
                  </a:lnTo>
                  <a:lnTo>
                    <a:pt x="887" y="219"/>
                  </a:lnTo>
                  <a:lnTo>
                    <a:pt x="888" y="219"/>
                  </a:lnTo>
                  <a:lnTo>
                    <a:pt x="888" y="219"/>
                  </a:lnTo>
                  <a:lnTo>
                    <a:pt x="889" y="219"/>
                  </a:lnTo>
                  <a:lnTo>
                    <a:pt x="890" y="219"/>
                  </a:lnTo>
                  <a:lnTo>
                    <a:pt x="890" y="219"/>
                  </a:lnTo>
                  <a:lnTo>
                    <a:pt x="891" y="219"/>
                  </a:lnTo>
                  <a:lnTo>
                    <a:pt x="892" y="219"/>
                  </a:lnTo>
                  <a:lnTo>
                    <a:pt x="892" y="219"/>
                  </a:lnTo>
                  <a:lnTo>
                    <a:pt x="893" y="219"/>
                  </a:lnTo>
                  <a:lnTo>
                    <a:pt x="893" y="219"/>
                  </a:lnTo>
                  <a:lnTo>
                    <a:pt x="894" y="219"/>
                  </a:lnTo>
                  <a:lnTo>
                    <a:pt x="895" y="219"/>
                  </a:lnTo>
                  <a:lnTo>
                    <a:pt x="895" y="219"/>
                  </a:lnTo>
                  <a:lnTo>
                    <a:pt x="896" y="219"/>
                  </a:lnTo>
                  <a:lnTo>
                    <a:pt x="897" y="219"/>
                  </a:lnTo>
                  <a:lnTo>
                    <a:pt x="897" y="219"/>
                  </a:lnTo>
                  <a:lnTo>
                    <a:pt x="898" y="219"/>
                  </a:lnTo>
                  <a:lnTo>
                    <a:pt x="899" y="219"/>
                  </a:lnTo>
                  <a:lnTo>
                    <a:pt x="899" y="219"/>
                  </a:lnTo>
                  <a:lnTo>
                    <a:pt x="900" y="219"/>
                  </a:lnTo>
                  <a:lnTo>
                    <a:pt x="901" y="219"/>
                  </a:lnTo>
                  <a:lnTo>
                    <a:pt x="901" y="219"/>
                  </a:lnTo>
                  <a:lnTo>
                    <a:pt x="902" y="219"/>
                  </a:lnTo>
                  <a:lnTo>
                    <a:pt x="903" y="219"/>
                  </a:lnTo>
                  <a:lnTo>
                    <a:pt x="903" y="219"/>
                  </a:lnTo>
                  <a:lnTo>
                    <a:pt x="904" y="219"/>
                  </a:lnTo>
                  <a:lnTo>
                    <a:pt x="904" y="219"/>
                  </a:lnTo>
                  <a:lnTo>
                    <a:pt x="905" y="219"/>
                  </a:lnTo>
                  <a:lnTo>
                    <a:pt x="906" y="219"/>
                  </a:lnTo>
                  <a:lnTo>
                    <a:pt x="906" y="219"/>
                  </a:lnTo>
                  <a:lnTo>
                    <a:pt x="907" y="219"/>
                  </a:lnTo>
                  <a:lnTo>
                    <a:pt x="908" y="219"/>
                  </a:lnTo>
                  <a:lnTo>
                    <a:pt x="908" y="219"/>
                  </a:lnTo>
                  <a:lnTo>
                    <a:pt x="909" y="219"/>
                  </a:lnTo>
                  <a:lnTo>
                    <a:pt x="910" y="219"/>
                  </a:lnTo>
                  <a:lnTo>
                    <a:pt x="910" y="219"/>
                  </a:lnTo>
                  <a:lnTo>
                    <a:pt x="911" y="219"/>
                  </a:lnTo>
                  <a:lnTo>
                    <a:pt x="912" y="219"/>
                  </a:lnTo>
                  <a:lnTo>
                    <a:pt x="912" y="219"/>
                  </a:lnTo>
                  <a:lnTo>
                    <a:pt x="913" y="219"/>
                  </a:lnTo>
                  <a:lnTo>
                    <a:pt x="914" y="219"/>
                  </a:lnTo>
                  <a:lnTo>
                    <a:pt x="914" y="219"/>
                  </a:lnTo>
                  <a:lnTo>
                    <a:pt x="915" y="219"/>
                  </a:lnTo>
                  <a:lnTo>
                    <a:pt x="916" y="219"/>
                  </a:lnTo>
                  <a:lnTo>
                    <a:pt x="916" y="219"/>
                  </a:lnTo>
                  <a:lnTo>
                    <a:pt x="917" y="219"/>
                  </a:lnTo>
                  <a:lnTo>
                    <a:pt x="917" y="219"/>
                  </a:lnTo>
                  <a:lnTo>
                    <a:pt x="918" y="219"/>
                  </a:lnTo>
                  <a:lnTo>
                    <a:pt x="919" y="219"/>
                  </a:lnTo>
                  <a:lnTo>
                    <a:pt x="919" y="219"/>
                  </a:lnTo>
                  <a:lnTo>
                    <a:pt x="920" y="219"/>
                  </a:lnTo>
                  <a:lnTo>
                    <a:pt x="921" y="219"/>
                  </a:lnTo>
                  <a:lnTo>
                    <a:pt x="921" y="219"/>
                  </a:lnTo>
                  <a:lnTo>
                    <a:pt x="922" y="219"/>
                  </a:lnTo>
                  <a:lnTo>
                    <a:pt x="923" y="219"/>
                  </a:lnTo>
                  <a:lnTo>
                    <a:pt x="923" y="219"/>
                  </a:lnTo>
                  <a:lnTo>
                    <a:pt x="924" y="219"/>
                  </a:lnTo>
                  <a:lnTo>
                    <a:pt x="925" y="219"/>
                  </a:lnTo>
                  <a:lnTo>
                    <a:pt x="925" y="219"/>
                  </a:lnTo>
                  <a:lnTo>
                    <a:pt x="926" y="219"/>
                  </a:lnTo>
                  <a:lnTo>
                    <a:pt x="927" y="219"/>
                  </a:lnTo>
                  <a:lnTo>
                    <a:pt x="927" y="219"/>
                  </a:lnTo>
                  <a:lnTo>
                    <a:pt x="928" y="219"/>
                  </a:lnTo>
                  <a:lnTo>
                    <a:pt x="928" y="219"/>
                  </a:lnTo>
                  <a:lnTo>
                    <a:pt x="929" y="219"/>
                  </a:lnTo>
                  <a:lnTo>
                    <a:pt x="930" y="219"/>
                  </a:lnTo>
                  <a:lnTo>
                    <a:pt x="930" y="219"/>
                  </a:lnTo>
                  <a:lnTo>
                    <a:pt x="931" y="219"/>
                  </a:lnTo>
                  <a:lnTo>
                    <a:pt x="932" y="219"/>
                  </a:lnTo>
                  <a:lnTo>
                    <a:pt x="932" y="219"/>
                  </a:lnTo>
                  <a:lnTo>
                    <a:pt x="933" y="219"/>
                  </a:lnTo>
                  <a:lnTo>
                    <a:pt x="934" y="219"/>
                  </a:lnTo>
                  <a:lnTo>
                    <a:pt x="934" y="219"/>
                  </a:lnTo>
                  <a:lnTo>
                    <a:pt x="935" y="219"/>
                  </a:lnTo>
                  <a:lnTo>
                    <a:pt x="936" y="219"/>
                  </a:lnTo>
                  <a:lnTo>
                    <a:pt x="936" y="219"/>
                  </a:lnTo>
                  <a:lnTo>
                    <a:pt x="937" y="219"/>
                  </a:lnTo>
                  <a:lnTo>
                    <a:pt x="938" y="219"/>
                  </a:lnTo>
                  <a:lnTo>
                    <a:pt x="938" y="219"/>
                  </a:lnTo>
                  <a:lnTo>
                    <a:pt x="939" y="219"/>
                  </a:lnTo>
                  <a:lnTo>
                    <a:pt x="940" y="219"/>
                  </a:lnTo>
                  <a:lnTo>
                    <a:pt x="940" y="219"/>
                  </a:lnTo>
                  <a:lnTo>
                    <a:pt x="941" y="219"/>
                  </a:lnTo>
                  <a:lnTo>
                    <a:pt x="941" y="219"/>
                  </a:lnTo>
                  <a:lnTo>
                    <a:pt x="942" y="219"/>
                  </a:lnTo>
                  <a:lnTo>
                    <a:pt x="943" y="219"/>
                  </a:lnTo>
                  <a:lnTo>
                    <a:pt x="943" y="219"/>
                  </a:lnTo>
                  <a:lnTo>
                    <a:pt x="944" y="219"/>
                  </a:lnTo>
                  <a:lnTo>
                    <a:pt x="945" y="219"/>
                  </a:lnTo>
                  <a:lnTo>
                    <a:pt x="945" y="219"/>
                  </a:lnTo>
                  <a:lnTo>
                    <a:pt x="946" y="219"/>
                  </a:lnTo>
                  <a:lnTo>
                    <a:pt x="947" y="219"/>
                  </a:lnTo>
                  <a:lnTo>
                    <a:pt x="947" y="219"/>
                  </a:lnTo>
                  <a:lnTo>
                    <a:pt x="948" y="219"/>
                  </a:lnTo>
                  <a:lnTo>
                    <a:pt x="949" y="219"/>
                  </a:lnTo>
                  <a:lnTo>
                    <a:pt x="949" y="219"/>
                  </a:lnTo>
                  <a:lnTo>
                    <a:pt x="950" y="219"/>
                  </a:lnTo>
                  <a:lnTo>
                    <a:pt x="951" y="219"/>
                  </a:lnTo>
                  <a:lnTo>
                    <a:pt x="951" y="219"/>
                  </a:lnTo>
                  <a:lnTo>
                    <a:pt x="952" y="219"/>
                  </a:lnTo>
                  <a:lnTo>
                    <a:pt x="952" y="219"/>
                  </a:lnTo>
                  <a:lnTo>
                    <a:pt x="953" y="219"/>
                  </a:lnTo>
                  <a:lnTo>
                    <a:pt x="954" y="219"/>
                  </a:lnTo>
                  <a:lnTo>
                    <a:pt x="954" y="219"/>
                  </a:lnTo>
                  <a:lnTo>
                    <a:pt x="955" y="219"/>
                  </a:lnTo>
                  <a:lnTo>
                    <a:pt x="956" y="219"/>
                  </a:lnTo>
                  <a:lnTo>
                    <a:pt x="956" y="219"/>
                  </a:lnTo>
                  <a:lnTo>
                    <a:pt x="957" y="219"/>
                  </a:lnTo>
                  <a:lnTo>
                    <a:pt x="958" y="219"/>
                  </a:lnTo>
                  <a:lnTo>
                    <a:pt x="958" y="219"/>
                  </a:lnTo>
                  <a:lnTo>
                    <a:pt x="959" y="219"/>
                  </a:lnTo>
                  <a:lnTo>
                    <a:pt x="960" y="219"/>
                  </a:lnTo>
                  <a:lnTo>
                    <a:pt x="960" y="219"/>
                  </a:lnTo>
                  <a:lnTo>
                    <a:pt x="961" y="219"/>
                  </a:lnTo>
                  <a:lnTo>
                    <a:pt x="962" y="219"/>
                  </a:lnTo>
                  <a:lnTo>
                    <a:pt x="962" y="219"/>
                  </a:lnTo>
                  <a:lnTo>
                    <a:pt x="963" y="219"/>
                  </a:lnTo>
                  <a:lnTo>
                    <a:pt x="964" y="219"/>
                  </a:lnTo>
                  <a:lnTo>
                    <a:pt x="964" y="219"/>
                  </a:lnTo>
                  <a:lnTo>
                    <a:pt x="965" y="219"/>
                  </a:lnTo>
                  <a:lnTo>
                    <a:pt x="965" y="219"/>
                  </a:lnTo>
                  <a:lnTo>
                    <a:pt x="966" y="219"/>
                  </a:lnTo>
                  <a:lnTo>
                    <a:pt x="967" y="219"/>
                  </a:lnTo>
                  <a:lnTo>
                    <a:pt x="967" y="219"/>
                  </a:lnTo>
                  <a:lnTo>
                    <a:pt x="968" y="219"/>
                  </a:lnTo>
                  <a:lnTo>
                    <a:pt x="969" y="219"/>
                  </a:lnTo>
                  <a:lnTo>
                    <a:pt x="969" y="219"/>
                  </a:lnTo>
                  <a:lnTo>
                    <a:pt x="970" y="219"/>
                  </a:lnTo>
                  <a:lnTo>
                    <a:pt x="971" y="219"/>
                  </a:lnTo>
                  <a:lnTo>
                    <a:pt x="971" y="219"/>
                  </a:lnTo>
                  <a:lnTo>
                    <a:pt x="972" y="219"/>
                  </a:lnTo>
                  <a:lnTo>
                    <a:pt x="973" y="219"/>
                  </a:lnTo>
                  <a:lnTo>
                    <a:pt x="973" y="219"/>
                  </a:lnTo>
                  <a:lnTo>
                    <a:pt x="974" y="219"/>
                  </a:lnTo>
                  <a:lnTo>
                    <a:pt x="975" y="219"/>
                  </a:lnTo>
                  <a:lnTo>
                    <a:pt x="975" y="219"/>
                  </a:lnTo>
                  <a:lnTo>
                    <a:pt x="976" y="219"/>
                  </a:lnTo>
                  <a:lnTo>
                    <a:pt x="977" y="219"/>
                  </a:lnTo>
                  <a:lnTo>
                    <a:pt x="977" y="219"/>
                  </a:lnTo>
                  <a:lnTo>
                    <a:pt x="978" y="219"/>
                  </a:lnTo>
                  <a:lnTo>
                    <a:pt x="978" y="219"/>
                  </a:lnTo>
                  <a:lnTo>
                    <a:pt x="979" y="219"/>
                  </a:lnTo>
                  <a:lnTo>
                    <a:pt x="980" y="219"/>
                  </a:lnTo>
                  <a:lnTo>
                    <a:pt x="980" y="219"/>
                  </a:lnTo>
                  <a:lnTo>
                    <a:pt x="981" y="219"/>
                  </a:lnTo>
                  <a:lnTo>
                    <a:pt x="982" y="219"/>
                  </a:lnTo>
                  <a:lnTo>
                    <a:pt x="982" y="219"/>
                  </a:lnTo>
                  <a:lnTo>
                    <a:pt x="983" y="219"/>
                  </a:lnTo>
                  <a:lnTo>
                    <a:pt x="984" y="219"/>
                  </a:lnTo>
                  <a:lnTo>
                    <a:pt x="984" y="219"/>
                  </a:lnTo>
                  <a:lnTo>
                    <a:pt x="985" y="219"/>
                  </a:lnTo>
                  <a:lnTo>
                    <a:pt x="986" y="219"/>
                  </a:lnTo>
                  <a:lnTo>
                    <a:pt x="986" y="219"/>
                  </a:lnTo>
                  <a:lnTo>
                    <a:pt x="987" y="219"/>
                  </a:lnTo>
                  <a:lnTo>
                    <a:pt x="988" y="219"/>
                  </a:lnTo>
                  <a:lnTo>
                    <a:pt x="988" y="219"/>
                  </a:lnTo>
                  <a:lnTo>
                    <a:pt x="989" y="219"/>
                  </a:lnTo>
                  <a:lnTo>
                    <a:pt x="990" y="219"/>
                  </a:lnTo>
                  <a:lnTo>
                    <a:pt x="990" y="219"/>
                  </a:lnTo>
                  <a:lnTo>
                    <a:pt x="991" y="219"/>
                  </a:lnTo>
                  <a:lnTo>
                    <a:pt x="991" y="219"/>
                  </a:lnTo>
                  <a:lnTo>
                    <a:pt x="992" y="219"/>
                  </a:lnTo>
                  <a:lnTo>
                    <a:pt x="993" y="219"/>
                  </a:lnTo>
                  <a:lnTo>
                    <a:pt x="993" y="219"/>
                  </a:lnTo>
                  <a:lnTo>
                    <a:pt x="994" y="219"/>
                  </a:lnTo>
                  <a:lnTo>
                    <a:pt x="995" y="219"/>
                  </a:lnTo>
                  <a:lnTo>
                    <a:pt x="995" y="219"/>
                  </a:lnTo>
                  <a:lnTo>
                    <a:pt x="996" y="219"/>
                  </a:lnTo>
                  <a:lnTo>
                    <a:pt x="997" y="219"/>
                  </a:lnTo>
                  <a:lnTo>
                    <a:pt x="997" y="219"/>
                  </a:lnTo>
                  <a:lnTo>
                    <a:pt x="998" y="219"/>
                  </a:lnTo>
                  <a:lnTo>
                    <a:pt x="999" y="219"/>
                  </a:lnTo>
                  <a:lnTo>
                    <a:pt x="999" y="219"/>
                  </a:lnTo>
                  <a:lnTo>
                    <a:pt x="1000" y="219"/>
                  </a:lnTo>
                  <a:lnTo>
                    <a:pt x="1001" y="219"/>
                  </a:lnTo>
                  <a:lnTo>
                    <a:pt x="1001" y="219"/>
                  </a:lnTo>
                  <a:lnTo>
                    <a:pt x="1002" y="219"/>
                  </a:lnTo>
                  <a:lnTo>
                    <a:pt x="1002" y="219"/>
                  </a:lnTo>
                  <a:lnTo>
                    <a:pt x="1003" y="219"/>
                  </a:lnTo>
                  <a:lnTo>
                    <a:pt x="1004" y="219"/>
                  </a:lnTo>
                  <a:lnTo>
                    <a:pt x="1004" y="219"/>
                  </a:lnTo>
                  <a:lnTo>
                    <a:pt x="1005" y="219"/>
                  </a:lnTo>
                  <a:lnTo>
                    <a:pt x="1006" y="219"/>
                  </a:lnTo>
                  <a:lnTo>
                    <a:pt x="1006" y="219"/>
                  </a:lnTo>
                  <a:lnTo>
                    <a:pt x="1007" y="219"/>
                  </a:lnTo>
                  <a:lnTo>
                    <a:pt x="1008" y="219"/>
                  </a:lnTo>
                  <a:lnTo>
                    <a:pt x="1008" y="219"/>
                  </a:lnTo>
                  <a:lnTo>
                    <a:pt x="1009" y="219"/>
                  </a:lnTo>
                  <a:lnTo>
                    <a:pt x="1010" y="219"/>
                  </a:lnTo>
                  <a:lnTo>
                    <a:pt x="1010" y="219"/>
                  </a:lnTo>
                  <a:lnTo>
                    <a:pt x="1011" y="219"/>
                  </a:lnTo>
                  <a:lnTo>
                    <a:pt x="1012" y="219"/>
                  </a:lnTo>
                  <a:lnTo>
                    <a:pt x="1012" y="219"/>
                  </a:lnTo>
                  <a:lnTo>
                    <a:pt x="1013" y="219"/>
                  </a:lnTo>
                  <a:lnTo>
                    <a:pt x="1014" y="219"/>
                  </a:lnTo>
                  <a:lnTo>
                    <a:pt x="1014" y="219"/>
                  </a:lnTo>
                  <a:lnTo>
                    <a:pt x="1015" y="219"/>
                  </a:lnTo>
                  <a:lnTo>
                    <a:pt x="1016" y="219"/>
                  </a:lnTo>
                  <a:lnTo>
                    <a:pt x="1016" y="219"/>
                  </a:lnTo>
                  <a:lnTo>
                    <a:pt x="1017" y="219"/>
                  </a:lnTo>
                  <a:lnTo>
                    <a:pt x="1017" y="219"/>
                  </a:lnTo>
                  <a:lnTo>
                    <a:pt x="1018" y="219"/>
                  </a:lnTo>
                  <a:lnTo>
                    <a:pt x="1019" y="219"/>
                  </a:lnTo>
                  <a:lnTo>
                    <a:pt x="1019" y="219"/>
                  </a:lnTo>
                  <a:lnTo>
                    <a:pt x="1020" y="219"/>
                  </a:lnTo>
                  <a:lnTo>
                    <a:pt x="1021" y="219"/>
                  </a:lnTo>
                  <a:lnTo>
                    <a:pt x="1021" y="219"/>
                  </a:lnTo>
                  <a:lnTo>
                    <a:pt x="1022" y="219"/>
                  </a:lnTo>
                  <a:lnTo>
                    <a:pt x="1023" y="219"/>
                  </a:lnTo>
                  <a:lnTo>
                    <a:pt x="1023" y="219"/>
                  </a:lnTo>
                  <a:lnTo>
                    <a:pt x="1024" y="219"/>
                  </a:lnTo>
                  <a:lnTo>
                    <a:pt x="1025" y="219"/>
                  </a:lnTo>
                  <a:lnTo>
                    <a:pt x="1025" y="219"/>
                  </a:lnTo>
                  <a:lnTo>
                    <a:pt x="1026" y="219"/>
                  </a:lnTo>
                  <a:lnTo>
                    <a:pt x="1027" y="219"/>
                  </a:lnTo>
                  <a:lnTo>
                    <a:pt x="1027" y="219"/>
                  </a:lnTo>
                  <a:lnTo>
                    <a:pt x="1028" y="219"/>
                  </a:lnTo>
                  <a:lnTo>
                    <a:pt x="1029" y="219"/>
                  </a:lnTo>
                  <a:lnTo>
                    <a:pt x="1029" y="219"/>
                  </a:lnTo>
                  <a:lnTo>
                    <a:pt x="1030" y="219"/>
                  </a:lnTo>
                  <a:lnTo>
                    <a:pt x="1030" y="219"/>
                  </a:lnTo>
                  <a:lnTo>
                    <a:pt x="1031" y="219"/>
                  </a:lnTo>
                  <a:lnTo>
                    <a:pt x="1032" y="219"/>
                  </a:lnTo>
                  <a:lnTo>
                    <a:pt x="1032" y="219"/>
                  </a:lnTo>
                  <a:lnTo>
                    <a:pt x="1033" y="219"/>
                  </a:lnTo>
                  <a:lnTo>
                    <a:pt x="1034" y="219"/>
                  </a:lnTo>
                  <a:lnTo>
                    <a:pt x="1034" y="219"/>
                  </a:lnTo>
                  <a:lnTo>
                    <a:pt x="1035" y="219"/>
                  </a:lnTo>
                  <a:lnTo>
                    <a:pt x="1036" y="219"/>
                  </a:lnTo>
                  <a:lnTo>
                    <a:pt x="1036" y="219"/>
                  </a:lnTo>
                  <a:lnTo>
                    <a:pt x="1037" y="219"/>
                  </a:lnTo>
                  <a:lnTo>
                    <a:pt x="1038" y="219"/>
                  </a:lnTo>
                  <a:lnTo>
                    <a:pt x="1038" y="219"/>
                  </a:lnTo>
                  <a:lnTo>
                    <a:pt x="1039" y="219"/>
                  </a:lnTo>
                  <a:lnTo>
                    <a:pt x="1040" y="219"/>
                  </a:lnTo>
                  <a:lnTo>
                    <a:pt x="1040" y="219"/>
                  </a:lnTo>
                  <a:lnTo>
                    <a:pt x="1041" y="219"/>
                  </a:lnTo>
                  <a:lnTo>
                    <a:pt x="1042" y="219"/>
                  </a:lnTo>
                  <a:lnTo>
                    <a:pt x="1042" y="219"/>
                  </a:lnTo>
                  <a:lnTo>
                    <a:pt x="1043" y="219"/>
                  </a:lnTo>
                  <a:lnTo>
                    <a:pt x="1043" y="219"/>
                  </a:lnTo>
                  <a:lnTo>
                    <a:pt x="1044" y="219"/>
                  </a:lnTo>
                  <a:lnTo>
                    <a:pt x="1045" y="219"/>
                  </a:lnTo>
                  <a:lnTo>
                    <a:pt x="1045" y="219"/>
                  </a:lnTo>
                  <a:lnTo>
                    <a:pt x="1046" y="219"/>
                  </a:lnTo>
                  <a:lnTo>
                    <a:pt x="1047" y="219"/>
                  </a:lnTo>
                  <a:lnTo>
                    <a:pt x="1047" y="219"/>
                  </a:lnTo>
                  <a:lnTo>
                    <a:pt x="1048" y="219"/>
                  </a:lnTo>
                  <a:lnTo>
                    <a:pt x="1049" y="219"/>
                  </a:lnTo>
                  <a:lnTo>
                    <a:pt x="1049" y="219"/>
                  </a:lnTo>
                  <a:lnTo>
                    <a:pt x="1050" y="219"/>
                  </a:lnTo>
                  <a:lnTo>
                    <a:pt x="1051" y="219"/>
                  </a:lnTo>
                  <a:lnTo>
                    <a:pt x="1051" y="219"/>
                  </a:lnTo>
                  <a:lnTo>
                    <a:pt x="1052" y="219"/>
                  </a:lnTo>
                  <a:lnTo>
                    <a:pt x="1053" y="219"/>
                  </a:lnTo>
                  <a:lnTo>
                    <a:pt x="1053" y="219"/>
                  </a:lnTo>
                  <a:lnTo>
                    <a:pt x="1054" y="219"/>
                  </a:lnTo>
                  <a:lnTo>
                    <a:pt x="1055" y="219"/>
                  </a:lnTo>
                  <a:lnTo>
                    <a:pt x="1055" y="219"/>
                  </a:lnTo>
                  <a:lnTo>
                    <a:pt x="1056" y="219"/>
                  </a:lnTo>
                  <a:lnTo>
                    <a:pt x="1056" y="219"/>
                  </a:lnTo>
                  <a:lnTo>
                    <a:pt x="1057" y="219"/>
                  </a:lnTo>
                  <a:lnTo>
                    <a:pt x="1058" y="21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66" name="Rectangle 310"/>
            <p:cNvSpPr>
              <a:spLocks noChangeArrowheads="1"/>
            </p:cNvSpPr>
            <p:nvPr/>
          </p:nvSpPr>
          <p:spPr bwMode="auto">
            <a:xfrm>
              <a:off x="2109" y="2171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795.1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67" name="Rectangle 311"/>
            <p:cNvSpPr>
              <a:spLocks noChangeArrowheads="1"/>
            </p:cNvSpPr>
            <p:nvPr/>
          </p:nvSpPr>
          <p:spPr bwMode="auto">
            <a:xfrm>
              <a:off x="1821" y="2507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794.1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68" name="Rectangle 312"/>
            <p:cNvSpPr>
              <a:spLocks noChangeArrowheads="1"/>
            </p:cNvSpPr>
            <p:nvPr/>
          </p:nvSpPr>
          <p:spPr bwMode="auto">
            <a:xfrm>
              <a:off x="2403" y="2555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796.1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69" name="Rectangle 313"/>
            <p:cNvSpPr>
              <a:spLocks noChangeArrowheads="1"/>
            </p:cNvSpPr>
            <p:nvPr/>
          </p:nvSpPr>
          <p:spPr bwMode="auto">
            <a:xfrm>
              <a:off x="2697" y="2873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797.1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70" name="Rectangle 314"/>
            <p:cNvSpPr>
              <a:spLocks noChangeArrowheads="1"/>
            </p:cNvSpPr>
            <p:nvPr/>
          </p:nvSpPr>
          <p:spPr bwMode="auto">
            <a:xfrm>
              <a:off x="1527" y="3035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793.1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71" name="Rectangle 315"/>
            <p:cNvSpPr>
              <a:spLocks noChangeArrowheads="1"/>
            </p:cNvSpPr>
            <p:nvPr/>
          </p:nvSpPr>
          <p:spPr bwMode="auto">
            <a:xfrm>
              <a:off x="2985" y="3179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798.1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72" name="Rectangle 316"/>
            <p:cNvSpPr>
              <a:spLocks noChangeArrowheads="1"/>
            </p:cNvSpPr>
            <p:nvPr/>
          </p:nvSpPr>
          <p:spPr bwMode="auto">
            <a:xfrm>
              <a:off x="3279" y="3287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799.1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73" name="Rectangle 317"/>
            <p:cNvSpPr>
              <a:spLocks noChangeArrowheads="1"/>
            </p:cNvSpPr>
            <p:nvPr/>
          </p:nvSpPr>
          <p:spPr bwMode="auto">
            <a:xfrm>
              <a:off x="3573" y="3449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800.1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74" name="Rectangle 318"/>
            <p:cNvSpPr>
              <a:spLocks noChangeArrowheads="1"/>
            </p:cNvSpPr>
            <p:nvPr/>
          </p:nvSpPr>
          <p:spPr bwMode="auto">
            <a:xfrm>
              <a:off x="3885" y="3461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801.1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76" name="Rectangle 320"/>
            <p:cNvSpPr>
              <a:spLocks noChangeArrowheads="1"/>
            </p:cNvSpPr>
            <p:nvPr/>
          </p:nvSpPr>
          <p:spPr bwMode="auto">
            <a:xfrm>
              <a:off x="1209" y="3445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792.1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78" name="Rectangle 322"/>
            <p:cNvSpPr>
              <a:spLocks noChangeArrowheads="1"/>
            </p:cNvSpPr>
            <p:nvPr/>
          </p:nvSpPr>
          <p:spPr bwMode="auto">
            <a:xfrm>
              <a:off x="897" y="3451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791.1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75" name="Rectangle 292"/>
          <p:cNvSpPr>
            <a:spLocks noChangeArrowheads="1"/>
          </p:cNvSpPr>
          <p:nvPr/>
        </p:nvSpPr>
        <p:spPr bwMode="auto">
          <a:xfrm rot="16200000">
            <a:off x="-474621" y="4614356"/>
            <a:ext cx="1196969" cy="176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Relative Abundance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6" name="TextBox 375"/>
          <p:cNvSpPr txBox="1"/>
          <p:nvPr/>
        </p:nvSpPr>
        <p:spPr>
          <a:xfrm>
            <a:off x="908320" y="82322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77" name="TextBox 376"/>
          <p:cNvSpPr txBox="1"/>
          <p:nvPr/>
        </p:nvSpPr>
        <p:spPr>
          <a:xfrm>
            <a:off x="899592" y="364502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5"/>
          <p:cNvGrpSpPr>
            <a:grpSpLocks/>
          </p:cNvGrpSpPr>
          <p:nvPr/>
        </p:nvGrpSpPr>
        <p:grpSpPr bwMode="auto">
          <a:xfrm>
            <a:off x="0" y="44624"/>
            <a:ext cx="9113937" cy="6813376"/>
            <a:chOff x="-1156" y="737"/>
            <a:chExt cx="6710" cy="3186"/>
          </a:xfrm>
        </p:grpSpPr>
        <p:sp>
          <p:nvSpPr>
            <p:cNvPr id="15" name="Line 10"/>
            <p:cNvSpPr>
              <a:spLocks noChangeShapeType="1"/>
            </p:cNvSpPr>
            <p:nvPr/>
          </p:nvSpPr>
          <p:spPr bwMode="auto">
            <a:xfrm>
              <a:off x="-798" y="3605"/>
              <a:ext cx="63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>
              <a:off x="-792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>
              <a:off x="-696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3"/>
            <p:cNvSpPr>
              <a:spLocks noChangeShapeType="1"/>
            </p:cNvSpPr>
            <p:nvPr/>
          </p:nvSpPr>
          <p:spPr bwMode="auto">
            <a:xfrm>
              <a:off x="-606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4"/>
            <p:cNvSpPr>
              <a:spLocks noChangeShapeType="1"/>
            </p:cNvSpPr>
            <p:nvPr/>
          </p:nvSpPr>
          <p:spPr bwMode="auto">
            <a:xfrm>
              <a:off x="-510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>
              <a:off x="-318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-222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>
              <a:off x="-132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-36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>
              <a:off x="156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0"/>
            <p:cNvSpPr>
              <a:spLocks noChangeShapeType="1"/>
            </p:cNvSpPr>
            <p:nvPr/>
          </p:nvSpPr>
          <p:spPr bwMode="auto">
            <a:xfrm>
              <a:off x="252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1"/>
            <p:cNvSpPr>
              <a:spLocks noChangeShapeType="1"/>
            </p:cNvSpPr>
            <p:nvPr/>
          </p:nvSpPr>
          <p:spPr bwMode="auto">
            <a:xfrm>
              <a:off x="348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>
              <a:off x="438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3"/>
            <p:cNvSpPr>
              <a:spLocks noChangeShapeType="1"/>
            </p:cNvSpPr>
            <p:nvPr/>
          </p:nvSpPr>
          <p:spPr bwMode="auto">
            <a:xfrm>
              <a:off x="630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4"/>
            <p:cNvSpPr>
              <a:spLocks noChangeShapeType="1"/>
            </p:cNvSpPr>
            <p:nvPr/>
          </p:nvSpPr>
          <p:spPr bwMode="auto">
            <a:xfrm>
              <a:off x="726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25"/>
            <p:cNvSpPr>
              <a:spLocks noChangeShapeType="1"/>
            </p:cNvSpPr>
            <p:nvPr/>
          </p:nvSpPr>
          <p:spPr bwMode="auto">
            <a:xfrm>
              <a:off x="822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26"/>
            <p:cNvSpPr>
              <a:spLocks noChangeShapeType="1"/>
            </p:cNvSpPr>
            <p:nvPr/>
          </p:nvSpPr>
          <p:spPr bwMode="auto">
            <a:xfrm>
              <a:off x="912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27"/>
            <p:cNvSpPr>
              <a:spLocks noChangeShapeType="1"/>
            </p:cNvSpPr>
            <p:nvPr/>
          </p:nvSpPr>
          <p:spPr bwMode="auto">
            <a:xfrm>
              <a:off x="1104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28"/>
            <p:cNvSpPr>
              <a:spLocks noChangeShapeType="1"/>
            </p:cNvSpPr>
            <p:nvPr/>
          </p:nvSpPr>
          <p:spPr bwMode="auto">
            <a:xfrm>
              <a:off x="1200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29"/>
            <p:cNvSpPr>
              <a:spLocks noChangeShapeType="1"/>
            </p:cNvSpPr>
            <p:nvPr/>
          </p:nvSpPr>
          <p:spPr bwMode="auto">
            <a:xfrm>
              <a:off x="1296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30"/>
            <p:cNvSpPr>
              <a:spLocks noChangeShapeType="1"/>
            </p:cNvSpPr>
            <p:nvPr/>
          </p:nvSpPr>
          <p:spPr bwMode="auto">
            <a:xfrm>
              <a:off x="1386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31"/>
            <p:cNvSpPr>
              <a:spLocks noChangeShapeType="1"/>
            </p:cNvSpPr>
            <p:nvPr/>
          </p:nvSpPr>
          <p:spPr bwMode="auto">
            <a:xfrm>
              <a:off x="1578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32"/>
            <p:cNvSpPr>
              <a:spLocks noChangeShapeType="1"/>
            </p:cNvSpPr>
            <p:nvPr/>
          </p:nvSpPr>
          <p:spPr bwMode="auto">
            <a:xfrm>
              <a:off x="1674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33"/>
            <p:cNvSpPr>
              <a:spLocks noChangeShapeType="1"/>
            </p:cNvSpPr>
            <p:nvPr/>
          </p:nvSpPr>
          <p:spPr bwMode="auto">
            <a:xfrm>
              <a:off x="1770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34"/>
            <p:cNvSpPr>
              <a:spLocks noChangeShapeType="1"/>
            </p:cNvSpPr>
            <p:nvPr/>
          </p:nvSpPr>
          <p:spPr bwMode="auto">
            <a:xfrm>
              <a:off x="1860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35"/>
            <p:cNvSpPr>
              <a:spLocks noChangeShapeType="1"/>
            </p:cNvSpPr>
            <p:nvPr/>
          </p:nvSpPr>
          <p:spPr bwMode="auto">
            <a:xfrm>
              <a:off x="2052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36"/>
            <p:cNvSpPr>
              <a:spLocks noChangeShapeType="1"/>
            </p:cNvSpPr>
            <p:nvPr/>
          </p:nvSpPr>
          <p:spPr bwMode="auto">
            <a:xfrm>
              <a:off x="2148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Line 37"/>
            <p:cNvSpPr>
              <a:spLocks noChangeShapeType="1"/>
            </p:cNvSpPr>
            <p:nvPr/>
          </p:nvSpPr>
          <p:spPr bwMode="auto">
            <a:xfrm>
              <a:off x="2244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38"/>
            <p:cNvSpPr>
              <a:spLocks noChangeShapeType="1"/>
            </p:cNvSpPr>
            <p:nvPr/>
          </p:nvSpPr>
          <p:spPr bwMode="auto">
            <a:xfrm>
              <a:off x="2334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39"/>
            <p:cNvSpPr>
              <a:spLocks noChangeShapeType="1"/>
            </p:cNvSpPr>
            <p:nvPr/>
          </p:nvSpPr>
          <p:spPr bwMode="auto">
            <a:xfrm>
              <a:off x="2526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40"/>
            <p:cNvSpPr>
              <a:spLocks noChangeShapeType="1"/>
            </p:cNvSpPr>
            <p:nvPr/>
          </p:nvSpPr>
          <p:spPr bwMode="auto">
            <a:xfrm>
              <a:off x="2622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41"/>
            <p:cNvSpPr>
              <a:spLocks noChangeShapeType="1"/>
            </p:cNvSpPr>
            <p:nvPr/>
          </p:nvSpPr>
          <p:spPr bwMode="auto">
            <a:xfrm>
              <a:off x="2718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42"/>
            <p:cNvSpPr>
              <a:spLocks noChangeShapeType="1"/>
            </p:cNvSpPr>
            <p:nvPr/>
          </p:nvSpPr>
          <p:spPr bwMode="auto">
            <a:xfrm>
              <a:off x="2808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43"/>
            <p:cNvSpPr>
              <a:spLocks noChangeShapeType="1"/>
            </p:cNvSpPr>
            <p:nvPr/>
          </p:nvSpPr>
          <p:spPr bwMode="auto">
            <a:xfrm>
              <a:off x="3000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44"/>
            <p:cNvSpPr>
              <a:spLocks noChangeShapeType="1"/>
            </p:cNvSpPr>
            <p:nvPr/>
          </p:nvSpPr>
          <p:spPr bwMode="auto">
            <a:xfrm>
              <a:off x="3096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45"/>
            <p:cNvSpPr>
              <a:spLocks noChangeShapeType="1"/>
            </p:cNvSpPr>
            <p:nvPr/>
          </p:nvSpPr>
          <p:spPr bwMode="auto">
            <a:xfrm>
              <a:off x="3192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6"/>
            <p:cNvSpPr>
              <a:spLocks noChangeShapeType="1"/>
            </p:cNvSpPr>
            <p:nvPr/>
          </p:nvSpPr>
          <p:spPr bwMode="auto">
            <a:xfrm>
              <a:off x="3288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47"/>
            <p:cNvSpPr>
              <a:spLocks noChangeShapeType="1"/>
            </p:cNvSpPr>
            <p:nvPr/>
          </p:nvSpPr>
          <p:spPr bwMode="auto">
            <a:xfrm>
              <a:off x="3474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48"/>
            <p:cNvSpPr>
              <a:spLocks noChangeShapeType="1"/>
            </p:cNvSpPr>
            <p:nvPr/>
          </p:nvSpPr>
          <p:spPr bwMode="auto">
            <a:xfrm>
              <a:off x="3570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49"/>
            <p:cNvSpPr>
              <a:spLocks noChangeShapeType="1"/>
            </p:cNvSpPr>
            <p:nvPr/>
          </p:nvSpPr>
          <p:spPr bwMode="auto">
            <a:xfrm>
              <a:off x="3666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50"/>
            <p:cNvSpPr>
              <a:spLocks noChangeShapeType="1"/>
            </p:cNvSpPr>
            <p:nvPr/>
          </p:nvSpPr>
          <p:spPr bwMode="auto">
            <a:xfrm>
              <a:off x="3762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51"/>
            <p:cNvSpPr>
              <a:spLocks noChangeShapeType="1"/>
            </p:cNvSpPr>
            <p:nvPr/>
          </p:nvSpPr>
          <p:spPr bwMode="auto">
            <a:xfrm>
              <a:off x="3948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Line 52"/>
            <p:cNvSpPr>
              <a:spLocks noChangeShapeType="1"/>
            </p:cNvSpPr>
            <p:nvPr/>
          </p:nvSpPr>
          <p:spPr bwMode="auto">
            <a:xfrm>
              <a:off x="4044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53"/>
            <p:cNvSpPr>
              <a:spLocks noChangeShapeType="1"/>
            </p:cNvSpPr>
            <p:nvPr/>
          </p:nvSpPr>
          <p:spPr bwMode="auto">
            <a:xfrm>
              <a:off x="4140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54"/>
            <p:cNvSpPr>
              <a:spLocks noChangeShapeType="1"/>
            </p:cNvSpPr>
            <p:nvPr/>
          </p:nvSpPr>
          <p:spPr bwMode="auto">
            <a:xfrm>
              <a:off x="4236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55"/>
            <p:cNvSpPr>
              <a:spLocks noChangeShapeType="1"/>
            </p:cNvSpPr>
            <p:nvPr/>
          </p:nvSpPr>
          <p:spPr bwMode="auto">
            <a:xfrm>
              <a:off x="4422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56"/>
            <p:cNvSpPr>
              <a:spLocks noChangeShapeType="1"/>
            </p:cNvSpPr>
            <p:nvPr/>
          </p:nvSpPr>
          <p:spPr bwMode="auto">
            <a:xfrm>
              <a:off x="4518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57"/>
            <p:cNvSpPr>
              <a:spLocks noChangeShapeType="1"/>
            </p:cNvSpPr>
            <p:nvPr/>
          </p:nvSpPr>
          <p:spPr bwMode="auto">
            <a:xfrm>
              <a:off x="4614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58"/>
            <p:cNvSpPr>
              <a:spLocks noChangeShapeType="1"/>
            </p:cNvSpPr>
            <p:nvPr/>
          </p:nvSpPr>
          <p:spPr bwMode="auto">
            <a:xfrm>
              <a:off x="4710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4" name="Line 59"/>
            <p:cNvSpPr>
              <a:spLocks noChangeShapeType="1"/>
            </p:cNvSpPr>
            <p:nvPr/>
          </p:nvSpPr>
          <p:spPr bwMode="auto">
            <a:xfrm>
              <a:off x="4896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" name="Line 60"/>
            <p:cNvSpPr>
              <a:spLocks noChangeShapeType="1"/>
            </p:cNvSpPr>
            <p:nvPr/>
          </p:nvSpPr>
          <p:spPr bwMode="auto">
            <a:xfrm>
              <a:off x="4992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7" name="Line 61"/>
            <p:cNvSpPr>
              <a:spLocks noChangeShapeType="1"/>
            </p:cNvSpPr>
            <p:nvPr/>
          </p:nvSpPr>
          <p:spPr bwMode="auto">
            <a:xfrm>
              <a:off x="5088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8" name="Line 62"/>
            <p:cNvSpPr>
              <a:spLocks noChangeShapeType="1"/>
            </p:cNvSpPr>
            <p:nvPr/>
          </p:nvSpPr>
          <p:spPr bwMode="auto">
            <a:xfrm>
              <a:off x="5184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9" name="Line 63"/>
            <p:cNvSpPr>
              <a:spLocks noChangeShapeType="1"/>
            </p:cNvSpPr>
            <p:nvPr/>
          </p:nvSpPr>
          <p:spPr bwMode="auto">
            <a:xfrm>
              <a:off x="5370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0" name="Line 64"/>
            <p:cNvSpPr>
              <a:spLocks noChangeShapeType="1"/>
            </p:cNvSpPr>
            <p:nvPr/>
          </p:nvSpPr>
          <p:spPr bwMode="auto">
            <a:xfrm>
              <a:off x="5466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1" name="Line 65"/>
            <p:cNvSpPr>
              <a:spLocks noChangeShapeType="1"/>
            </p:cNvSpPr>
            <p:nvPr/>
          </p:nvSpPr>
          <p:spPr bwMode="auto">
            <a:xfrm>
              <a:off x="-414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2" name="Rectangle 66"/>
            <p:cNvSpPr>
              <a:spLocks noChangeArrowheads="1"/>
            </p:cNvSpPr>
            <p:nvPr/>
          </p:nvSpPr>
          <p:spPr bwMode="auto">
            <a:xfrm>
              <a:off x="-513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917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3" name="Line 67"/>
            <p:cNvSpPr>
              <a:spLocks noChangeShapeType="1"/>
            </p:cNvSpPr>
            <p:nvPr/>
          </p:nvSpPr>
          <p:spPr bwMode="auto">
            <a:xfrm>
              <a:off x="60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4" name="Rectangle 68"/>
            <p:cNvSpPr>
              <a:spLocks noChangeArrowheads="1"/>
            </p:cNvSpPr>
            <p:nvPr/>
          </p:nvSpPr>
          <p:spPr bwMode="auto">
            <a:xfrm>
              <a:off x="-39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918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5" name="Line 69"/>
            <p:cNvSpPr>
              <a:spLocks noChangeShapeType="1"/>
            </p:cNvSpPr>
            <p:nvPr/>
          </p:nvSpPr>
          <p:spPr bwMode="auto">
            <a:xfrm>
              <a:off x="534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6" name="Rectangle 70"/>
            <p:cNvSpPr>
              <a:spLocks noChangeArrowheads="1"/>
            </p:cNvSpPr>
            <p:nvPr/>
          </p:nvSpPr>
          <p:spPr bwMode="auto">
            <a:xfrm>
              <a:off x="435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919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7" name="Line 71"/>
            <p:cNvSpPr>
              <a:spLocks noChangeShapeType="1"/>
            </p:cNvSpPr>
            <p:nvPr/>
          </p:nvSpPr>
          <p:spPr bwMode="auto">
            <a:xfrm>
              <a:off x="1008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8" name="Rectangle 72"/>
            <p:cNvSpPr>
              <a:spLocks noChangeArrowheads="1"/>
            </p:cNvSpPr>
            <p:nvPr/>
          </p:nvSpPr>
          <p:spPr bwMode="auto">
            <a:xfrm>
              <a:off x="909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9" name="Line 73"/>
            <p:cNvSpPr>
              <a:spLocks noChangeShapeType="1"/>
            </p:cNvSpPr>
            <p:nvPr/>
          </p:nvSpPr>
          <p:spPr bwMode="auto">
            <a:xfrm>
              <a:off x="1482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0" name="Rectangle 74"/>
            <p:cNvSpPr>
              <a:spLocks noChangeArrowheads="1"/>
            </p:cNvSpPr>
            <p:nvPr/>
          </p:nvSpPr>
          <p:spPr bwMode="auto">
            <a:xfrm>
              <a:off x="1383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921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1" name="Line 75"/>
            <p:cNvSpPr>
              <a:spLocks noChangeShapeType="1"/>
            </p:cNvSpPr>
            <p:nvPr/>
          </p:nvSpPr>
          <p:spPr bwMode="auto">
            <a:xfrm>
              <a:off x="1956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2" name="Rectangle 76"/>
            <p:cNvSpPr>
              <a:spLocks noChangeArrowheads="1"/>
            </p:cNvSpPr>
            <p:nvPr/>
          </p:nvSpPr>
          <p:spPr bwMode="auto">
            <a:xfrm>
              <a:off x="1857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922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3" name="Line 77"/>
            <p:cNvSpPr>
              <a:spLocks noChangeShapeType="1"/>
            </p:cNvSpPr>
            <p:nvPr/>
          </p:nvSpPr>
          <p:spPr bwMode="auto">
            <a:xfrm>
              <a:off x="2430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4" name="Rectangle 78"/>
            <p:cNvSpPr>
              <a:spLocks noChangeArrowheads="1"/>
            </p:cNvSpPr>
            <p:nvPr/>
          </p:nvSpPr>
          <p:spPr bwMode="auto">
            <a:xfrm>
              <a:off x="2331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923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5" name="Line 79"/>
            <p:cNvSpPr>
              <a:spLocks noChangeShapeType="1"/>
            </p:cNvSpPr>
            <p:nvPr/>
          </p:nvSpPr>
          <p:spPr bwMode="auto">
            <a:xfrm>
              <a:off x="2904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6" name="Rectangle 80"/>
            <p:cNvSpPr>
              <a:spLocks noChangeArrowheads="1"/>
            </p:cNvSpPr>
            <p:nvPr/>
          </p:nvSpPr>
          <p:spPr bwMode="auto">
            <a:xfrm>
              <a:off x="2805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924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7" name="Line 81"/>
            <p:cNvSpPr>
              <a:spLocks noChangeShapeType="1"/>
            </p:cNvSpPr>
            <p:nvPr/>
          </p:nvSpPr>
          <p:spPr bwMode="auto">
            <a:xfrm>
              <a:off x="3378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8" name="Rectangle 82"/>
            <p:cNvSpPr>
              <a:spLocks noChangeArrowheads="1"/>
            </p:cNvSpPr>
            <p:nvPr/>
          </p:nvSpPr>
          <p:spPr bwMode="auto">
            <a:xfrm>
              <a:off x="3279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925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9" name="Line 83"/>
            <p:cNvSpPr>
              <a:spLocks noChangeShapeType="1"/>
            </p:cNvSpPr>
            <p:nvPr/>
          </p:nvSpPr>
          <p:spPr bwMode="auto">
            <a:xfrm>
              <a:off x="3852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0" name="Rectangle 84"/>
            <p:cNvSpPr>
              <a:spLocks noChangeArrowheads="1"/>
            </p:cNvSpPr>
            <p:nvPr/>
          </p:nvSpPr>
          <p:spPr bwMode="auto">
            <a:xfrm>
              <a:off x="3753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926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71" name="Line 85"/>
            <p:cNvSpPr>
              <a:spLocks noChangeShapeType="1"/>
            </p:cNvSpPr>
            <p:nvPr/>
          </p:nvSpPr>
          <p:spPr bwMode="auto">
            <a:xfrm>
              <a:off x="4326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2" name="Rectangle 86"/>
            <p:cNvSpPr>
              <a:spLocks noChangeArrowheads="1"/>
            </p:cNvSpPr>
            <p:nvPr/>
          </p:nvSpPr>
          <p:spPr bwMode="auto">
            <a:xfrm>
              <a:off x="4227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927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73" name="Line 87"/>
            <p:cNvSpPr>
              <a:spLocks noChangeShapeType="1"/>
            </p:cNvSpPr>
            <p:nvPr/>
          </p:nvSpPr>
          <p:spPr bwMode="auto">
            <a:xfrm>
              <a:off x="4800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4" name="Rectangle 88"/>
            <p:cNvSpPr>
              <a:spLocks noChangeArrowheads="1"/>
            </p:cNvSpPr>
            <p:nvPr/>
          </p:nvSpPr>
          <p:spPr bwMode="auto">
            <a:xfrm>
              <a:off x="4701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928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75" name="Line 89"/>
            <p:cNvSpPr>
              <a:spLocks noChangeShapeType="1"/>
            </p:cNvSpPr>
            <p:nvPr/>
          </p:nvSpPr>
          <p:spPr bwMode="auto">
            <a:xfrm>
              <a:off x="5274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6" name="Rectangle 90"/>
            <p:cNvSpPr>
              <a:spLocks noChangeArrowheads="1"/>
            </p:cNvSpPr>
            <p:nvPr/>
          </p:nvSpPr>
          <p:spPr bwMode="auto">
            <a:xfrm>
              <a:off x="5175" y="3665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929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77" name="Rectangle 91"/>
            <p:cNvSpPr>
              <a:spLocks noChangeArrowheads="1"/>
            </p:cNvSpPr>
            <p:nvPr/>
          </p:nvSpPr>
          <p:spPr bwMode="auto">
            <a:xfrm>
              <a:off x="2277" y="3791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m/z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78" name="Line 92"/>
            <p:cNvSpPr>
              <a:spLocks noChangeShapeType="1"/>
            </p:cNvSpPr>
            <p:nvPr/>
          </p:nvSpPr>
          <p:spPr bwMode="auto">
            <a:xfrm flipV="1">
              <a:off x="-798" y="2285"/>
              <a:ext cx="0" cy="13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9" name="Line 93"/>
            <p:cNvSpPr>
              <a:spLocks noChangeShapeType="1"/>
            </p:cNvSpPr>
            <p:nvPr/>
          </p:nvSpPr>
          <p:spPr bwMode="auto">
            <a:xfrm flipH="1">
              <a:off x="-840" y="353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0" name="Line 94"/>
            <p:cNvSpPr>
              <a:spLocks noChangeShapeType="1"/>
            </p:cNvSpPr>
            <p:nvPr/>
          </p:nvSpPr>
          <p:spPr bwMode="auto">
            <a:xfrm flipH="1">
              <a:off x="-840" y="347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1" name="Line 95"/>
            <p:cNvSpPr>
              <a:spLocks noChangeShapeType="1"/>
            </p:cNvSpPr>
            <p:nvPr/>
          </p:nvSpPr>
          <p:spPr bwMode="auto">
            <a:xfrm flipH="1">
              <a:off x="-840" y="340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2" name="Line 96"/>
            <p:cNvSpPr>
              <a:spLocks noChangeShapeType="1"/>
            </p:cNvSpPr>
            <p:nvPr/>
          </p:nvSpPr>
          <p:spPr bwMode="auto">
            <a:xfrm flipH="1">
              <a:off x="-840" y="327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3" name="Line 97"/>
            <p:cNvSpPr>
              <a:spLocks noChangeShapeType="1"/>
            </p:cNvSpPr>
            <p:nvPr/>
          </p:nvSpPr>
          <p:spPr bwMode="auto">
            <a:xfrm flipH="1">
              <a:off x="-840" y="320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4" name="Line 98"/>
            <p:cNvSpPr>
              <a:spLocks noChangeShapeType="1"/>
            </p:cNvSpPr>
            <p:nvPr/>
          </p:nvSpPr>
          <p:spPr bwMode="auto">
            <a:xfrm flipH="1">
              <a:off x="-840" y="314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5" name="Line 99"/>
            <p:cNvSpPr>
              <a:spLocks noChangeShapeType="1"/>
            </p:cNvSpPr>
            <p:nvPr/>
          </p:nvSpPr>
          <p:spPr bwMode="auto">
            <a:xfrm flipH="1">
              <a:off x="-840" y="301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6" name="Line 100"/>
            <p:cNvSpPr>
              <a:spLocks noChangeShapeType="1"/>
            </p:cNvSpPr>
            <p:nvPr/>
          </p:nvSpPr>
          <p:spPr bwMode="auto">
            <a:xfrm flipH="1">
              <a:off x="-840" y="294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7" name="Line 101"/>
            <p:cNvSpPr>
              <a:spLocks noChangeShapeType="1"/>
            </p:cNvSpPr>
            <p:nvPr/>
          </p:nvSpPr>
          <p:spPr bwMode="auto">
            <a:xfrm flipH="1">
              <a:off x="-840" y="287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8" name="Line 102"/>
            <p:cNvSpPr>
              <a:spLocks noChangeShapeType="1"/>
            </p:cNvSpPr>
            <p:nvPr/>
          </p:nvSpPr>
          <p:spPr bwMode="auto">
            <a:xfrm flipH="1">
              <a:off x="-840" y="274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9" name="Line 103"/>
            <p:cNvSpPr>
              <a:spLocks noChangeShapeType="1"/>
            </p:cNvSpPr>
            <p:nvPr/>
          </p:nvSpPr>
          <p:spPr bwMode="auto">
            <a:xfrm flipH="1">
              <a:off x="-840" y="268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0" name="Line 104"/>
            <p:cNvSpPr>
              <a:spLocks noChangeShapeType="1"/>
            </p:cNvSpPr>
            <p:nvPr/>
          </p:nvSpPr>
          <p:spPr bwMode="auto">
            <a:xfrm flipH="1">
              <a:off x="-840" y="261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1" name="Line 105"/>
            <p:cNvSpPr>
              <a:spLocks noChangeShapeType="1"/>
            </p:cNvSpPr>
            <p:nvPr/>
          </p:nvSpPr>
          <p:spPr bwMode="auto">
            <a:xfrm flipH="1">
              <a:off x="-840" y="248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2" name="Line 106"/>
            <p:cNvSpPr>
              <a:spLocks noChangeShapeType="1"/>
            </p:cNvSpPr>
            <p:nvPr/>
          </p:nvSpPr>
          <p:spPr bwMode="auto">
            <a:xfrm flipH="1">
              <a:off x="-840" y="241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3" name="Line 107"/>
            <p:cNvSpPr>
              <a:spLocks noChangeShapeType="1"/>
            </p:cNvSpPr>
            <p:nvPr/>
          </p:nvSpPr>
          <p:spPr bwMode="auto">
            <a:xfrm flipH="1">
              <a:off x="-840" y="235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4" name="Line 108"/>
            <p:cNvSpPr>
              <a:spLocks noChangeShapeType="1"/>
            </p:cNvSpPr>
            <p:nvPr/>
          </p:nvSpPr>
          <p:spPr bwMode="auto">
            <a:xfrm flipH="1">
              <a:off x="-858" y="3599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5" name="Rectangle 109"/>
            <p:cNvSpPr>
              <a:spLocks noChangeArrowheads="1"/>
            </p:cNvSpPr>
            <p:nvPr/>
          </p:nvSpPr>
          <p:spPr bwMode="auto">
            <a:xfrm>
              <a:off x="-954" y="3551"/>
              <a:ext cx="9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96" name="Line 110"/>
            <p:cNvSpPr>
              <a:spLocks noChangeShapeType="1"/>
            </p:cNvSpPr>
            <p:nvPr/>
          </p:nvSpPr>
          <p:spPr bwMode="auto">
            <a:xfrm flipH="1">
              <a:off x="-858" y="3341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7" name="Rectangle 111"/>
            <p:cNvSpPr>
              <a:spLocks noChangeArrowheads="1"/>
            </p:cNvSpPr>
            <p:nvPr/>
          </p:nvSpPr>
          <p:spPr bwMode="auto">
            <a:xfrm>
              <a:off x="-1008" y="3293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98" name="Line 112"/>
            <p:cNvSpPr>
              <a:spLocks noChangeShapeType="1"/>
            </p:cNvSpPr>
            <p:nvPr/>
          </p:nvSpPr>
          <p:spPr bwMode="auto">
            <a:xfrm flipH="1">
              <a:off x="-858" y="3077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9" name="Rectangle 113"/>
            <p:cNvSpPr>
              <a:spLocks noChangeArrowheads="1"/>
            </p:cNvSpPr>
            <p:nvPr/>
          </p:nvSpPr>
          <p:spPr bwMode="auto">
            <a:xfrm>
              <a:off x="-1008" y="3029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00" name="Line 114"/>
            <p:cNvSpPr>
              <a:spLocks noChangeShapeType="1"/>
            </p:cNvSpPr>
            <p:nvPr/>
          </p:nvSpPr>
          <p:spPr bwMode="auto">
            <a:xfrm flipH="1">
              <a:off x="-858" y="2813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01" name="Rectangle 115"/>
            <p:cNvSpPr>
              <a:spLocks noChangeArrowheads="1"/>
            </p:cNvSpPr>
            <p:nvPr/>
          </p:nvSpPr>
          <p:spPr bwMode="auto">
            <a:xfrm>
              <a:off x="-1008" y="2765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02" name="Line 116"/>
            <p:cNvSpPr>
              <a:spLocks noChangeShapeType="1"/>
            </p:cNvSpPr>
            <p:nvPr/>
          </p:nvSpPr>
          <p:spPr bwMode="auto">
            <a:xfrm flipH="1">
              <a:off x="-858" y="2549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03" name="Rectangle 117"/>
            <p:cNvSpPr>
              <a:spLocks noChangeArrowheads="1"/>
            </p:cNvSpPr>
            <p:nvPr/>
          </p:nvSpPr>
          <p:spPr bwMode="auto">
            <a:xfrm>
              <a:off x="-1008" y="2501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04" name="Line 118"/>
            <p:cNvSpPr>
              <a:spLocks noChangeShapeType="1"/>
            </p:cNvSpPr>
            <p:nvPr/>
          </p:nvSpPr>
          <p:spPr bwMode="auto">
            <a:xfrm flipH="1">
              <a:off x="-858" y="2285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05" name="Rectangle 119"/>
            <p:cNvSpPr>
              <a:spLocks noChangeArrowheads="1"/>
            </p:cNvSpPr>
            <p:nvPr/>
          </p:nvSpPr>
          <p:spPr bwMode="auto">
            <a:xfrm>
              <a:off x="-1056" y="2237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06" name="Line 120"/>
            <p:cNvSpPr>
              <a:spLocks noChangeShapeType="1"/>
            </p:cNvSpPr>
            <p:nvPr/>
          </p:nvSpPr>
          <p:spPr bwMode="auto">
            <a:xfrm flipV="1">
              <a:off x="-798" y="851"/>
              <a:ext cx="0" cy="13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07" name="Line 121"/>
            <p:cNvSpPr>
              <a:spLocks noChangeShapeType="1"/>
            </p:cNvSpPr>
            <p:nvPr/>
          </p:nvSpPr>
          <p:spPr bwMode="auto">
            <a:xfrm flipH="1">
              <a:off x="-840" y="210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08" name="Line 122"/>
            <p:cNvSpPr>
              <a:spLocks noChangeShapeType="1"/>
            </p:cNvSpPr>
            <p:nvPr/>
          </p:nvSpPr>
          <p:spPr bwMode="auto">
            <a:xfrm flipH="1">
              <a:off x="-840" y="203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09" name="Line 123"/>
            <p:cNvSpPr>
              <a:spLocks noChangeShapeType="1"/>
            </p:cNvSpPr>
            <p:nvPr/>
          </p:nvSpPr>
          <p:spPr bwMode="auto">
            <a:xfrm flipH="1">
              <a:off x="-840" y="197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0" name="Line 124"/>
            <p:cNvSpPr>
              <a:spLocks noChangeShapeType="1"/>
            </p:cNvSpPr>
            <p:nvPr/>
          </p:nvSpPr>
          <p:spPr bwMode="auto">
            <a:xfrm flipH="1">
              <a:off x="-840" y="184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1" name="Line 125"/>
            <p:cNvSpPr>
              <a:spLocks noChangeShapeType="1"/>
            </p:cNvSpPr>
            <p:nvPr/>
          </p:nvSpPr>
          <p:spPr bwMode="auto">
            <a:xfrm flipH="1">
              <a:off x="-840" y="177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2" name="Line 126"/>
            <p:cNvSpPr>
              <a:spLocks noChangeShapeType="1"/>
            </p:cNvSpPr>
            <p:nvPr/>
          </p:nvSpPr>
          <p:spPr bwMode="auto">
            <a:xfrm flipH="1">
              <a:off x="-840" y="170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3" name="Line 127"/>
            <p:cNvSpPr>
              <a:spLocks noChangeShapeType="1"/>
            </p:cNvSpPr>
            <p:nvPr/>
          </p:nvSpPr>
          <p:spPr bwMode="auto">
            <a:xfrm flipH="1">
              <a:off x="-840" y="157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4" name="Line 128"/>
            <p:cNvSpPr>
              <a:spLocks noChangeShapeType="1"/>
            </p:cNvSpPr>
            <p:nvPr/>
          </p:nvSpPr>
          <p:spPr bwMode="auto">
            <a:xfrm flipH="1">
              <a:off x="-840" y="151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5" name="Line 129"/>
            <p:cNvSpPr>
              <a:spLocks noChangeShapeType="1"/>
            </p:cNvSpPr>
            <p:nvPr/>
          </p:nvSpPr>
          <p:spPr bwMode="auto">
            <a:xfrm flipH="1">
              <a:off x="-840" y="144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6" name="Line 130"/>
            <p:cNvSpPr>
              <a:spLocks noChangeShapeType="1"/>
            </p:cNvSpPr>
            <p:nvPr/>
          </p:nvSpPr>
          <p:spPr bwMode="auto">
            <a:xfrm flipH="1">
              <a:off x="-840" y="131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7" name="Line 131"/>
            <p:cNvSpPr>
              <a:spLocks noChangeShapeType="1"/>
            </p:cNvSpPr>
            <p:nvPr/>
          </p:nvSpPr>
          <p:spPr bwMode="auto">
            <a:xfrm flipH="1">
              <a:off x="-840" y="124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8" name="Line 132"/>
            <p:cNvSpPr>
              <a:spLocks noChangeShapeType="1"/>
            </p:cNvSpPr>
            <p:nvPr/>
          </p:nvSpPr>
          <p:spPr bwMode="auto">
            <a:xfrm flipH="1">
              <a:off x="-840" y="118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9" name="Line 133"/>
            <p:cNvSpPr>
              <a:spLocks noChangeShapeType="1"/>
            </p:cNvSpPr>
            <p:nvPr/>
          </p:nvSpPr>
          <p:spPr bwMode="auto">
            <a:xfrm flipH="1">
              <a:off x="-840" y="104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20" name="Line 134"/>
            <p:cNvSpPr>
              <a:spLocks noChangeShapeType="1"/>
            </p:cNvSpPr>
            <p:nvPr/>
          </p:nvSpPr>
          <p:spPr bwMode="auto">
            <a:xfrm flipH="1">
              <a:off x="-840" y="98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21" name="Line 135"/>
            <p:cNvSpPr>
              <a:spLocks noChangeShapeType="1"/>
            </p:cNvSpPr>
            <p:nvPr/>
          </p:nvSpPr>
          <p:spPr bwMode="auto">
            <a:xfrm flipH="1">
              <a:off x="-840" y="91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22" name="Line 136"/>
            <p:cNvSpPr>
              <a:spLocks noChangeShapeType="1"/>
            </p:cNvSpPr>
            <p:nvPr/>
          </p:nvSpPr>
          <p:spPr bwMode="auto">
            <a:xfrm flipH="1">
              <a:off x="-858" y="1907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23" name="Rectangle 137"/>
            <p:cNvSpPr>
              <a:spLocks noChangeArrowheads="1"/>
            </p:cNvSpPr>
            <p:nvPr/>
          </p:nvSpPr>
          <p:spPr bwMode="auto">
            <a:xfrm>
              <a:off x="-1008" y="1859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24" name="Line 138"/>
            <p:cNvSpPr>
              <a:spLocks noChangeShapeType="1"/>
            </p:cNvSpPr>
            <p:nvPr/>
          </p:nvSpPr>
          <p:spPr bwMode="auto">
            <a:xfrm flipH="1">
              <a:off x="-858" y="1643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25" name="Rectangle 139"/>
            <p:cNvSpPr>
              <a:spLocks noChangeArrowheads="1"/>
            </p:cNvSpPr>
            <p:nvPr/>
          </p:nvSpPr>
          <p:spPr bwMode="auto">
            <a:xfrm>
              <a:off x="-1008" y="1595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26" name="Line 140"/>
            <p:cNvSpPr>
              <a:spLocks noChangeShapeType="1"/>
            </p:cNvSpPr>
            <p:nvPr/>
          </p:nvSpPr>
          <p:spPr bwMode="auto">
            <a:xfrm flipH="1">
              <a:off x="-858" y="1379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27" name="Rectangle 141"/>
            <p:cNvSpPr>
              <a:spLocks noChangeArrowheads="1"/>
            </p:cNvSpPr>
            <p:nvPr/>
          </p:nvSpPr>
          <p:spPr bwMode="auto">
            <a:xfrm>
              <a:off x="-1008" y="1331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28" name="Line 142"/>
            <p:cNvSpPr>
              <a:spLocks noChangeShapeType="1"/>
            </p:cNvSpPr>
            <p:nvPr/>
          </p:nvSpPr>
          <p:spPr bwMode="auto">
            <a:xfrm flipH="1">
              <a:off x="-858" y="1115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29" name="Rectangle 143"/>
            <p:cNvSpPr>
              <a:spLocks noChangeArrowheads="1"/>
            </p:cNvSpPr>
            <p:nvPr/>
          </p:nvSpPr>
          <p:spPr bwMode="auto">
            <a:xfrm>
              <a:off x="-1008" y="1067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30" name="Line 144"/>
            <p:cNvSpPr>
              <a:spLocks noChangeShapeType="1"/>
            </p:cNvSpPr>
            <p:nvPr/>
          </p:nvSpPr>
          <p:spPr bwMode="auto">
            <a:xfrm flipH="1">
              <a:off x="-858" y="851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31" name="Rectangle 145"/>
            <p:cNvSpPr>
              <a:spLocks noChangeArrowheads="1"/>
            </p:cNvSpPr>
            <p:nvPr/>
          </p:nvSpPr>
          <p:spPr bwMode="auto">
            <a:xfrm>
              <a:off x="-1056" y="803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32" name="Rectangle 146"/>
            <p:cNvSpPr>
              <a:spLocks noChangeArrowheads="1"/>
            </p:cNvSpPr>
            <p:nvPr/>
          </p:nvSpPr>
          <p:spPr bwMode="auto">
            <a:xfrm rot="16200000">
              <a:off x="-1537" y="1438"/>
              <a:ext cx="89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Relative Abundance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33" name="Line 147"/>
            <p:cNvSpPr>
              <a:spLocks noChangeShapeType="1"/>
            </p:cNvSpPr>
            <p:nvPr/>
          </p:nvSpPr>
          <p:spPr bwMode="auto">
            <a:xfrm>
              <a:off x="-794" y="2165"/>
              <a:ext cx="63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34" name="Freeform 148"/>
            <p:cNvSpPr>
              <a:spLocks/>
            </p:cNvSpPr>
            <p:nvPr/>
          </p:nvSpPr>
          <p:spPr bwMode="auto">
            <a:xfrm>
              <a:off x="-798" y="851"/>
              <a:ext cx="6348" cy="1314"/>
            </a:xfrm>
            <a:custGeom>
              <a:avLst/>
              <a:gdLst>
                <a:gd name="T0" fmla="*/ 11 w 1058"/>
                <a:gd name="T1" fmla="*/ 219 h 219"/>
                <a:gd name="T2" fmla="*/ 31 w 1058"/>
                <a:gd name="T3" fmla="*/ 219 h 219"/>
                <a:gd name="T4" fmla="*/ 51 w 1058"/>
                <a:gd name="T5" fmla="*/ 219 h 219"/>
                <a:gd name="T6" fmla="*/ 71 w 1058"/>
                <a:gd name="T7" fmla="*/ 219 h 219"/>
                <a:gd name="T8" fmla="*/ 90 w 1058"/>
                <a:gd name="T9" fmla="*/ 219 h 219"/>
                <a:gd name="T10" fmla="*/ 110 w 1058"/>
                <a:gd name="T11" fmla="*/ 219 h 219"/>
                <a:gd name="T12" fmla="*/ 130 w 1058"/>
                <a:gd name="T13" fmla="*/ 219 h 219"/>
                <a:gd name="T14" fmla="*/ 150 w 1058"/>
                <a:gd name="T15" fmla="*/ 219 h 219"/>
                <a:gd name="T16" fmla="*/ 169 w 1058"/>
                <a:gd name="T17" fmla="*/ 219 h 219"/>
                <a:gd name="T18" fmla="*/ 189 w 1058"/>
                <a:gd name="T19" fmla="*/ 219 h 219"/>
                <a:gd name="T20" fmla="*/ 209 w 1058"/>
                <a:gd name="T21" fmla="*/ 219 h 219"/>
                <a:gd name="T22" fmla="*/ 229 w 1058"/>
                <a:gd name="T23" fmla="*/ 218 h 219"/>
                <a:gd name="T24" fmla="*/ 248 w 1058"/>
                <a:gd name="T25" fmla="*/ 216 h 219"/>
                <a:gd name="T26" fmla="*/ 268 w 1058"/>
                <a:gd name="T27" fmla="*/ 212 h 219"/>
                <a:gd name="T28" fmla="*/ 288 w 1058"/>
                <a:gd name="T29" fmla="*/ 207 h 219"/>
                <a:gd name="T30" fmla="*/ 308 w 1058"/>
                <a:gd name="T31" fmla="*/ 204 h 219"/>
                <a:gd name="T32" fmla="*/ 327 w 1058"/>
                <a:gd name="T33" fmla="*/ 207 h 219"/>
                <a:gd name="T34" fmla="*/ 347 w 1058"/>
                <a:gd name="T35" fmla="*/ 211 h 219"/>
                <a:gd name="T36" fmla="*/ 367 w 1058"/>
                <a:gd name="T37" fmla="*/ 208 h 219"/>
                <a:gd name="T38" fmla="*/ 387 w 1058"/>
                <a:gd name="T39" fmla="*/ 190 h 219"/>
                <a:gd name="T40" fmla="*/ 407 w 1058"/>
                <a:gd name="T41" fmla="*/ 154 h 219"/>
                <a:gd name="T42" fmla="*/ 426 w 1058"/>
                <a:gd name="T43" fmla="*/ 95 h 219"/>
                <a:gd name="T44" fmla="*/ 446 w 1058"/>
                <a:gd name="T45" fmla="*/ 17 h 219"/>
                <a:gd name="T46" fmla="*/ 466 w 1058"/>
                <a:gd name="T47" fmla="*/ 12 h 219"/>
                <a:gd name="T48" fmla="*/ 486 w 1058"/>
                <a:gd name="T49" fmla="*/ 95 h 219"/>
                <a:gd name="T50" fmla="*/ 505 w 1058"/>
                <a:gd name="T51" fmla="*/ 144 h 219"/>
                <a:gd name="T52" fmla="*/ 525 w 1058"/>
                <a:gd name="T53" fmla="*/ 128 h 219"/>
                <a:gd name="T54" fmla="*/ 545 w 1058"/>
                <a:gd name="T55" fmla="*/ 123 h 219"/>
                <a:gd name="T56" fmla="*/ 565 w 1058"/>
                <a:gd name="T57" fmla="*/ 155 h 219"/>
                <a:gd name="T58" fmla="*/ 584 w 1058"/>
                <a:gd name="T59" fmla="*/ 176 h 219"/>
                <a:gd name="T60" fmla="*/ 604 w 1058"/>
                <a:gd name="T61" fmla="*/ 168 h 219"/>
                <a:gd name="T62" fmla="*/ 624 w 1058"/>
                <a:gd name="T63" fmla="*/ 170 h 219"/>
                <a:gd name="T64" fmla="*/ 644 w 1058"/>
                <a:gd name="T65" fmla="*/ 191 h 219"/>
                <a:gd name="T66" fmla="*/ 663 w 1058"/>
                <a:gd name="T67" fmla="*/ 205 h 219"/>
                <a:gd name="T68" fmla="*/ 683 w 1058"/>
                <a:gd name="T69" fmla="*/ 206 h 219"/>
                <a:gd name="T70" fmla="*/ 703 w 1058"/>
                <a:gd name="T71" fmla="*/ 205 h 219"/>
                <a:gd name="T72" fmla="*/ 723 w 1058"/>
                <a:gd name="T73" fmla="*/ 209 h 219"/>
                <a:gd name="T74" fmla="*/ 742 w 1058"/>
                <a:gd name="T75" fmla="*/ 215 h 219"/>
                <a:gd name="T76" fmla="*/ 762 w 1058"/>
                <a:gd name="T77" fmla="*/ 216 h 219"/>
                <a:gd name="T78" fmla="*/ 782 w 1058"/>
                <a:gd name="T79" fmla="*/ 216 h 219"/>
                <a:gd name="T80" fmla="*/ 802 w 1058"/>
                <a:gd name="T81" fmla="*/ 216 h 219"/>
                <a:gd name="T82" fmla="*/ 821 w 1058"/>
                <a:gd name="T83" fmla="*/ 217 h 219"/>
                <a:gd name="T84" fmla="*/ 841 w 1058"/>
                <a:gd name="T85" fmla="*/ 219 h 219"/>
                <a:gd name="T86" fmla="*/ 861 w 1058"/>
                <a:gd name="T87" fmla="*/ 219 h 219"/>
                <a:gd name="T88" fmla="*/ 881 w 1058"/>
                <a:gd name="T89" fmla="*/ 218 h 219"/>
                <a:gd name="T90" fmla="*/ 900 w 1058"/>
                <a:gd name="T91" fmla="*/ 219 h 219"/>
                <a:gd name="T92" fmla="*/ 920 w 1058"/>
                <a:gd name="T93" fmla="*/ 219 h 219"/>
                <a:gd name="T94" fmla="*/ 940 w 1058"/>
                <a:gd name="T95" fmla="*/ 219 h 219"/>
                <a:gd name="T96" fmla="*/ 960 w 1058"/>
                <a:gd name="T97" fmla="*/ 219 h 219"/>
                <a:gd name="T98" fmla="*/ 980 w 1058"/>
                <a:gd name="T99" fmla="*/ 219 h 219"/>
                <a:gd name="T100" fmla="*/ 999 w 1058"/>
                <a:gd name="T101" fmla="*/ 219 h 219"/>
                <a:gd name="T102" fmla="*/ 1019 w 1058"/>
                <a:gd name="T103" fmla="*/ 219 h 219"/>
                <a:gd name="T104" fmla="*/ 1039 w 1058"/>
                <a:gd name="T105" fmla="*/ 219 h 219"/>
                <a:gd name="T106" fmla="*/ 1058 w 1058"/>
                <a:gd name="T107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8" h="219">
                  <a:moveTo>
                    <a:pt x="0" y="219"/>
                  </a:moveTo>
                  <a:lnTo>
                    <a:pt x="5" y="219"/>
                  </a:lnTo>
                  <a:lnTo>
                    <a:pt x="11" y="219"/>
                  </a:lnTo>
                  <a:lnTo>
                    <a:pt x="18" y="219"/>
                  </a:lnTo>
                  <a:lnTo>
                    <a:pt x="25" y="219"/>
                  </a:lnTo>
                  <a:lnTo>
                    <a:pt x="31" y="219"/>
                  </a:lnTo>
                  <a:lnTo>
                    <a:pt x="38" y="219"/>
                  </a:lnTo>
                  <a:lnTo>
                    <a:pt x="44" y="219"/>
                  </a:lnTo>
                  <a:lnTo>
                    <a:pt x="51" y="219"/>
                  </a:lnTo>
                  <a:lnTo>
                    <a:pt x="57" y="219"/>
                  </a:lnTo>
                  <a:lnTo>
                    <a:pt x="64" y="219"/>
                  </a:lnTo>
                  <a:lnTo>
                    <a:pt x="71" y="219"/>
                  </a:lnTo>
                  <a:lnTo>
                    <a:pt x="77" y="219"/>
                  </a:lnTo>
                  <a:lnTo>
                    <a:pt x="84" y="219"/>
                  </a:lnTo>
                  <a:lnTo>
                    <a:pt x="90" y="219"/>
                  </a:lnTo>
                  <a:lnTo>
                    <a:pt x="97" y="219"/>
                  </a:lnTo>
                  <a:lnTo>
                    <a:pt x="104" y="219"/>
                  </a:lnTo>
                  <a:lnTo>
                    <a:pt x="110" y="219"/>
                  </a:lnTo>
                  <a:lnTo>
                    <a:pt x="117" y="219"/>
                  </a:lnTo>
                  <a:lnTo>
                    <a:pt x="123" y="219"/>
                  </a:lnTo>
                  <a:lnTo>
                    <a:pt x="130" y="219"/>
                  </a:lnTo>
                  <a:lnTo>
                    <a:pt x="137" y="219"/>
                  </a:lnTo>
                  <a:lnTo>
                    <a:pt x="143" y="219"/>
                  </a:lnTo>
                  <a:lnTo>
                    <a:pt x="150" y="219"/>
                  </a:lnTo>
                  <a:lnTo>
                    <a:pt x="156" y="219"/>
                  </a:lnTo>
                  <a:lnTo>
                    <a:pt x="163" y="219"/>
                  </a:lnTo>
                  <a:lnTo>
                    <a:pt x="169" y="219"/>
                  </a:lnTo>
                  <a:lnTo>
                    <a:pt x="176" y="219"/>
                  </a:lnTo>
                  <a:lnTo>
                    <a:pt x="183" y="219"/>
                  </a:lnTo>
                  <a:lnTo>
                    <a:pt x="189" y="219"/>
                  </a:lnTo>
                  <a:lnTo>
                    <a:pt x="196" y="219"/>
                  </a:lnTo>
                  <a:lnTo>
                    <a:pt x="202" y="219"/>
                  </a:lnTo>
                  <a:lnTo>
                    <a:pt x="209" y="219"/>
                  </a:lnTo>
                  <a:lnTo>
                    <a:pt x="216" y="219"/>
                  </a:lnTo>
                  <a:lnTo>
                    <a:pt x="222" y="218"/>
                  </a:lnTo>
                  <a:lnTo>
                    <a:pt x="229" y="218"/>
                  </a:lnTo>
                  <a:lnTo>
                    <a:pt x="235" y="217"/>
                  </a:lnTo>
                  <a:lnTo>
                    <a:pt x="242" y="216"/>
                  </a:lnTo>
                  <a:lnTo>
                    <a:pt x="248" y="216"/>
                  </a:lnTo>
                  <a:lnTo>
                    <a:pt x="255" y="215"/>
                  </a:lnTo>
                  <a:lnTo>
                    <a:pt x="262" y="214"/>
                  </a:lnTo>
                  <a:lnTo>
                    <a:pt x="268" y="212"/>
                  </a:lnTo>
                  <a:lnTo>
                    <a:pt x="275" y="211"/>
                  </a:lnTo>
                  <a:lnTo>
                    <a:pt x="281" y="209"/>
                  </a:lnTo>
                  <a:lnTo>
                    <a:pt x="288" y="207"/>
                  </a:lnTo>
                  <a:lnTo>
                    <a:pt x="295" y="206"/>
                  </a:lnTo>
                  <a:lnTo>
                    <a:pt x="301" y="204"/>
                  </a:lnTo>
                  <a:lnTo>
                    <a:pt x="308" y="204"/>
                  </a:lnTo>
                  <a:lnTo>
                    <a:pt x="314" y="204"/>
                  </a:lnTo>
                  <a:lnTo>
                    <a:pt x="321" y="205"/>
                  </a:lnTo>
                  <a:lnTo>
                    <a:pt x="327" y="207"/>
                  </a:lnTo>
                  <a:lnTo>
                    <a:pt x="334" y="209"/>
                  </a:lnTo>
                  <a:lnTo>
                    <a:pt x="341" y="210"/>
                  </a:lnTo>
                  <a:lnTo>
                    <a:pt x="347" y="211"/>
                  </a:lnTo>
                  <a:lnTo>
                    <a:pt x="354" y="212"/>
                  </a:lnTo>
                  <a:lnTo>
                    <a:pt x="360" y="210"/>
                  </a:lnTo>
                  <a:lnTo>
                    <a:pt x="367" y="208"/>
                  </a:lnTo>
                  <a:lnTo>
                    <a:pt x="374" y="204"/>
                  </a:lnTo>
                  <a:lnTo>
                    <a:pt x="380" y="198"/>
                  </a:lnTo>
                  <a:lnTo>
                    <a:pt x="387" y="190"/>
                  </a:lnTo>
                  <a:lnTo>
                    <a:pt x="393" y="181"/>
                  </a:lnTo>
                  <a:lnTo>
                    <a:pt x="400" y="168"/>
                  </a:lnTo>
                  <a:lnTo>
                    <a:pt x="407" y="154"/>
                  </a:lnTo>
                  <a:lnTo>
                    <a:pt x="413" y="137"/>
                  </a:lnTo>
                  <a:lnTo>
                    <a:pt x="420" y="118"/>
                  </a:lnTo>
                  <a:lnTo>
                    <a:pt x="426" y="95"/>
                  </a:lnTo>
                  <a:lnTo>
                    <a:pt x="433" y="68"/>
                  </a:lnTo>
                  <a:lnTo>
                    <a:pt x="439" y="41"/>
                  </a:lnTo>
                  <a:lnTo>
                    <a:pt x="446" y="17"/>
                  </a:lnTo>
                  <a:lnTo>
                    <a:pt x="453" y="3"/>
                  </a:lnTo>
                  <a:lnTo>
                    <a:pt x="459" y="0"/>
                  </a:lnTo>
                  <a:lnTo>
                    <a:pt x="466" y="12"/>
                  </a:lnTo>
                  <a:lnTo>
                    <a:pt x="472" y="35"/>
                  </a:lnTo>
                  <a:lnTo>
                    <a:pt x="479" y="64"/>
                  </a:lnTo>
                  <a:lnTo>
                    <a:pt x="486" y="95"/>
                  </a:lnTo>
                  <a:lnTo>
                    <a:pt x="492" y="120"/>
                  </a:lnTo>
                  <a:lnTo>
                    <a:pt x="499" y="137"/>
                  </a:lnTo>
                  <a:lnTo>
                    <a:pt x="505" y="144"/>
                  </a:lnTo>
                  <a:lnTo>
                    <a:pt x="512" y="142"/>
                  </a:lnTo>
                  <a:lnTo>
                    <a:pt x="518" y="136"/>
                  </a:lnTo>
                  <a:lnTo>
                    <a:pt x="525" y="128"/>
                  </a:lnTo>
                  <a:lnTo>
                    <a:pt x="532" y="122"/>
                  </a:lnTo>
                  <a:lnTo>
                    <a:pt x="538" y="120"/>
                  </a:lnTo>
                  <a:lnTo>
                    <a:pt x="545" y="123"/>
                  </a:lnTo>
                  <a:lnTo>
                    <a:pt x="551" y="131"/>
                  </a:lnTo>
                  <a:lnTo>
                    <a:pt x="558" y="143"/>
                  </a:lnTo>
                  <a:lnTo>
                    <a:pt x="565" y="155"/>
                  </a:lnTo>
                  <a:lnTo>
                    <a:pt x="571" y="165"/>
                  </a:lnTo>
                  <a:lnTo>
                    <a:pt x="578" y="173"/>
                  </a:lnTo>
                  <a:lnTo>
                    <a:pt x="584" y="176"/>
                  </a:lnTo>
                  <a:lnTo>
                    <a:pt x="591" y="175"/>
                  </a:lnTo>
                  <a:lnTo>
                    <a:pt x="598" y="172"/>
                  </a:lnTo>
                  <a:lnTo>
                    <a:pt x="604" y="168"/>
                  </a:lnTo>
                  <a:lnTo>
                    <a:pt x="611" y="166"/>
                  </a:lnTo>
                  <a:lnTo>
                    <a:pt x="617" y="166"/>
                  </a:lnTo>
                  <a:lnTo>
                    <a:pt x="624" y="170"/>
                  </a:lnTo>
                  <a:lnTo>
                    <a:pt x="630" y="176"/>
                  </a:lnTo>
                  <a:lnTo>
                    <a:pt x="637" y="184"/>
                  </a:lnTo>
                  <a:lnTo>
                    <a:pt x="644" y="191"/>
                  </a:lnTo>
                  <a:lnTo>
                    <a:pt x="650" y="198"/>
                  </a:lnTo>
                  <a:lnTo>
                    <a:pt x="657" y="203"/>
                  </a:lnTo>
                  <a:lnTo>
                    <a:pt x="663" y="205"/>
                  </a:lnTo>
                  <a:lnTo>
                    <a:pt x="670" y="206"/>
                  </a:lnTo>
                  <a:lnTo>
                    <a:pt x="677" y="206"/>
                  </a:lnTo>
                  <a:lnTo>
                    <a:pt x="683" y="206"/>
                  </a:lnTo>
                  <a:lnTo>
                    <a:pt x="690" y="205"/>
                  </a:lnTo>
                  <a:lnTo>
                    <a:pt x="696" y="205"/>
                  </a:lnTo>
                  <a:lnTo>
                    <a:pt x="703" y="205"/>
                  </a:lnTo>
                  <a:lnTo>
                    <a:pt x="709" y="206"/>
                  </a:lnTo>
                  <a:lnTo>
                    <a:pt x="716" y="207"/>
                  </a:lnTo>
                  <a:lnTo>
                    <a:pt x="723" y="209"/>
                  </a:lnTo>
                  <a:lnTo>
                    <a:pt x="729" y="211"/>
                  </a:lnTo>
                  <a:lnTo>
                    <a:pt x="736" y="213"/>
                  </a:lnTo>
                  <a:lnTo>
                    <a:pt x="742" y="215"/>
                  </a:lnTo>
                  <a:lnTo>
                    <a:pt x="749" y="216"/>
                  </a:lnTo>
                  <a:lnTo>
                    <a:pt x="756" y="216"/>
                  </a:lnTo>
                  <a:lnTo>
                    <a:pt x="762" y="216"/>
                  </a:lnTo>
                  <a:lnTo>
                    <a:pt x="769" y="216"/>
                  </a:lnTo>
                  <a:lnTo>
                    <a:pt x="775" y="216"/>
                  </a:lnTo>
                  <a:lnTo>
                    <a:pt x="782" y="216"/>
                  </a:lnTo>
                  <a:lnTo>
                    <a:pt x="789" y="216"/>
                  </a:lnTo>
                  <a:lnTo>
                    <a:pt x="795" y="216"/>
                  </a:lnTo>
                  <a:lnTo>
                    <a:pt x="802" y="216"/>
                  </a:lnTo>
                  <a:lnTo>
                    <a:pt x="808" y="217"/>
                  </a:lnTo>
                  <a:lnTo>
                    <a:pt x="815" y="217"/>
                  </a:lnTo>
                  <a:lnTo>
                    <a:pt x="821" y="217"/>
                  </a:lnTo>
                  <a:lnTo>
                    <a:pt x="828" y="218"/>
                  </a:lnTo>
                  <a:lnTo>
                    <a:pt x="835" y="218"/>
                  </a:lnTo>
                  <a:lnTo>
                    <a:pt x="841" y="219"/>
                  </a:lnTo>
                  <a:lnTo>
                    <a:pt x="848" y="219"/>
                  </a:lnTo>
                  <a:lnTo>
                    <a:pt x="854" y="219"/>
                  </a:lnTo>
                  <a:lnTo>
                    <a:pt x="861" y="219"/>
                  </a:lnTo>
                  <a:lnTo>
                    <a:pt x="868" y="218"/>
                  </a:lnTo>
                  <a:lnTo>
                    <a:pt x="874" y="218"/>
                  </a:lnTo>
                  <a:lnTo>
                    <a:pt x="881" y="218"/>
                  </a:lnTo>
                  <a:lnTo>
                    <a:pt x="887" y="218"/>
                  </a:lnTo>
                  <a:lnTo>
                    <a:pt x="894" y="218"/>
                  </a:lnTo>
                  <a:lnTo>
                    <a:pt x="900" y="219"/>
                  </a:lnTo>
                  <a:lnTo>
                    <a:pt x="907" y="219"/>
                  </a:lnTo>
                  <a:lnTo>
                    <a:pt x="914" y="219"/>
                  </a:lnTo>
                  <a:lnTo>
                    <a:pt x="920" y="219"/>
                  </a:lnTo>
                  <a:lnTo>
                    <a:pt x="927" y="219"/>
                  </a:lnTo>
                  <a:lnTo>
                    <a:pt x="933" y="219"/>
                  </a:lnTo>
                  <a:lnTo>
                    <a:pt x="940" y="219"/>
                  </a:lnTo>
                  <a:lnTo>
                    <a:pt x="947" y="219"/>
                  </a:lnTo>
                  <a:lnTo>
                    <a:pt x="953" y="219"/>
                  </a:lnTo>
                  <a:lnTo>
                    <a:pt x="960" y="219"/>
                  </a:lnTo>
                  <a:lnTo>
                    <a:pt x="966" y="219"/>
                  </a:lnTo>
                  <a:lnTo>
                    <a:pt x="973" y="219"/>
                  </a:lnTo>
                  <a:lnTo>
                    <a:pt x="980" y="219"/>
                  </a:lnTo>
                  <a:lnTo>
                    <a:pt x="986" y="219"/>
                  </a:lnTo>
                  <a:lnTo>
                    <a:pt x="993" y="219"/>
                  </a:lnTo>
                  <a:lnTo>
                    <a:pt x="999" y="219"/>
                  </a:lnTo>
                  <a:lnTo>
                    <a:pt x="1006" y="219"/>
                  </a:lnTo>
                  <a:lnTo>
                    <a:pt x="1012" y="219"/>
                  </a:lnTo>
                  <a:lnTo>
                    <a:pt x="1019" y="219"/>
                  </a:lnTo>
                  <a:lnTo>
                    <a:pt x="1026" y="219"/>
                  </a:lnTo>
                  <a:lnTo>
                    <a:pt x="1032" y="219"/>
                  </a:lnTo>
                  <a:lnTo>
                    <a:pt x="1039" y="219"/>
                  </a:lnTo>
                  <a:lnTo>
                    <a:pt x="1045" y="219"/>
                  </a:lnTo>
                  <a:lnTo>
                    <a:pt x="1052" y="219"/>
                  </a:lnTo>
                  <a:lnTo>
                    <a:pt x="1058" y="21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35" name="Rectangle 149"/>
            <p:cNvSpPr>
              <a:spLocks noChangeArrowheads="1"/>
            </p:cNvSpPr>
            <p:nvPr/>
          </p:nvSpPr>
          <p:spPr bwMode="auto">
            <a:xfrm>
              <a:off x="1815" y="737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922.0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36" name="Rectangle 150"/>
            <p:cNvSpPr>
              <a:spLocks noChangeArrowheads="1"/>
            </p:cNvSpPr>
            <p:nvPr/>
          </p:nvSpPr>
          <p:spPr bwMode="auto">
            <a:xfrm>
              <a:off x="2289" y="1457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923.0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37" name="Rectangle 151"/>
            <p:cNvSpPr>
              <a:spLocks noChangeArrowheads="1"/>
            </p:cNvSpPr>
            <p:nvPr/>
          </p:nvSpPr>
          <p:spPr bwMode="auto">
            <a:xfrm>
              <a:off x="2727" y="1733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923.9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38" name="Rectangle 152"/>
            <p:cNvSpPr>
              <a:spLocks noChangeArrowheads="1"/>
            </p:cNvSpPr>
            <p:nvPr/>
          </p:nvSpPr>
          <p:spPr bwMode="auto">
            <a:xfrm>
              <a:off x="909" y="1950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920.1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39" name="Rectangle 153"/>
            <p:cNvSpPr>
              <a:spLocks noChangeArrowheads="1"/>
            </p:cNvSpPr>
            <p:nvPr/>
          </p:nvSpPr>
          <p:spPr bwMode="auto">
            <a:xfrm>
              <a:off x="3237" y="1967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925.0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40" name="Rectangle 154"/>
            <p:cNvSpPr>
              <a:spLocks noChangeArrowheads="1"/>
            </p:cNvSpPr>
            <p:nvPr/>
          </p:nvSpPr>
          <p:spPr bwMode="auto">
            <a:xfrm>
              <a:off x="3753" y="2033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926.1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41" name="Freeform 155"/>
            <p:cNvSpPr>
              <a:spLocks/>
            </p:cNvSpPr>
            <p:nvPr/>
          </p:nvSpPr>
          <p:spPr bwMode="auto">
            <a:xfrm>
              <a:off x="1206" y="2285"/>
              <a:ext cx="4344" cy="1314"/>
            </a:xfrm>
            <a:custGeom>
              <a:avLst/>
              <a:gdLst>
                <a:gd name="T0" fmla="*/ 29 w 724"/>
                <a:gd name="T1" fmla="*/ 219 h 219"/>
                <a:gd name="T2" fmla="*/ 41 w 724"/>
                <a:gd name="T3" fmla="*/ 219 h 219"/>
                <a:gd name="T4" fmla="*/ 53 w 724"/>
                <a:gd name="T5" fmla="*/ 219 h 219"/>
                <a:gd name="T6" fmla="*/ 66 w 724"/>
                <a:gd name="T7" fmla="*/ 219 h 219"/>
                <a:gd name="T8" fmla="*/ 78 w 724"/>
                <a:gd name="T9" fmla="*/ 219 h 219"/>
                <a:gd name="T10" fmla="*/ 90 w 724"/>
                <a:gd name="T11" fmla="*/ 214 h 219"/>
                <a:gd name="T12" fmla="*/ 102 w 724"/>
                <a:gd name="T13" fmla="*/ 196 h 219"/>
                <a:gd name="T14" fmla="*/ 114 w 724"/>
                <a:gd name="T15" fmla="*/ 152 h 219"/>
                <a:gd name="T16" fmla="*/ 126 w 724"/>
                <a:gd name="T17" fmla="*/ 79 h 219"/>
                <a:gd name="T18" fmla="*/ 138 w 724"/>
                <a:gd name="T19" fmla="*/ 14 h 219"/>
                <a:gd name="T20" fmla="*/ 151 w 724"/>
                <a:gd name="T21" fmla="*/ 6 h 219"/>
                <a:gd name="T22" fmla="*/ 163 w 724"/>
                <a:gd name="T23" fmla="*/ 63 h 219"/>
                <a:gd name="T24" fmla="*/ 175 w 724"/>
                <a:gd name="T25" fmla="*/ 134 h 219"/>
                <a:gd name="T26" fmla="*/ 187 w 724"/>
                <a:gd name="T27" fmla="*/ 174 h 219"/>
                <a:gd name="T28" fmla="*/ 199 w 724"/>
                <a:gd name="T29" fmla="*/ 172 h 219"/>
                <a:gd name="T30" fmla="*/ 211 w 724"/>
                <a:gd name="T31" fmla="*/ 149 h 219"/>
                <a:gd name="T32" fmla="*/ 223 w 724"/>
                <a:gd name="T33" fmla="*/ 133 h 219"/>
                <a:gd name="T34" fmla="*/ 236 w 724"/>
                <a:gd name="T35" fmla="*/ 144 h 219"/>
                <a:gd name="T36" fmla="*/ 248 w 724"/>
                <a:gd name="T37" fmla="*/ 171 h 219"/>
                <a:gd name="T38" fmla="*/ 260 w 724"/>
                <a:gd name="T39" fmla="*/ 193 h 219"/>
                <a:gd name="T40" fmla="*/ 272 w 724"/>
                <a:gd name="T41" fmla="*/ 196 h 219"/>
                <a:gd name="T42" fmla="*/ 284 w 724"/>
                <a:gd name="T43" fmla="*/ 183 h 219"/>
                <a:gd name="T44" fmla="*/ 296 w 724"/>
                <a:gd name="T45" fmla="*/ 168 h 219"/>
                <a:gd name="T46" fmla="*/ 309 w 724"/>
                <a:gd name="T47" fmla="*/ 167 h 219"/>
                <a:gd name="T48" fmla="*/ 321 w 724"/>
                <a:gd name="T49" fmla="*/ 181 h 219"/>
                <a:gd name="T50" fmla="*/ 333 w 724"/>
                <a:gd name="T51" fmla="*/ 199 h 219"/>
                <a:gd name="T52" fmla="*/ 345 w 724"/>
                <a:gd name="T53" fmla="*/ 209 h 219"/>
                <a:gd name="T54" fmla="*/ 357 w 724"/>
                <a:gd name="T55" fmla="*/ 210 h 219"/>
                <a:gd name="T56" fmla="*/ 370 w 724"/>
                <a:gd name="T57" fmla="*/ 206 h 219"/>
                <a:gd name="T58" fmla="*/ 382 w 724"/>
                <a:gd name="T59" fmla="*/ 203 h 219"/>
                <a:gd name="T60" fmla="*/ 394 w 724"/>
                <a:gd name="T61" fmla="*/ 205 h 219"/>
                <a:gd name="T62" fmla="*/ 406 w 724"/>
                <a:gd name="T63" fmla="*/ 210 h 219"/>
                <a:gd name="T64" fmla="*/ 418 w 724"/>
                <a:gd name="T65" fmla="*/ 215 h 219"/>
                <a:gd name="T66" fmla="*/ 430 w 724"/>
                <a:gd name="T67" fmla="*/ 216 h 219"/>
                <a:gd name="T68" fmla="*/ 443 w 724"/>
                <a:gd name="T69" fmla="*/ 216 h 219"/>
                <a:gd name="T70" fmla="*/ 455 w 724"/>
                <a:gd name="T71" fmla="*/ 214 h 219"/>
                <a:gd name="T72" fmla="*/ 467 w 724"/>
                <a:gd name="T73" fmla="*/ 214 h 219"/>
                <a:gd name="T74" fmla="*/ 479 w 724"/>
                <a:gd name="T75" fmla="*/ 215 h 219"/>
                <a:gd name="T76" fmla="*/ 491 w 724"/>
                <a:gd name="T77" fmla="*/ 217 h 219"/>
                <a:gd name="T78" fmla="*/ 504 w 724"/>
                <a:gd name="T79" fmla="*/ 218 h 219"/>
                <a:gd name="T80" fmla="*/ 516 w 724"/>
                <a:gd name="T81" fmla="*/ 219 h 219"/>
                <a:gd name="T82" fmla="*/ 528 w 724"/>
                <a:gd name="T83" fmla="*/ 218 h 219"/>
                <a:gd name="T84" fmla="*/ 540 w 724"/>
                <a:gd name="T85" fmla="*/ 218 h 219"/>
                <a:gd name="T86" fmla="*/ 553 w 724"/>
                <a:gd name="T87" fmla="*/ 218 h 219"/>
                <a:gd name="T88" fmla="*/ 565 w 724"/>
                <a:gd name="T89" fmla="*/ 219 h 219"/>
                <a:gd name="T90" fmla="*/ 577 w 724"/>
                <a:gd name="T91" fmla="*/ 219 h 219"/>
                <a:gd name="T92" fmla="*/ 589 w 724"/>
                <a:gd name="T93" fmla="*/ 219 h 219"/>
                <a:gd name="T94" fmla="*/ 601 w 724"/>
                <a:gd name="T95" fmla="*/ 219 h 219"/>
                <a:gd name="T96" fmla="*/ 614 w 724"/>
                <a:gd name="T97" fmla="*/ 219 h 219"/>
                <a:gd name="T98" fmla="*/ 626 w 724"/>
                <a:gd name="T99" fmla="*/ 219 h 219"/>
                <a:gd name="T100" fmla="*/ 638 w 724"/>
                <a:gd name="T101" fmla="*/ 219 h 219"/>
                <a:gd name="T102" fmla="*/ 650 w 724"/>
                <a:gd name="T103" fmla="*/ 219 h 219"/>
                <a:gd name="T104" fmla="*/ 663 w 724"/>
                <a:gd name="T105" fmla="*/ 219 h 219"/>
                <a:gd name="T106" fmla="*/ 675 w 724"/>
                <a:gd name="T107" fmla="*/ 219 h 219"/>
                <a:gd name="T108" fmla="*/ 687 w 724"/>
                <a:gd name="T109" fmla="*/ 219 h 219"/>
                <a:gd name="T110" fmla="*/ 699 w 724"/>
                <a:gd name="T111" fmla="*/ 219 h 219"/>
                <a:gd name="T112" fmla="*/ 712 w 724"/>
                <a:gd name="T113" fmla="*/ 219 h 219"/>
                <a:gd name="T114" fmla="*/ 724 w 724"/>
                <a:gd name="T115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24" h="219">
                  <a:moveTo>
                    <a:pt x="0" y="219"/>
                  </a:moveTo>
                  <a:lnTo>
                    <a:pt x="19" y="219"/>
                  </a:lnTo>
                  <a:lnTo>
                    <a:pt x="21" y="219"/>
                  </a:lnTo>
                  <a:lnTo>
                    <a:pt x="22" y="219"/>
                  </a:lnTo>
                  <a:lnTo>
                    <a:pt x="23" y="219"/>
                  </a:lnTo>
                  <a:lnTo>
                    <a:pt x="24" y="219"/>
                  </a:lnTo>
                  <a:lnTo>
                    <a:pt x="25" y="219"/>
                  </a:lnTo>
                  <a:lnTo>
                    <a:pt x="27" y="219"/>
                  </a:lnTo>
                  <a:lnTo>
                    <a:pt x="28" y="219"/>
                  </a:lnTo>
                  <a:lnTo>
                    <a:pt x="29" y="219"/>
                  </a:lnTo>
                  <a:lnTo>
                    <a:pt x="30" y="219"/>
                  </a:lnTo>
                  <a:lnTo>
                    <a:pt x="32" y="219"/>
                  </a:lnTo>
                  <a:lnTo>
                    <a:pt x="33" y="219"/>
                  </a:lnTo>
                  <a:lnTo>
                    <a:pt x="34" y="219"/>
                  </a:lnTo>
                  <a:lnTo>
                    <a:pt x="35" y="219"/>
                  </a:lnTo>
                  <a:lnTo>
                    <a:pt x="36" y="219"/>
                  </a:lnTo>
                  <a:lnTo>
                    <a:pt x="38" y="219"/>
                  </a:lnTo>
                  <a:lnTo>
                    <a:pt x="39" y="219"/>
                  </a:lnTo>
                  <a:lnTo>
                    <a:pt x="40" y="219"/>
                  </a:lnTo>
                  <a:lnTo>
                    <a:pt x="41" y="219"/>
                  </a:lnTo>
                  <a:lnTo>
                    <a:pt x="42" y="219"/>
                  </a:lnTo>
                  <a:lnTo>
                    <a:pt x="44" y="219"/>
                  </a:lnTo>
                  <a:lnTo>
                    <a:pt x="45" y="219"/>
                  </a:lnTo>
                  <a:lnTo>
                    <a:pt x="46" y="219"/>
                  </a:lnTo>
                  <a:lnTo>
                    <a:pt x="47" y="219"/>
                  </a:lnTo>
                  <a:lnTo>
                    <a:pt x="49" y="219"/>
                  </a:lnTo>
                  <a:lnTo>
                    <a:pt x="50" y="219"/>
                  </a:lnTo>
                  <a:lnTo>
                    <a:pt x="51" y="219"/>
                  </a:lnTo>
                  <a:lnTo>
                    <a:pt x="52" y="219"/>
                  </a:lnTo>
                  <a:lnTo>
                    <a:pt x="53" y="219"/>
                  </a:lnTo>
                  <a:lnTo>
                    <a:pt x="55" y="219"/>
                  </a:lnTo>
                  <a:lnTo>
                    <a:pt x="56" y="219"/>
                  </a:lnTo>
                  <a:lnTo>
                    <a:pt x="57" y="219"/>
                  </a:lnTo>
                  <a:lnTo>
                    <a:pt x="58" y="219"/>
                  </a:lnTo>
                  <a:lnTo>
                    <a:pt x="59" y="219"/>
                  </a:lnTo>
                  <a:lnTo>
                    <a:pt x="61" y="219"/>
                  </a:lnTo>
                  <a:lnTo>
                    <a:pt x="62" y="219"/>
                  </a:lnTo>
                  <a:lnTo>
                    <a:pt x="63" y="219"/>
                  </a:lnTo>
                  <a:lnTo>
                    <a:pt x="64" y="219"/>
                  </a:lnTo>
                  <a:lnTo>
                    <a:pt x="66" y="219"/>
                  </a:lnTo>
                  <a:lnTo>
                    <a:pt x="67" y="219"/>
                  </a:lnTo>
                  <a:lnTo>
                    <a:pt x="68" y="219"/>
                  </a:lnTo>
                  <a:lnTo>
                    <a:pt x="69" y="219"/>
                  </a:lnTo>
                  <a:lnTo>
                    <a:pt x="70" y="219"/>
                  </a:lnTo>
                  <a:lnTo>
                    <a:pt x="72" y="219"/>
                  </a:lnTo>
                  <a:lnTo>
                    <a:pt x="73" y="219"/>
                  </a:lnTo>
                  <a:lnTo>
                    <a:pt x="74" y="219"/>
                  </a:lnTo>
                  <a:lnTo>
                    <a:pt x="75" y="219"/>
                  </a:lnTo>
                  <a:lnTo>
                    <a:pt x="76" y="219"/>
                  </a:lnTo>
                  <a:lnTo>
                    <a:pt x="78" y="219"/>
                  </a:lnTo>
                  <a:lnTo>
                    <a:pt x="79" y="218"/>
                  </a:lnTo>
                  <a:lnTo>
                    <a:pt x="80" y="218"/>
                  </a:lnTo>
                  <a:lnTo>
                    <a:pt x="81" y="218"/>
                  </a:lnTo>
                  <a:lnTo>
                    <a:pt x="83" y="217"/>
                  </a:lnTo>
                  <a:lnTo>
                    <a:pt x="84" y="217"/>
                  </a:lnTo>
                  <a:lnTo>
                    <a:pt x="85" y="217"/>
                  </a:lnTo>
                  <a:lnTo>
                    <a:pt x="86" y="216"/>
                  </a:lnTo>
                  <a:lnTo>
                    <a:pt x="87" y="215"/>
                  </a:lnTo>
                  <a:lnTo>
                    <a:pt x="89" y="215"/>
                  </a:lnTo>
                  <a:lnTo>
                    <a:pt x="90" y="214"/>
                  </a:lnTo>
                  <a:lnTo>
                    <a:pt x="91" y="213"/>
                  </a:lnTo>
                  <a:lnTo>
                    <a:pt x="92" y="212"/>
                  </a:lnTo>
                  <a:lnTo>
                    <a:pt x="93" y="211"/>
                  </a:lnTo>
                  <a:lnTo>
                    <a:pt x="95" y="209"/>
                  </a:lnTo>
                  <a:lnTo>
                    <a:pt x="96" y="208"/>
                  </a:lnTo>
                  <a:lnTo>
                    <a:pt x="97" y="206"/>
                  </a:lnTo>
                  <a:lnTo>
                    <a:pt x="98" y="204"/>
                  </a:lnTo>
                  <a:lnTo>
                    <a:pt x="100" y="202"/>
                  </a:lnTo>
                  <a:lnTo>
                    <a:pt x="101" y="199"/>
                  </a:lnTo>
                  <a:lnTo>
                    <a:pt x="102" y="196"/>
                  </a:lnTo>
                  <a:lnTo>
                    <a:pt x="103" y="193"/>
                  </a:lnTo>
                  <a:lnTo>
                    <a:pt x="104" y="190"/>
                  </a:lnTo>
                  <a:lnTo>
                    <a:pt x="106" y="186"/>
                  </a:lnTo>
                  <a:lnTo>
                    <a:pt x="107" y="182"/>
                  </a:lnTo>
                  <a:lnTo>
                    <a:pt x="108" y="178"/>
                  </a:lnTo>
                  <a:lnTo>
                    <a:pt x="109" y="173"/>
                  </a:lnTo>
                  <a:lnTo>
                    <a:pt x="110" y="168"/>
                  </a:lnTo>
                  <a:lnTo>
                    <a:pt x="112" y="163"/>
                  </a:lnTo>
                  <a:lnTo>
                    <a:pt x="113" y="157"/>
                  </a:lnTo>
                  <a:lnTo>
                    <a:pt x="114" y="152"/>
                  </a:lnTo>
                  <a:lnTo>
                    <a:pt x="115" y="145"/>
                  </a:lnTo>
                  <a:lnTo>
                    <a:pt x="117" y="139"/>
                  </a:lnTo>
                  <a:lnTo>
                    <a:pt x="118" y="132"/>
                  </a:lnTo>
                  <a:lnTo>
                    <a:pt x="119" y="125"/>
                  </a:lnTo>
                  <a:lnTo>
                    <a:pt x="120" y="117"/>
                  </a:lnTo>
                  <a:lnTo>
                    <a:pt x="121" y="110"/>
                  </a:lnTo>
                  <a:lnTo>
                    <a:pt x="123" y="102"/>
                  </a:lnTo>
                  <a:lnTo>
                    <a:pt x="124" y="95"/>
                  </a:lnTo>
                  <a:lnTo>
                    <a:pt x="125" y="87"/>
                  </a:lnTo>
                  <a:lnTo>
                    <a:pt x="126" y="79"/>
                  </a:lnTo>
                  <a:lnTo>
                    <a:pt x="127" y="71"/>
                  </a:lnTo>
                  <a:lnTo>
                    <a:pt x="129" y="64"/>
                  </a:lnTo>
                  <a:lnTo>
                    <a:pt x="130" y="56"/>
                  </a:lnTo>
                  <a:lnTo>
                    <a:pt x="131" y="49"/>
                  </a:lnTo>
                  <a:lnTo>
                    <a:pt x="132" y="42"/>
                  </a:lnTo>
                  <a:lnTo>
                    <a:pt x="134" y="35"/>
                  </a:lnTo>
                  <a:lnTo>
                    <a:pt x="135" y="29"/>
                  </a:lnTo>
                  <a:lnTo>
                    <a:pt x="136" y="23"/>
                  </a:lnTo>
                  <a:lnTo>
                    <a:pt x="137" y="18"/>
                  </a:lnTo>
                  <a:lnTo>
                    <a:pt x="138" y="14"/>
                  </a:lnTo>
                  <a:lnTo>
                    <a:pt x="140" y="10"/>
                  </a:lnTo>
                  <a:lnTo>
                    <a:pt x="141" y="7"/>
                  </a:lnTo>
                  <a:lnTo>
                    <a:pt x="142" y="4"/>
                  </a:lnTo>
                  <a:lnTo>
                    <a:pt x="143" y="2"/>
                  </a:lnTo>
                  <a:lnTo>
                    <a:pt x="144" y="1"/>
                  </a:lnTo>
                  <a:lnTo>
                    <a:pt x="146" y="0"/>
                  </a:lnTo>
                  <a:lnTo>
                    <a:pt x="147" y="1"/>
                  </a:lnTo>
                  <a:lnTo>
                    <a:pt x="148" y="2"/>
                  </a:lnTo>
                  <a:lnTo>
                    <a:pt x="149" y="4"/>
                  </a:lnTo>
                  <a:lnTo>
                    <a:pt x="151" y="6"/>
                  </a:lnTo>
                  <a:lnTo>
                    <a:pt x="152" y="10"/>
                  </a:lnTo>
                  <a:lnTo>
                    <a:pt x="153" y="14"/>
                  </a:lnTo>
                  <a:lnTo>
                    <a:pt x="154" y="18"/>
                  </a:lnTo>
                  <a:lnTo>
                    <a:pt x="155" y="23"/>
                  </a:lnTo>
                  <a:lnTo>
                    <a:pt x="157" y="29"/>
                  </a:lnTo>
                  <a:lnTo>
                    <a:pt x="158" y="35"/>
                  </a:lnTo>
                  <a:lnTo>
                    <a:pt x="159" y="41"/>
                  </a:lnTo>
                  <a:lnTo>
                    <a:pt x="160" y="48"/>
                  </a:lnTo>
                  <a:lnTo>
                    <a:pt x="161" y="55"/>
                  </a:lnTo>
                  <a:lnTo>
                    <a:pt x="163" y="63"/>
                  </a:lnTo>
                  <a:lnTo>
                    <a:pt x="164" y="70"/>
                  </a:lnTo>
                  <a:lnTo>
                    <a:pt x="165" y="78"/>
                  </a:lnTo>
                  <a:lnTo>
                    <a:pt x="166" y="85"/>
                  </a:lnTo>
                  <a:lnTo>
                    <a:pt x="168" y="93"/>
                  </a:lnTo>
                  <a:lnTo>
                    <a:pt x="169" y="100"/>
                  </a:lnTo>
                  <a:lnTo>
                    <a:pt x="170" y="107"/>
                  </a:lnTo>
                  <a:lnTo>
                    <a:pt x="171" y="114"/>
                  </a:lnTo>
                  <a:lnTo>
                    <a:pt x="172" y="121"/>
                  </a:lnTo>
                  <a:lnTo>
                    <a:pt x="174" y="128"/>
                  </a:lnTo>
                  <a:lnTo>
                    <a:pt x="175" y="134"/>
                  </a:lnTo>
                  <a:lnTo>
                    <a:pt x="176" y="140"/>
                  </a:lnTo>
                  <a:lnTo>
                    <a:pt x="177" y="145"/>
                  </a:lnTo>
                  <a:lnTo>
                    <a:pt x="178" y="151"/>
                  </a:lnTo>
                  <a:lnTo>
                    <a:pt x="180" y="155"/>
                  </a:lnTo>
                  <a:lnTo>
                    <a:pt x="181" y="159"/>
                  </a:lnTo>
                  <a:lnTo>
                    <a:pt x="182" y="163"/>
                  </a:lnTo>
                  <a:lnTo>
                    <a:pt x="183" y="167"/>
                  </a:lnTo>
                  <a:lnTo>
                    <a:pt x="185" y="169"/>
                  </a:lnTo>
                  <a:lnTo>
                    <a:pt x="186" y="172"/>
                  </a:lnTo>
                  <a:lnTo>
                    <a:pt x="187" y="174"/>
                  </a:lnTo>
                  <a:lnTo>
                    <a:pt x="188" y="175"/>
                  </a:lnTo>
                  <a:lnTo>
                    <a:pt x="189" y="176"/>
                  </a:lnTo>
                  <a:lnTo>
                    <a:pt x="191" y="177"/>
                  </a:lnTo>
                  <a:lnTo>
                    <a:pt x="192" y="177"/>
                  </a:lnTo>
                  <a:lnTo>
                    <a:pt x="193" y="177"/>
                  </a:lnTo>
                  <a:lnTo>
                    <a:pt x="194" y="177"/>
                  </a:lnTo>
                  <a:lnTo>
                    <a:pt x="195" y="176"/>
                  </a:lnTo>
                  <a:lnTo>
                    <a:pt x="197" y="175"/>
                  </a:lnTo>
                  <a:lnTo>
                    <a:pt x="198" y="174"/>
                  </a:lnTo>
                  <a:lnTo>
                    <a:pt x="199" y="172"/>
                  </a:lnTo>
                  <a:lnTo>
                    <a:pt x="200" y="170"/>
                  </a:lnTo>
                  <a:lnTo>
                    <a:pt x="202" y="168"/>
                  </a:lnTo>
                  <a:lnTo>
                    <a:pt x="203" y="166"/>
                  </a:lnTo>
                  <a:lnTo>
                    <a:pt x="204" y="164"/>
                  </a:lnTo>
                  <a:lnTo>
                    <a:pt x="205" y="161"/>
                  </a:lnTo>
                  <a:lnTo>
                    <a:pt x="206" y="159"/>
                  </a:lnTo>
                  <a:lnTo>
                    <a:pt x="208" y="156"/>
                  </a:lnTo>
                  <a:lnTo>
                    <a:pt x="209" y="154"/>
                  </a:lnTo>
                  <a:lnTo>
                    <a:pt x="210" y="151"/>
                  </a:lnTo>
                  <a:lnTo>
                    <a:pt x="211" y="149"/>
                  </a:lnTo>
                  <a:lnTo>
                    <a:pt x="213" y="146"/>
                  </a:lnTo>
                  <a:lnTo>
                    <a:pt x="214" y="144"/>
                  </a:lnTo>
                  <a:lnTo>
                    <a:pt x="215" y="142"/>
                  </a:lnTo>
                  <a:lnTo>
                    <a:pt x="216" y="140"/>
                  </a:lnTo>
                  <a:lnTo>
                    <a:pt x="217" y="138"/>
                  </a:lnTo>
                  <a:lnTo>
                    <a:pt x="219" y="137"/>
                  </a:lnTo>
                  <a:lnTo>
                    <a:pt x="220" y="135"/>
                  </a:lnTo>
                  <a:lnTo>
                    <a:pt x="221" y="134"/>
                  </a:lnTo>
                  <a:lnTo>
                    <a:pt x="222" y="134"/>
                  </a:lnTo>
                  <a:lnTo>
                    <a:pt x="223" y="133"/>
                  </a:lnTo>
                  <a:lnTo>
                    <a:pt x="225" y="133"/>
                  </a:lnTo>
                  <a:lnTo>
                    <a:pt x="226" y="133"/>
                  </a:lnTo>
                  <a:lnTo>
                    <a:pt x="227" y="133"/>
                  </a:lnTo>
                  <a:lnTo>
                    <a:pt x="228" y="134"/>
                  </a:lnTo>
                  <a:lnTo>
                    <a:pt x="230" y="135"/>
                  </a:lnTo>
                  <a:lnTo>
                    <a:pt x="231" y="136"/>
                  </a:lnTo>
                  <a:lnTo>
                    <a:pt x="232" y="138"/>
                  </a:lnTo>
                  <a:lnTo>
                    <a:pt x="233" y="140"/>
                  </a:lnTo>
                  <a:lnTo>
                    <a:pt x="234" y="142"/>
                  </a:lnTo>
                  <a:lnTo>
                    <a:pt x="236" y="144"/>
                  </a:lnTo>
                  <a:lnTo>
                    <a:pt x="237" y="146"/>
                  </a:lnTo>
                  <a:lnTo>
                    <a:pt x="238" y="149"/>
                  </a:lnTo>
                  <a:lnTo>
                    <a:pt x="239" y="151"/>
                  </a:lnTo>
                  <a:lnTo>
                    <a:pt x="240" y="154"/>
                  </a:lnTo>
                  <a:lnTo>
                    <a:pt x="242" y="157"/>
                  </a:lnTo>
                  <a:lnTo>
                    <a:pt x="243" y="160"/>
                  </a:lnTo>
                  <a:lnTo>
                    <a:pt x="244" y="163"/>
                  </a:lnTo>
                  <a:lnTo>
                    <a:pt x="245" y="165"/>
                  </a:lnTo>
                  <a:lnTo>
                    <a:pt x="247" y="168"/>
                  </a:lnTo>
                  <a:lnTo>
                    <a:pt x="248" y="171"/>
                  </a:lnTo>
                  <a:lnTo>
                    <a:pt x="249" y="174"/>
                  </a:lnTo>
                  <a:lnTo>
                    <a:pt x="250" y="177"/>
                  </a:lnTo>
                  <a:lnTo>
                    <a:pt x="251" y="179"/>
                  </a:lnTo>
                  <a:lnTo>
                    <a:pt x="253" y="182"/>
                  </a:lnTo>
                  <a:lnTo>
                    <a:pt x="254" y="184"/>
                  </a:lnTo>
                  <a:lnTo>
                    <a:pt x="255" y="186"/>
                  </a:lnTo>
                  <a:lnTo>
                    <a:pt x="256" y="188"/>
                  </a:lnTo>
                  <a:lnTo>
                    <a:pt x="258" y="190"/>
                  </a:lnTo>
                  <a:lnTo>
                    <a:pt x="259" y="192"/>
                  </a:lnTo>
                  <a:lnTo>
                    <a:pt x="260" y="193"/>
                  </a:lnTo>
                  <a:lnTo>
                    <a:pt x="261" y="194"/>
                  </a:lnTo>
                  <a:lnTo>
                    <a:pt x="262" y="195"/>
                  </a:lnTo>
                  <a:lnTo>
                    <a:pt x="264" y="196"/>
                  </a:lnTo>
                  <a:lnTo>
                    <a:pt x="265" y="197"/>
                  </a:lnTo>
                  <a:lnTo>
                    <a:pt x="266" y="197"/>
                  </a:lnTo>
                  <a:lnTo>
                    <a:pt x="267" y="197"/>
                  </a:lnTo>
                  <a:lnTo>
                    <a:pt x="268" y="197"/>
                  </a:lnTo>
                  <a:lnTo>
                    <a:pt x="270" y="197"/>
                  </a:lnTo>
                  <a:lnTo>
                    <a:pt x="271" y="197"/>
                  </a:lnTo>
                  <a:lnTo>
                    <a:pt x="272" y="196"/>
                  </a:lnTo>
                  <a:lnTo>
                    <a:pt x="273" y="195"/>
                  </a:lnTo>
                  <a:lnTo>
                    <a:pt x="275" y="195"/>
                  </a:lnTo>
                  <a:lnTo>
                    <a:pt x="276" y="193"/>
                  </a:lnTo>
                  <a:lnTo>
                    <a:pt x="277" y="192"/>
                  </a:lnTo>
                  <a:lnTo>
                    <a:pt x="278" y="191"/>
                  </a:lnTo>
                  <a:lnTo>
                    <a:pt x="279" y="190"/>
                  </a:lnTo>
                  <a:lnTo>
                    <a:pt x="281" y="188"/>
                  </a:lnTo>
                  <a:lnTo>
                    <a:pt x="282" y="186"/>
                  </a:lnTo>
                  <a:lnTo>
                    <a:pt x="283" y="185"/>
                  </a:lnTo>
                  <a:lnTo>
                    <a:pt x="284" y="183"/>
                  </a:lnTo>
                  <a:lnTo>
                    <a:pt x="285" y="181"/>
                  </a:lnTo>
                  <a:lnTo>
                    <a:pt x="287" y="180"/>
                  </a:lnTo>
                  <a:lnTo>
                    <a:pt x="288" y="178"/>
                  </a:lnTo>
                  <a:lnTo>
                    <a:pt x="289" y="176"/>
                  </a:lnTo>
                  <a:lnTo>
                    <a:pt x="290" y="175"/>
                  </a:lnTo>
                  <a:lnTo>
                    <a:pt x="292" y="173"/>
                  </a:lnTo>
                  <a:lnTo>
                    <a:pt x="293" y="172"/>
                  </a:lnTo>
                  <a:lnTo>
                    <a:pt x="294" y="170"/>
                  </a:lnTo>
                  <a:lnTo>
                    <a:pt x="295" y="169"/>
                  </a:lnTo>
                  <a:lnTo>
                    <a:pt x="296" y="168"/>
                  </a:lnTo>
                  <a:lnTo>
                    <a:pt x="298" y="167"/>
                  </a:lnTo>
                  <a:lnTo>
                    <a:pt x="299" y="166"/>
                  </a:lnTo>
                  <a:lnTo>
                    <a:pt x="300" y="166"/>
                  </a:lnTo>
                  <a:lnTo>
                    <a:pt x="301" y="165"/>
                  </a:lnTo>
                  <a:lnTo>
                    <a:pt x="303" y="165"/>
                  </a:lnTo>
                  <a:lnTo>
                    <a:pt x="304" y="165"/>
                  </a:lnTo>
                  <a:lnTo>
                    <a:pt x="305" y="165"/>
                  </a:lnTo>
                  <a:lnTo>
                    <a:pt x="306" y="165"/>
                  </a:lnTo>
                  <a:lnTo>
                    <a:pt x="307" y="166"/>
                  </a:lnTo>
                  <a:lnTo>
                    <a:pt x="309" y="167"/>
                  </a:lnTo>
                  <a:lnTo>
                    <a:pt x="310" y="167"/>
                  </a:lnTo>
                  <a:lnTo>
                    <a:pt x="311" y="168"/>
                  </a:lnTo>
                  <a:lnTo>
                    <a:pt x="312" y="169"/>
                  </a:lnTo>
                  <a:lnTo>
                    <a:pt x="313" y="171"/>
                  </a:lnTo>
                  <a:lnTo>
                    <a:pt x="315" y="172"/>
                  </a:lnTo>
                  <a:lnTo>
                    <a:pt x="316" y="174"/>
                  </a:lnTo>
                  <a:lnTo>
                    <a:pt x="317" y="175"/>
                  </a:lnTo>
                  <a:lnTo>
                    <a:pt x="318" y="177"/>
                  </a:lnTo>
                  <a:lnTo>
                    <a:pt x="320" y="179"/>
                  </a:lnTo>
                  <a:lnTo>
                    <a:pt x="321" y="181"/>
                  </a:lnTo>
                  <a:lnTo>
                    <a:pt x="322" y="182"/>
                  </a:lnTo>
                  <a:lnTo>
                    <a:pt x="323" y="184"/>
                  </a:lnTo>
                  <a:lnTo>
                    <a:pt x="324" y="186"/>
                  </a:lnTo>
                  <a:lnTo>
                    <a:pt x="326" y="188"/>
                  </a:lnTo>
                  <a:lnTo>
                    <a:pt x="327" y="190"/>
                  </a:lnTo>
                  <a:lnTo>
                    <a:pt x="328" y="192"/>
                  </a:lnTo>
                  <a:lnTo>
                    <a:pt x="329" y="194"/>
                  </a:lnTo>
                  <a:lnTo>
                    <a:pt x="331" y="195"/>
                  </a:lnTo>
                  <a:lnTo>
                    <a:pt x="332" y="197"/>
                  </a:lnTo>
                  <a:lnTo>
                    <a:pt x="333" y="199"/>
                  </a:lnTo>
                  <a:lnTo>
                    <a:pt x="334" y="200"/>
                  </a:lnTo>
                  <a:lnTo>
                    <a:pt x="335" y="201"/>
                  </a:lnTo>
                  <a:lnTo>
                    <a:pt x="337" y="203"/>
                  </a:lnTo>
                  <a:lnTo>
                    <a:pt x="338" y="204"/>
                  </a:lnTo>
                  <a:lnTo>
                    <a:pt x="339" y="205"/>
                  </a:lnTo>
                  <a:lnTo>
                    <a:pt x="340" y="206"/>
                  </a:lnTo>
                  <a:lnTo>
                    <a:pt x="342" y="207"/>
                  </a:lnTo>
                  <a:lnTo>
                    <a:pt x="343" y="208"/>
                  </a:lnTo>
                  <a:lnTo>
                    <a:pt x="344" y="208"/>
                  </a:lnTo>
                  <a:lnTo>
                    <a:pt x="345" y="209"/>
                  </a:lnTo>
                  <a:lnTo>
                    <a:pt x="346" y="209"/>
                  </a:lnTo>
                  <a:lnTo>
                    <a:pt x="348" y="210"/>
                  </a:lnTo>
                  <a:lnTo>
                    <a:pt x="349" y="210"/>
                  </a:lnTo>
                  <a:lnTo>
                    <a:pt x="350" y="210"/>
                  </a:lnTo>
                  <a:lnTo>
                    <a:pt x="351" y="210"/>
                  </a:lnTo>
                  <a:lnTo>
                    <a:pt x="352" y="210"/>
                  </a:lnTo>
                  <a:lnTo>
                    <a:pt x="354" y="210"/>
                  </a:lnTo>
                  <a:lnTo>
                    <a:pt x="355" y="210"/>
                  </a:lnTo>
                  <a:lnTo>
                    <a:pt x="356" y="210"/>
                  </a:lnTo>
                  <a:lnTo>
                    <a:pt x="357" y="210"/>
                  </a:lnTo>
                  <a:lnTo>
                    <a:pt x="359" y="209"/>
                  </a:lnTo>
                  <a:lnTo>
                    <a:pt x="360" y="209"/>
                  </a:lnTo>
                  <a:lnTo>
                    <a:pt x="361" y="209"/>
                  </a:lnTo>
                  <a:lnTo>
                    <a:pt x="362" y="208"/>
                  </a:lnTo>
                  <a:lnTo>
                    <a:pt x="363" y="208"/>
                  </a:lnTo>
                  <a:lnTo>
                    <a:pt x="365" y="207"/>
                  </a:lnTo>
                  <a:lnTo>
                    <a:pt x="366" y="207"/>
                  </a:lnTo>
                  <a:lnTo>
                    <a:pt x="367" y="206"/>
                  </a:lnTo>
                  <a:lnTo>
                    <a:pt x="368" y="206"/>
                  </a:lnTo>
                  <a:lnTo>
                    <a:pt x="370" y="206"/>
                  </a:lnTo>
                  <a:lnTo>
                    <a:pt x="371" y="205"/>
                  </a:lnTo>
                  <a:lnTo>
                    <a:pt x="372" y="205"/>
                  </a:lnTo>
                  <a:lnTo>
                    <a:pt x="373" y="204"/>
                  </a:lnTo>
                  <a:lnTo>
                    <a:pt x="374" y="204"/>
                  </a:lnTo>
                  <a:lnTo>
                    <a:pt x="376" y="204"/>
                  </a:lnTo>
                  <a:lnTo>
                    <a:pt x="377" y="203"/>
                  </a:lnTo>
                  <a:lnTo>
                    <a:pt x="378" y="203"/>
                  </a:lnTo>
                  <a:lnTo>
                    <a:pt x="379" y="203"/>
                  </a:lnTo>
                  <a:lnTo>
                    <a:pt x="380" y="203"/>
                  </a:lnTo>
                  <a:lnTo>
                    <a:pt x="382" y="203"/>
                  </a:lnTo>
                  <a:lnTo>
                    <a:pt x="383" y="203"/>
                  </a:lnTo>
                  <a:lnTo>
                    <a:pt x="384" y="203"/>
                  </a:lnTo>
                  <a:lnTo>
                    <a:pt x="385" y="203"/>
                  </a:lnTo>
                  <a:lnTo>
                    <a:pt x="387" y="203"/>
                  </a:lnTo>
                  <a:lnTo>
                    <a:pt x="388" y="203"/>
                  </a:lnTo>
                  <a:lnTo>
                    <a:pt x="389" y="203"/>
                  </a:lnTo>
                  <a:lnTo>
                    <a:pt x="390" y="204"/>
                  </a:lnTo>
                  <a:lnTo>
                    <a:pt x="391" y="204"/>
                  </a:lnTo>
                  <a:lnTo>
                    <a:pt x="393" y="205"/>
                  </a:lnTo>
                  <a:lnTo>
                    <a:pt x="394" y="205"/>
                  </a:lnTo>
                  <a:lnTo>
                    <a:pt x="395" y="205"/>
                  </a:lnTo>
                  <a:lnTo>
                    <a:pt x="396" y="206"/>
                  </a:lnTo>
                  <a:lnTo>
                    <a:pt x="398" y="206"/>
                  </a:lnTo>
                  <a:lnTo>
                    <a:pt x="399" y="207"/>
                  </a:lnTo>
                  <a:lnTo>
                    <a:pt x="400" y="208"/>
                  </a:lnTo>
                  <a:lnTo>
                    <a:pt x="401" y="208"/>
                  </a:lnTo>
                  <a:lnTo>
                    <a:pt x="402" y="209"/>
                  </a:lnTo>
                  <a:lnTo>
                    <a:pt x="404" y="209"/>
                  </a:lnTo>
                  <a:lnTo>
                    <a:pt x="405" y="210"/>
                  </a:lnTo>
                  <a:lnTo>
                    <a:pt x="406" y="210"/>
                  </a:lnTo>
                  <a:lnTo>
                    <a:pt x="407" y="211"/>
                  </a:lnTo>
                  <a:lnTo>
                    <a:pt x="409" y="212"/>
                  </a:lnTo>
                  <a:lnTo>
                    <a:pt x="410" y="212"/>
                  </a:lnTo>
                  <a:lnTo>
                    <a:pt x="411" y="213"/>
                  </a:lnTo>
                  <a:lnTo>
                    <a:pt x="412" y="213"/>
                  </a:lnTo>
                  <a:lnTo>
                    <a:pt x="413" y="213"/>
                  </a:lnTo>
                  <a:lnTo>
                    <a:pt x="415" y="214"/>
                  </a:lnTo>
                  <a:lnTo>
                    <a:pt x="416" y="214"/>
                  </a:lnTo>
                  <a:lnTo>
                    <a:pt x="417" y="215"/>
                  </a:lnTo>
                  <a:lnTo>
                    <a:pt x="418" y="215"/>
                  </a:lnTo>
                  <a:lnTo>
                    <a:pt x="420" y="215"/>
                  </a:lnTo>
                  <a:lnTo>
                    <a:pt x="421" y="216"/>
                  </a:lnTo>
                  <a:lnTo>
                    <a:pt x="422" y="216"/>
                  </a:lnTo>
                  <a:lnTo>
                    <a:pt x="423" y="216"/>
                  </a:lnTo>
                  <a:lnTo>
                    <a:pt x="424" y="216"/>
                  </a:lnTo>
                  <a:lnTo>
                    <a:pt x="426" y="216"/>
                  </a:lnTo>
                  <a:lnTo>
                    <a:pt x="427" y="216"/>
                  </a:lnTo>
                  <a:lnTo>
                    <a:pt x="428" y="216"/>
                  </a:lnTo>
                  <a:lnTo>
                    <a:pt x="429" y="216"/>
                  </a:lnTo>
                  <a:lnTo>
                    <a:pt x="430" y="216"/>
                  </a:lnTo>
                  <a:lnTo>
                    <a:pt x="432" y="216"/>
                  </a:lnTo>
                  <a:lnTo>
                    <a:pt x="433" y="216"/>
                  </a:lnTo>
                  <a:lnTo>
                    <a:pt x="434" y="216"/>
                  </a:lnTo>
                  <a:lnTo>
                    <a:pt x="435" y="216"/>
                  </a:lnTo>
                  <a:lnTo>
                    <a:pt x="437" y="216"/>
                  </a:lnTo>
                  <a:lnTo>
                    <a:pt x="438" y="216"/>
                  </a:lnTo>
                  <a:lnTo>
                    <a:pt x="439" y="216"/>
                  </a:lnTo>
                  <a:lnTo>
                    <a:pt x="440" y="216"/>
                  </a:lnTo>
                  <a:lnTo>
                    <a:pt x="441" y="216"/>
                  </a:lnTo>
                  <a:lnTo>
                    <a:pt x="443" y="216"/>
                  </a:lnTo>
                  <a:lnTo>
                    <a:pt x="444" y="215"/>
                  </a:lnTo>
                  <a:lnTo>
                    <a:pt x="445" y="215"/>
                  </a:lnTo>
                  <a:lnTo>
                    <a:pt x="446" y="215"/>
                  </a:lnTo>
                  <a:lnTo>
                    <a:pt x="448" y="215"/>
                  </a:lnTo>
                  <a:lnTo>
                    <a:pt x="449" y="215"/>
                  </a:lnTo>
                  <a:lnTo>
                    <a:pt x="450" y="215"/>
                  </a:lnTo>
                  <a:lnTo>
                    <a:pt x="451" y="214"/>
                  </a:lnTo>
                  <a:lnTo>
                    <a:pt x="452" y="214"/>
                  </a:lnTo>
                  <a:lnTo>
                    <a:pt x="454" y="214"/>
                  </a:lnTo>
                  <a:lnTo>
                    <a:pt x="455" y="214"/>
                  </a:lnTo>
                  <a:lnTo>
                    <a:pt x="456" y="214"/>
                  </a:lnTo>
                  <a:lnTo>
                    <a:pt x="457" y="214"/>
                  </a:lnTo>
                  <a:lnTo>
                    <a:pt x="459" y="214"/>
                  </a:lnTo>
                  <a:lnTo>
                    <a:pt x="460" y="214"/>
                  </a:lnTo>
                  <a:lnTo>
                    <a:pt x="461" y="214"/>
                  </a:lnTo>
                  <a:lnTo>
                    <a:pt x="462" y="214"/>
                  </a:lnTo>
                  <a:lnTo>
                    <a:pt x="463" y="214"/>
                  </a:lnTo>
                  <a:lnTo>
                    <a:pt x="465" y="214"/>
                  </a:lnTo>
                  <a:lnTo>
                    <a:pt x="466" y="214"/>
                  </a:lnTo>
                  <a:lnTo>
                    <a:pt x="467" y="214"/>
                  </a:lnTo>
                  <a:lnTo>
                    <a:pt x="468" y="214"/>
                  </a:lnTo>
                  <a:lnTo>
                    <a:pt x="470" y="214"/>
                  </a:lnTo>
                  <a:lnTo>
                    <a:pt x="471" y="214"/>
                  </a:lnTo>
                  <a:lnTo>
                    <a:pt x="472" y="214"/>
                  </a:lnTo>
                  <a:lnTo>
                    <a:pt x="473" y="215"/>
                  </a:lnTo>
                  <a:lnTo>
                    <a:pt x="474" y="215"/>
                  </a:lnTo>
                  <a:lnTo>
                    <a:pt x="476" y="215"/>
                  </a:lnTo>
                  <a:lnTo>
                    <a:pt x="477" y="215"/>
                  </a:lnTo>
                  <a:lnTo>
                    <a:pt x="478" y="215"/>
                  </a:lnTo>
                  <a:lnTo>
                    <a:pt x="479" y="215"/>
                  </a:lnTo>
                  <a:lnTo>
                    <a:pt x="480" y="216"/>
                  </a:lnTo>
                  <a:lnTo>
                    <a:pt x="482" y="216"/>
                  </a:lnTo>
                  <a:lnTo>
                    <a:pt x="483" y="216"/>
                  </a:lnTo>
                  <a:lnTo>
                    <a:pt x="484" y="216"/>
                  </a:lnTo>
                  <a:lnTo>
                    <a:pt x="485" y="216"/>
                  </a:lnTo>
                  <a:lnTo>
                    <a:pt x="487" y="217"/>
                  </a:lnTo>
                  <a:lnTo>
                    <a:pt x="488" y="217"/>
                  </a:lnTo>
                  <a:lnTo>
                    <a:pt x="489" y="217"/>
                  </a:lnTo>
                  <a:lnTo>
                    <a:pt x="490" y="217"/>
                  </a:lnTo>
                  <a:lnTo>
                    <a:pt x="491" y="217"/>
                  </a:lnTo>
                  <a:lnTo>
                    <a:pt x="493" y="218"/>
                  </a:lnTo>
                  <a:lnTo>
                    <a:pt x="494" y="218"/>
                  </a:lnTo>
                  <a:lnTo>
                    <a:pt x="495" y="218"/>
                  </a:lnTo>
                  <a:lnTo>
                    <a:pt x="496" y="218"/>
                  </a:lnTo>
                  <a:lnTo>
                    <a:pt x="498" y="218"/>
                  </a:lnTo>
                  <a:lnTo>
                    <a:pt x="499" y="218"/>
                  </a:lnTo>
                  <a:lnTo>
                    <a:pt x="500" y="218"/>
                  </a:lnTo>
                  <a:lnTo>
                    <a:pt x="501" y="218"/>
                  </a:lnTo>
                  <a:lnTo>
                    <a:pt x="502" y="218"/>
                  </a:lnTo>
                  <a:lnTo>
                    <a:pt x="504" y="218"/>
                  </a:lnTo>
                  <a:lnTo>
                    <a:pt x="505" y="219"/>
                  </a:lnTo>
                  <a:lnTo>
                    <a:pt x="506" y="219"/>
                  </a:lnTo>
                  <a:lnTo>
                    <a:pt x="507" y="219"/>
                  </a:lnTo>
                  <a:lnTo>
                    <a:pt x="509" y="219"/>
                  </a:lnTo>
                  <a:lnTo>
                    <a:pt x="510" y="219"/>
                  </a:lnTo>
                  <a:lnTo>
                    <a:pt x="511" y="219"/>
                  </a:lnTo>
                  <a:lnTo>
                    <a:pt x="512" y="219"/>
                  </a:lnTo>
                  <a:lnTo>
                    <a:pt x="513" y="219"/>
                  </a:lnTo>
                  <a:lnTo>
                    <a:pt x="515" y="219"/>
                  </a:lnTo>
                  <a:lnTo>
                    <a:pt x="516" y="219"/>
                  </a:lnTo>
                  <a:lnTo>
                    <a:pt x="517" y="219"/>
                  </a:lnTo>
                  <a:lnTo>
                    <a:pt x="518" y="219"/>
                  </a:lnTo>
                  <a:lnTo>
                    <a:pt x="520" y="219"/>
                  </a:lnTo>
                  <a:lnTo>
                    <a:pt x="521" y="219"/>
                  </a:lnTo>
                  <a:lnTo>
                    <a:pt x="522" y="218"/>
                  </a:lnTo>
                  <a:lnTo>
                    <a:pt x="523" y="218"/>
                  </a:lnTo>
                  <a:lnTo>
                    <a:pt x="524" y="218"/>
                  </a:lnTo>
                  <a:lnTo>
                    <a:pt x="526" y="218"/>
                  </a:lnTo>
                  <a:lnTo>
                    <a:pt x="527" y="218"/>
                  </a:lnTo>
                  <a:lnTo>
                    <a:pt x="528" y="218"/>
                  </a:lnTo>
                  <a:lnTo>
                    <a:pt x="529" y="218"/>
                  </a:lnTo>
                  <a:lnTo>
                    <a:pt x="531" y="218"/>
                  </a:lnTo>
                  <a:lnTo>
                    <a:pt x="532" y="218"/>
                  </a:lnTo>
                  <a:lnTo>
                    <a:pt x="533" y="218"/>
                  </a:lnTo>
                  <a:lnTo>
                    <a:pt x="534" y="218"/>
                  </a:lnTo>
                  <a:lnTo>
                    <a:pt x="535" y="218"/>
                  </a:lnTo>
                  <a:lnTo>
                    <a:pt x="537" y="218"/>
                  </a:lnTo>
                  <a:lnTo>
                    <a:pt x="538" y="218"/>
                  </a:lnTo>
                  <a:lnTo>
                    <a:pt x="539" y="218"/>
                  </a:lnTo>
                  <a:lnTo>
                    <a:pt x="540" y="218"/>
                  </a:lnTo>
                  <a:lnTo>
                    <a:pt x="542" y="218"/>
                  </a:lnTo>
                  <a:lnTo>
                    <a:pt x="543" y="218"/>
                  </a:lnTo>
                  <a:lnTo>
                    <a:pt x="544" y="218"/>
                  </a:lnTo>
                  <a:lnTo>
                    <a:pt x="545" y="218"/>
                  </a:lnTo>
                  <a:lnTo>
                    <a:pt x="546" y="218"/>
                  </a:lnTo>
                  <a:lnTo>
                    <a:pt x="548" y="218"/>
                  </a:lnTo>
                  <a:lnTo>
                    <a:pt x="549" y="218"/>
                  </a:lnTo>
                  <a:lnTo>
                    <a:pt x="550" y="218"/>
                  </a:lnTo>
                  <a:lnTo>
                    <a:pt x="551" y="218"/>
                  </a:lnTo>
                  <a:lnTo>
                    <a:pt x="553" y="218"/>
                  </a:lnTo>
                  <a:lnTo>
                    <a:pt x="554" y="218"/>
                  </a:lnTo>
                  <a:lnTo>
                    <a:pt x="555" y="218"/>
                  </a:lnTo>
                  <a:lnTo>
                    <a:pt x="556" y="218"/>
                  </a:lnTo>
                  <a:lnTo>
                    <a:pt x="557" y="218"/>
                  </a:lnTo>
                  <a:lnTo>
                    <a:pt x="559" y="219"/>
                  </a:lnTo>
                  <a:lnTo>
                    <a:pt x="560" y="219"/>
                  </a:lnTo>
                  <a:lnTo>
                    <a:pt x="561" y="219"/>
                  </a:lnTo>
                  <a:lnTo>
                    <a:pt x="562" y="219"/>
                  </a:lnTo>
                  <a:lnTo>
                    <a:pt x="564" y="219"/>
                  </a:lnTo>
                  <a:lnTo>
                    <a:pt x="565" y="219"/>
                  </a:lnTo>
                  <a:lnTo>
                    <a:pt x="566" y="219"/>
                  </a:lnTo>
                  <a:lnTo>
                    <a:pt x="567" y="219"/>
                  </a:lnTo>
                  <a:lnTo>
                    <a:pt x="568" y="219"/>
                  </a:lnTo>
                  <a:lnTo>
                    <a:pt x="570" y="219"/>
                  </a:lnTo>
                  <a:lnTo>
                    <a:pt x="571" y="219"/>
                  </a:lnTo>
                  <a:lnTo>
                    <a:pt x="572" y="219"/>
                  </a:lnTo>
                  <a:lnTo>
                    <a:pt x="573" y="219"/>
                  </a:lnTo>
                  <a:lnTo>
                    <a:pt x="575" y="219"/>
                  </a:lnTo>
                  <a:lnTo>
                    <a:pt x="576" y="219"/>
                  </a:lnTo>
                  <a:lnTo>
                    <a:pt x="577" y="219"/>
                  </a:lnTo>
                  <a:lnTo>
                    <a:pt x="578" y="219"/>
                  </a:lnTo>
                  <a:lnTo>
                    <a:pt x="579" y="219"/>
                  </a:lnTo>
                  <a:lnTo>
                    <a:pt x="581" y="219"/>
                  </a:lnTo>
                  <a:lnTo>
                    <a:pt x="582" y="219"/>
                  </a:lnTo>
                  <a:lnTo>
                    <a:pt x="583" y="219"/>
                  </a:lnTo>
                  <a:lnTo>
                    <a:pt x="584" y="219"/>
                  </a:lnTo>
                  <a:lnTo>
                    <a:pt x="586" y="219"/>
                  </a:lnTo>
                  <a:lnTo>
                    <a:pt x="587" y="219"/>
                  </a:lnTo>
                  <a:lnTo>
                    <a:pt x="588" y="219"/>
                  </a:lnTo>
                  <a:lnTo>
                    <a:pt x="589" y="219"/>
                  </a:lnTo>
                  <a:lnTo>
                    <a:pt x="590" y="219"/>
                  </a:lnTo>
                  <a:lnTo>
                    <a:pt x="592" y="219"/>
                  </a:lnTo>
                  <a:lnTo>
                    <a:pt x="593" y="219"/>
                  </a:lnTo>
                  <a:lnTo>
                    <a:pt x="594" y="219"/>
                  </a:lnTo>
                  <a:lnTo>
                    <a:pt x="595" y="219"/>
                  </a:lnTo>
                  <a:lnTo>
                    <a:pt x="597" y="219"/>
                  </a:lnTo>
                  <a:lnTo>
                    <a:pt x="598" y="219"/>
                  </a:lnTo>
                  <a:lnTo>
                    <a:pt x="599" y="219"/>
                  </a:lnTo>
                  <a:lnTo>
                    <a:pt x="600" y="219"/>
                  </a:lnTo>
                  <a:lnTo>
                    <a:pt x="601" y="219"/>
                  </a:lnTo>
                  <a:lnTo>
                    <a:pt x="603" y="219"/>
                  </a:lnTo>
                  <a:lnTo>
                    <a:pt x="604" y="219"/>
                  </a:lnTo>
                  <a:lnTo>
                    <a:pt x="605" y="219"/>
                  </a:lnTo>
                  <a:lnTo>
                    <a:pt x="606" y="219"/>
                  </a:lnTo>
                  <a:lnTo>
                    <a:pt x="608" y="219"/>
                  </a:lnTo>
                  <a:lnTo>
                    <a:pt x="609" y="219"/>
                  </a:lnTo>
                  <a:lnTo>
                    <a:pt x="610" y="219"/>
                  </a:lnTo>
                  <a:lnTo>
                    <a:pt x="611" y="219"/>
                  </a:lnTo>
                  <a:lnTo>
                    <a:pt x="612" y="219"/>
                  </a:lnTo>
                  <a:lnTo>
                    <a:pt x="614" y="219"/>
                  </a:lnTo>
                  <a:lnTo>
                    <a:pt x="615" y="219"/>
                  </a:lnTo>
                  <a:lnTo>
                    <a:pt x="616" y="219"/>
                  </a:lnTo>
                  <a:lnTo>
                    <a:pt x="617" y="219"/>
                  </a:lnTo>
                  <a:lnTo>
                    <a:pt x="619" y="219"/>
                  </a:lnTo>
                  <a:lnTo>
                    <a:pt x="620" y="219"/>
                  </a:lnTo>
                  <a:lnTo>
                    <a:pt x="621" y="219"/>
                  </a:lnTo>
                  <a:lnTo>
                    <a:pt x="622" y="219"/>
                  </a:lnTo>
                  <a:lnTo>
                    <a:pt x="623" y="219"/>
                  </a:lnTo>
                  <a:lnTo>
                    <a:pt x="625" y="219"/>
                  </a:lnTo>
                  <a:lnTo>
                    <a:pt x="626" y="219"/>
                  </a:lnTo>
                  <a:lnTo>
                    <a:pt x="627" y="219"/>
                  </a:lnTo>
                  <a:lnTo>
                    <a:pt x="628" y="219"/>
                  </a:lnTo>
                  <a:lnTo>
                    <a:pt x="630" y="219"/>
                  </a:lnTo>
                  <a:lnTo>
                    <a:pt x="631" y="219"/>
                  </a:lnTo>
                  <a:lnTo>
                    <a:pt x="632" y="219"/>
                  </a:lnTo>
                  <a:lnTo>
                    <a:pt x="633" y="219"/>
                  </a:lnTo>
                  <a:lnTo>
                    <a:pt x="634" y="219"/>
                  </a:lnTo>
                  <a:lnTo>
                    <a:pt x="636" y="219"/>
                  </a:lnTo>
                  <a:lnTo>
                    <a:pt x="637" y="219"/>
                  </a:lnTo>
                  <a:lnTo>
                    <a:pt x="638" y="219"/>
                  </a:lnTo>
                  <a:lnTo>
                    <a:pt x="639" y="219"/>
                  </a:lnTo>
                  <a:lnTo>
                    <a:pt x="641" y="219"/>
                  </a:lnTo>
                  <a:lnTo>
                    <a:pt x="642" y="219"/>
                  </a:lnTo>
                  <a:lnTo>
                    <a:pt x="643" y="219"/>
                  </a:lnTo>
                  <a:lnTo>
                    <a:pt x="644" y="219"/>
                  </a:lnTo>
                  <a:lnTo>
                    <a:pt x="645" y="219"/>
                  </a:lnTo>
                  <a:lnTo>
                    <a:pt x="647" y="219"/>
                  </a:lnTo>
                  <a:lnTo>
                    <a:pt x="648" y="219"/>
                  </a:lnTo>
                  <a:lnTo>
                    <a:pt x="649" y="219"/>
                  </a:lnTo>
                  <a:lnTo>
                    <a:pt x="650" y="219"/>
                  </a:lnTo>
                  <a:lnTo>
                    <a:pt x="652" y="219"/>
                  </a:lnTo>
                  <a:lnTo>
                    <a:pt x="653" y="219"/>
                  </a:lnTo>
                  <a:lnTo>
                    <a:pt x="654" y="219"/>
                  </a:lnTo>
                  <a:lnTo>
                    <a:pt x="655" y="219"/>
                  </a:lnTo>
                  <a:lnTo>
                    <a:pt x="656" y="219"/>
                  </a:lnTo>
                  <a:lnTo>
                    <a:pt x="658" y="219"/>
                  </a:lnTo>
                  <a:lnTo>
                    <a:pt x="659" y="219"/>
                  </a:lnTo>
                  <a:lnTo>
                    <a:pt x="660" y="219"/>
                  </a:lnTo>
                  <a:lnTo>
                    <a:pt x="661" y="219"/>
                  </a:lnTo>
                  <a:lnTo>
                    <a:pt x="663" y="219"/>
                  </a:lnTo>
                  <a:lnTo>
                    <a:pt x="664" y="219"/>
                  </a:lnTo>
                  <a:lnTo>
                    <a:pt x="665" y="219"/>
                  </a:lnTo>
                  <a:lnTo>
                    <a:pt x="666" y="219"/>
                  </a:lnTo>
                  <a:lnTo>
                    <a:pt x="667" y="219"/>
                  </a:lnTo>
                  <a:lnTo>
                    <a:pt x="669" y="219"/>
                  </a:lnTo>
                  <a:lnTo>
                    <a:pt x="670" y="219"/>
                  </a:lnTo>
                  <a:lnTo>
                    <a:pt x="671" y="219"/>
                  </a:lnTo>
                  <a:lnTo>
                    <a:pt x="672" y="219"/>
                  </a:lnTo>
                  <a:lnTo>
                    <a:pt x="674" y="219"/>
                  </a:lnTo>
                  <a:lnTo>
                    <a:pt x="675" y="219"/>
                  </a:lnTo>
                  <a:lnTo>
                    <a:pt x="676" y="219"/>
                  </a:lnTo>
                  <a:lnTo>
                    <a:pt x="677" y="219"/>
                  </a:lnTo>
                  <a:lnTo>
                    <a:pt x="678" y="219"/>
                  </a:lnTo>
                  <a:lnTo>
                    <a:pt x="680" y="219"/>
                  </a:lnTo>
                  <a:lnTo>
                    <a:pt x="681" y="219"/>
                  </a:lnTo>
                  <a:lnTo>
                    <a:pt x="682" y="219"/>
                  </a:lnTo>
                  <a:lnTo>
                    <a:pt x="683" y="219"/>
                  </a:lnTo>
                  <a:lnTo>
                    <a:pt x="685" y="219"/>
                  </a:lnTo>
                  <a:lnTo>
                    <a:pt x="686" y="219"/>
                  </a:lnTo>
                  <a:lnTo>
                    <a:pt x="687" y="219"/>
                  </a:lnTo>
                  <a:lnTo>
                    <a:pt x="688" y="219"/>
                  </a:lnTo>
                  <a:lnTo>
                    <a:pt x="689" y="219"/>
                  </a:lnTo>
                  <a:lnTo>
                    <a:pt x="691" y="219"/>
                  </a:lnTo>
                  <a:lnTo>
                    <a:pt x="692" y="219"/>
                  </a:lnTo>
                  <a:lnTo>
                    <a:pt x="693" y="219"/>
                  </a:lnTo>
                  <a:lnTo>
                    <a:pt x="694" y="219"/>
                  </a:lnTo>
                  <a:lnTo>
                    <a:pt x="696" y="219"/>
                  </a:lnTo>
                  <a:lnTo>
                    <a:pt x="697" y="219"/>
                  </a:lnTo>
                  <a:lnTo>
                    <a:pt x="698" y="219"/>
                  </a:lnTo>
                  <a:lnTo>
                    <a:pt x="699" y="219"/>
                  </a:lnTo>
                  <a:lnTo>
                    <a:pt x="700" y="219"/>
                  </a:lnTo>
                  <a:lnTo>
                    <a:pt x="702" y="219"/>
                  </a:lnTo>
                  <a:lnTo>
                    <a:pt x="703" y="219"/>
                  </a:lnTo>
                  <a:lnTo>
                    <a:pt x="704" y="219"/>
                  </a:lnTo>
                  <a:lnTo>
                    <a:pt x="705" y="219"/>
                  </a:lnTo>
                  <a:lnTo>
                    <a:pt x="707" y="219"/>
                  </a:lnTo>
                  <a:lnTo>
                    <a:pt x="708" y="219"/>
                  </a:lnTo>
                  <a:lnTo>
                    <a:pt x="709" y="219"/>
                  </a:lnTo>
                  <a:lnTo>
                    <a:pt x="710" y="219"/>
                  </a:lnTo>
                  <a:lnTo>
                    <a:pt x="712" y="219"/>
                  </a:lnTo>
                  <a:lnTo>
                    <a:pt x="713" y="219"/>
                  </a:lnTo>
                  <a:lnTo>
                    <a:pt x="714" y="219"/>
                  </a:lnTo>
                  <a:lnTo>
                    <a:pt x="715" y="219"/>
                  </a:lnTo>
                  <a:lnTo>
                    <a:pt x="716" y="219"/>
                  </a:lnTo>
                  <a:lnTo>
                    <a:pt x="718" y="219"/>
                  </a:lnTo>
                  <a:lnTo>
                    <a:pt x="719" y="219"/>
                  </a:lnTo>
                  <a:lnTo>
                    <a:pt x="720" y="219"/>
                  </a:lnTo>
                  <a:lnTo>
                    <a:pt x="721" y="219"/>
                  </a:lnTo>
                  <a:lnTo>
                    <a:pt x="723" y="219"/>
                  </a:lnTo>
                  <a:lnTo>
                    <a:pt x="724" y="21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2" name="Rectangle 156"/>
            <p:cNvSpPr>
              <a:spLocks noChangeArrowheads="1"/>
            </p:cNvSpPr>
            <p:nvPr/>
          </p:nvSpPr>
          <p:spPr bwMode="auto">
            <a:xfrm>
              <a:off x="1941" y="2171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922.3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43" name="Rectangle 157"/>
            <p:cNvSpPr>
              <a:spLocks noChangeArrowheads="1"/>
            </p:cNvSpPr>
            <p:nvPr/>
          </p:nvSpPr>
          <p:spPr bwMode="auto">
            <a:xfrm>
              <a:off x="2421" y="2969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923.3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44" name="Rectangle 158"/>
            <p:cNvSpPr>
              <a:spLocks noChangeArrowheads="1"/>
            </p:cNvSpPr>
            <p:nvPr/>
          </p:nvSpPr>
          <p:spPr bwMode="auto">
            <a:xfrm>
              <a:off x="2895" y="3161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924.3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45" name="Rectangle 159"/>
            <p:cNvSpPr>
              <a:spLocks noChangeArrowheads="1"/>
            </p:cNvSpPr>
            <p:nvPr/>
          </p:nvSpPr>
          <p:spPr bwMode="auto">
            <a:xfrm>
              <a:off x="3375" y="3389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925.3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46" name="Rectangle 160"/>
            <p:cNvSpPr>
              <a:spLocks noChangeArrowheads="1"/>
            </p:cNvSpPr>
            <p:nvPr/>
          </p:nvSpPr>
          <p:spPr bwMode="auto">
            <a:xfrm>
              <a:off x="3849" y="3455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926.3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47" name="Rectangle 161"/>
            <p:cNvSpPr>
              <a:spLocks noChangeArrowheads="1"/>
            </p:cNvSpPr>
            <p:nvPr/>
          </p:nvSpPr>
          <p:spPr bwMode="auto">
            <a:xfrm>
              <a:off x="4329" y="3479"/>
              <a:ext cx="2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927.3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1" name="Rectangle 146"/>
          <p:cNvSpPr>
            <a:spLocks noChangeArrowheads="1"/>
          </p:cNvSpPr>
          <p:nvPr/>
        </p:nvSpPr>
        <p:spPr bwMode="auto">
          <a:xfrm rot="16200000">
            <a:off x="-530160" y="4591536"/>
            <a:ext cx="1240053" cy="17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Relative Abundance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908320" y="82322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13" name="TextBox 212"/>
          <p:cNvSpPr txBox="1"/>
          <p:nvPr/>
        </p:nvSpPr>
        <p:spPr>
          <a:xfrm>
            <a:off x="899592" y="364502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16321" y="97516"/>
            <a:ext cx="9052627" cy="6760484"/>
            <a:chOff x="-1141" y="737"/>
            <a:chExt cx="6137" cy="3186"/>
          </a:xfrm>
        </p:grpSpPr>
        <p:grpSp>
          <p:nvGrpSpPr>
            <p:cNvPr id="4" name="Group 205"/>
            <p:cNvGrpSpPr>
              <a:grpSpLocks/>
            </p:cNvGrpSpPr>
            <p:nvPr/>
          </p:nvGrpSpPr>
          <p:grpSpPr bwMode="auto">
            <a:xfrm>
              <a:off x="-798" y="3605"/>
              <a:ext cx="5772" cy="192"/>
              <a:chOff x="-798" y="3605"/>
              <a:chExt cx="5772" cy="192"/>
            </a:xfrm>
          </p:grpSpPr>
          <p:sp>
            <p:nvSpPr>
              <p:cNvPr id="7261" name="Line 8"/>
              <p:cNvSpPr>
                <a:spLocks noChangeShapeType="1"/>
              </p:cNvSpPr>
              <p:nvPr/>
            </p:nvSpPr>
            <p:spPr bwMode="auto">
              <a:xfrm>
                <a:off x="-798" y="3605"/>
                <a:ext cx="57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2" name="Line 9"/>
              <p:cNvSpPr>
                <a:spLocks noChangeShapeType="1"/>
              </p:cNvSpPr>
              <p:nvPr/>
            </p:nvSpPr>
            <p:spPr bwMode="auto">
              <a:xfrm>
                <a:off x="-73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3" name="Line 10"/>
              <p:cNvSpPr>
                <a:spLocks noChangeShapeType="1"/>
              </p:cNvSpPr>
              <p:nvPr/>
            </p:nvSpPr>
            <p:spPr bwMode="auto">
              <a:xfrm>
                <a:off x="-58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4" name="Line 11"/>
              <p:cNvSpPr>
                <a:spLocks noChangeShapeType="1"/>
              </p:cNvSpPr>
              <p:nvPr/>
            </p:nvSpPr>
            <p:spPr bwMode="auto">
              <a:xfrm>
                <a:off x="-43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5" name="Line 12"/>
              <p:cNvSpPr>
                <a:spLocks noChangeShapeType="1"/>
              </p:cNvSpPr>
              <p:nvPr/>
            </p:nvSpPr>
            <p:spPr bwMode="auto">
              <a:xfrm>
                <a:off x="-13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6" name="Line 13"/>
              <p:cNvSpPr>
                <a:spLocks noChangeShapeType="1"/>
              </p:cNvSpPr>
              <p:nvPr/>
            </p:nvSpPr>
            <p:spPr bwMode="auto">
              <a:xfrm>
                <a:off x="1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7" name="Line 14"/>
              <p:cNvSpPr>
                <a:spLocks noChangeShapeType="1"/>
              </p:cNvSpPr>
              <p:nvPr/>
            </p:nvSpPr>
            <p:spPr bwMode="auto">
              <a:xfrm>
                <a:off x="16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8" name="Line 15"/>
              <p:cNvSpPr>
                <a:spLocks noChangeShapeType="1"/>
              </p:cNvSpPr>
              <p:nvPr/>
            </p:nvSpPr>
            <p:spPr bwMode="auto">
              <a:xfrm>
                <a:off x="46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9" name="Line 16"/>
              <p:cNvSpPr>
                <a:spLocks noChangeShapeType="1"/>
              </p:cNvSpPr>
              <p:nvPr/>
            </p:nvSpPr>
            <p:spPr bwMode="auto">
              <a:xfrm>
                <a:off x="62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0" name="Line 17"/>
              <p:cNvSpPr>
                <a:spLocks noChangeShapeType="1"/>
              </p:cNvSpPr>
              <p:nvPr/>
            </p:nvSpPr>
            <p:spPr bwMode="auto">
              <a:xfrm>
                <a:off x="77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1" name="Line 18"/>
              <p:cNvSpPr>
                <a:spLocks noChangeShapeType="1"/>
              </p:cNvSpPr>
              <p:nvPr/>
            </p:nvSpPr>
            <p:spPr bwMode="auto">
              <a:xfrm>
                <a:off x="107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2" name="Line 19"/>
              <p:cNvSpPr>
                <a:spLocks noChangeShapeType="1"/>
              </p:cNvSpPr>
              <p:nvPr/>
            </p:nvSpPr>
            <p:spPr bwMode="auto">
              <a:xfrm>
                <a:off x="122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3" name="Line 20"/>
              <p:cNvSpPr>
                <a:spLocks noChangeShapeType="1"/>
              </p:cNvSpPr>
              <p:nvPr/>
            </p:nvSpPr>
            <p:spPr bwMode="auto">
              <a:xfrm>
                <a:off x="138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4" name="Line 21"/>
              <p:cNvSpPr>
                <a:spLocks noChangeShapeType="1"/>
              </p:cNvSpPr>
              <p:nvPr/>
            </p:nvSpPr>
            <p:spPr bwMode="auto">
              <a:xfrm>
                <a:off x="168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5" name="Line 22"/>
              <p:cNvSpPr>
                <a:spLocks noChangeShapeType="1"/>
              </p:cNvSpPr>
              <p:nvPr/>
            </p:nvSpPr>
            <p:spPr bwMode="auto">
              <a:xfrm>
                <a:off x="183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6" name="Line 23"/>
              <p:cNvSpPr>
                <a:spLocks noChangeShapeType="1"/>
              </p:cNvSpPr>
              <p:nvPr/>
            </p:nvSpPr>
            <p:spPr bwMode="auto">
              <a:xfrm>
                <a:off x="198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7" name="Line 24"/>
              <p:cNvSpPr>
                <a:spLocks noChangeShapeType="1"/>
              </p:cNvSpPr>
              <p:nvPr/>
            </p:nvSpPr>
            <p:spPr bwMode="auto">
              <a:xfrm>
                <a:off x="228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8" name="Line 25"/>
              <p:cNvSpPr>
                <a:spLocks noChangeShapeType="1"/>
              </p:cNvSpPr>
              <p:nvPr/>
            </p:nvSpPr>
            <p:spPr bwMode="auto">
              <a:xfrm>
                <a:off x="243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9" name="Line 26"/>
              <p:cNvSpPr>
                <a:spLocks noChangeShapeType="1"/>
              </p:cNvSpPr>
              <p:nvPr/>
            </p:nvSpPr>
            <p:spPr bwMode="auto">
              <a:xfrm>
                <a:off x="258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80" name="Line 27"/>
              <p:cNvSpPr>
                <a:spLocks noChangeShapeType="1"/>
              </p:cNvSpPr>
              <p:nvPr/>
            </p:nvSpPr>
            <p:spPr bwMode="auto">
              <a:xfrm>
                <a:off x="289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81" name="Line 28"/>
              <p:cNvSpPr>
                <a:spLocks noChangeShapeType="1"/>
              </p:cNvSpPr>
              <p:nvPr/>
            </p:nvSpPr>
            <p:spPr bwMode="auto">
              <a:xfrm>
                <a:off x="304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82" name="Line 29"/>
              <p:cNvSpPr>
                <a:spLocks noChangeShapeType="1"/>
              </p:cNvSpPr>
              <p:nvPr/>
            </p:nvSpPr>
            <p:spPr bwMode="auto">
              <a:xfrm>
                <a:off x="319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83" name="Line 30"/>
              <p:cNvSpPr>
                <a:spLocks noChangeShapeType="1"/>
              </p:cNvSpPr>
              <p:nvPr/>
            </p:nvSpPr>
            <p:spPr bwMode="auto">
              <a:xfrm>
                <a:off x="349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84" name="Line 31"/>
              <p:cNvSpPr>
                <a:spLocks noChangeShapeType="1"/>
              </p:cNvSpPr>
              <p:nvPr/>
            </p:nvSpPr>
            <p:spPr bwMode="auto">
              <a:xfrm>
                <a:off x="364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85" name="Line 32"/>
              <p:cNvSpPr>
                <a:spLocks noChangeShapeType="1"/>
              </p:cNvSpPr>
              <p:nvPr/>
            </p:nvSpPr>
            <p:spPr bwMode="auto">
              <a:xfrm>
                <a:off x="379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86" name="Line 33"/>
              <p:cNvSpPr>
                <a:spLocks noChangeShapeType="1"/>
              </p:cNvSpPr>
              <p:nvPr/>
            </p:nvSpPr>
            <p:spPr bwMode="auto">
              <a:xfrm>
                <a:off x="409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87" name="Line 34"/>
              <p:cNvSpPr>
                <a:spLocks noChangeShapeType="1"/>
              </p:cNvSpPr>
              <p:nvPr/>
            </p:nvSpPr>
            <p:spPr bwMode="auto">
              <a:xfrm>
                <a:off x="4248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88" name="Line 35"/>
              <p:cNvSpPr>
                <a:spLocks noChangeShapeType="1"/>
              </p:cNvSpPr>
              <p:nvPr/>
            </p:nvSpPr>
            <p:spPr bwMode="auto">
              <a:xfrm>
                <a:off x="440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89" name="Line 36"/>
              <p:cNvSpPr>
                <a:spLocks noChangeShapeType="1"/>
              </p:cNvSpPr>
              <p:nvPr/>
            </p:nvSpPr>
            <p:spPr bwMode="auto">
              <a:xfrm>
                <a:off x="470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90" name="Line 37"/>
              <p:cNvSpPr>
                <a:spLocks noChangeShapeType="1"/>
              </p:cNvSpPr>
              <p:nvPr/>
            </p:nvSpPr>
            <p:spPr bwMode="auto">
              <a:xfrm>
                <a:off x="4854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91" name="Line 38"/>
              <p:cNvSpPr>
                <a:spLocks noChangeShapeType="1"/>
              </p:cNvSpPr>
              <p:nvPr/>
            </p:nvSpPr>
            <p:spPr bwMode="auto">
              <a:xfrm>
                <a:off x="-79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92" name="Line 39"/>
              <p:cNvSpPr>
                <a:spLocks noChangeShapeType="1"/>
              </p:cNvSpPr>
              <p:nvPr/>
            </p:nvSpPr>
            <p:spPr bwMode="auto">
              <a:xfrm>
                <a:off x="-7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93" name="Line 40"/>
              <p:cNvSpPr>
                <a:spLocks noChangeShapeType="1"/>
              </p:cNvSpPr>
              <p:nvPr/>
            </p:nvSpPr>
            <p:spPr bwMode="auto">
              <a:xfrm>
                <a:off x="-7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94" name="Line 41"/>
              <p:cNvSpPr>
                <a:spLocks noChangeShapeType="1"/>
              </p:cNvSpPr>
              <p:nvPr/>
            </p:nvSpPr>
            <p:spPr bwMode="auto">
              <a:xfrm>
                <a:off x="-67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95" name="Line 42"/>
              <p:cNvSpPr>
                <a:spLocks noChangeShapeType="1"/>
              </p:cNvSpPr>
              <p:nvPr/>
            </p:nvSpPr>
            <p:spPr bwMode="auto">
              <a:xfrm>
                <a:off x="-64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96" name="Line 43"/>
              <p:cNvSpPr>
                <a:spLocks noChangeShapeType="1"/>
              </p:cNvSpPr>
              <p:nvPr/>
            </p:nvSpPr>
            <p:spPr bwMode="auto">
              <a:xfrm>
                <a:off x="-61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97" name="Line 44"/>
              <p:cNvSpPr>
                <a:spLocks noChangeShapeType="1"/>
              </p:cNvSpPr>
              <p:nvPr/>
            </p:nvSpPr>
            <p:spPr bwMode="auto">
              <a:xfrm>
                <a:off x="-55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98" name="Line 45"/>
              <p:cNvSpPr>
                <a:spLocks noChangeShapeType="1"/>
              </p:cNvSpPr>
              <p:nvPr/>
            </p:nvSpPr>
            <p:spPr bwMode="auto">
              <a:xfrm>
                <a:off x="-52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99" name="Line 46"/>
              <p:cNvSpPr>
                <a:spLocks noChangeShapeType="1"/>
              </p:cNvSpPr>
              <p:nvPr/>
            </p:nvSpPr>
            <p:spPr bwMode="auto">
              <a:xfrm>
                <a:off x="-49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00" name="Line 47"/>
              <p:cNvSpPr>
                <a:spLocks noChangeShapeType="1"/>
              </p:cNvSpPr>
              <p:nvPr/>
            </p:nvSpPr>
            <p:spPr bwMode="auto">
              <a:xfrm>
                <a:off x="-4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01" name="Line 48"/>
              <p:cNvSpPr>
                <a:spLocks noChangeShapeType="1"/>
              </p:cNvSpPr>
              <p:nvPr/>
            </p:nvSpPr>
            <p:spPr bwMode="auto">
              <a:xfrm>
                <a:off x="-4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02" name="Line 49"/>
              <p:cNvSpPr>
                <a:spLocks noChangeShapeType="1"/>
              </p:cNvSpPr>
              <p:nvPr/>
            </p:nvSpPr>
            <p:spPr bwMode="auto">
              <a:xfrm>
                <a:off x="-37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03" name="Line 50"/>
              <p:cNvSpPr>
                <a:spLocks noChangeShapeType="1"/>
              </p:cNvSpPr>
              <p:nvPr/>
            </p:nvSpPr>
            <p:spPr bwMode="auto">
              <a:xfrm>
                <a:off x="-34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04" name="Line 51"/>
              <p:cNvSpPr>
                <a:spLocks noChangeShapeType="1"/>
              </p:cNvSpPr>
              <p:nvPr/>
            </p:nvSpPr>
            <p:spPr bwMode="auto">
              <a:xfrm>
                <a:off x="-31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05" name="Line 52"/>
              <p:cNvSpPr>
                <a:spLocks noChangeShapeType="1"/>
              </p:cNvSpPr>
              <p:nvPr/>
            </p:nvSpPr>
            <p:spPr bwMode="auto">
              <a:xfrm>
                <a:off x="-25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06" name="Line 53"/>
              <p:cNvSpPr>
                <a:spLocks noChangeShapeType="1"/>
              </p:cNvSpPr>
              <p:nvPr/>
            </p:nvSpPr>
            <p:spPr bwMode="auto">
              <a:xfrm>
                <a:off x="-22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07" name="Line 54"/>
              <p:cNvSpPr>
                <a:spLocks noChangeShapeType="1"/>
              </p:cNvSpPr>
              <p:nvPr/>
            </p:nvSpPr>
            <p:spPr bwMode="auto">
              <a:xfrm>
                <a:off x="-19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08" name="Line 55"/>
              <p:cNvSpPr>
                <a:spLocks noChangeShapeType="1"/>
              </p:cNvSpPr>
              <p:nvPr/>
            </p:nvSpPr>
            <p:spPr bwMode="auto">
              <a:xfrm>
                <a:off x="-1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09" name="Line 56"/>
              <p:cNvSpPr>
                <a:spLocks noChangeShapeType="1"/>
              </p:cNvSpPr>
              <p:nvPr/>
            </p:nvSpPr>
            <p:spPr bwMode="auto">
              <a:xfrm>
                <a:off x="-10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10" name="Line 57"/>
              <p:cNvSpPr>
                <a:spLocks noChangeShapeType="1"/>
              </p:cNvSpPr>
              <p:nvPr/>
            </p:nvSpPr>
            <p:spPr bwMode="auto">
              <a:xfrm>
                <a:off x="-7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11" name="Line 58"/>
              <p:cNvSpPr>
                <a:spLocks noChangeShapeType="1"/>
              </p:cNvSpPr>
              <p:nvPr/>
            </p:nvSpPr>
            <p:spPr bwMode="auto">
              <a:xfrm>
                <a:off x="-4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12" name="Line 59"/>
              <p:cNvSpPr>
                <a:spLocks noChangeShapeType="1"/>
              </p:cNvSpPr>
              <p:nvPr/>
            </p:nvSpPr>
            <p:spPr bwMode="auto">
              <a:xfrm>
                <a:off x="-1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13" name="Line 60"/>
              <p:cNvSpPr>
                <a:spLocks noChangeShapeType="1"/>
              </p:cNvSpPr>
              <p:nvPr/>
            </p:nvSpPr>
            <p:spPr bwMode="auto">
              <a:xfrm>
                <a:off x="4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14" name="Line 61"/>
              <p:cNvSpPr>
                <a:spLocks noChangeShapeType="1"/>
              </p:cNvSpPr>
              <p:nvPr/>
            </p:nvSpPr>
            <p:spPr bwMode="auto">
              <a:xfrm>
                <a:off x="7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15" name="Line 62"/>
              <p:cNvSpPr>
                <a:spLocks noChangeShapeType="1"/>
              </p:cNvSpPr>
              <p:nvPr/>
            </p:nvSpPr>
            <p:spPr bwMode="auto">
              <a:xfrm>
                <a:off x="1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16" name="Line 63"/>
              <p:cNvSpPr>
                <a:spLocks noChangeShapeType="1"/>
              </p:cNvSpPr>
              <p:nvPr/>
            </p:nvSpPr>
            <p:spPr bwMode="auto">
              <a:xfrm>
                <a:off x="13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17" name="Line 64"/>
              <p:cNvSpPr>
                <a:spLocks noChangeShapeType="1"/>
              </p:cNvSpPr>
              <p:nvPr/>
            </p:nvSpPr>
            <p:spPr bwMode="auto">
              <a:xfrm>
                <a:off x="19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18" name="Line 65"/>
              <p:cNvSpPr>
                <a:spLocks noChangeShapeType="1"/>
              </p:cNvSpPr>
              <p:nvPr/>
            </p:nvSpPr>
            <p:spPr bwMode="auto">
              <a:xfrm>
                <a:off x="22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19" name="Line 66"/>
              <p:cNvSpPr>
                <a:spLocks noChangeShapeType="1"/>
              </p:cNvSpPr>
              <p:nvPr/>
            </p:nvSpPr>
            <p:spPr bwMode="auto">
              <a:xfrm>
                <a:off x="25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20" name="Line 67"/>
              <p:cNvSpPr>
                <a:spLocks noChangeShapeType="1"/>
              </p:cNvSpPr>
              <p:nvPr/>
            </p:nvSpPr>
            <p:spPr bwMode="auto">
              <a:xfrm>
                <a:off x="28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21" name="Line 68"/>
              <p:cNvSpPr>
                <a:spLocks noChangeShapeType="1"/>
              </p:cNvSpPr>
              <p:nvPr/>
            </p:nvSpPr>
            <p:spPr bwMode="auto">
              <a:xfrm>
                <a:off x="34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22" name="Line 69"/>
              <p:cNvSpPr>
                <a:spLocks noChangeShapeType="1"/>
              </p:cNvSpPr>
              <p:nvPr/>
            </p:nvSpPr>
            <p:spPr bwMode="auto">
              <a:xfrm>
                <a:off x="37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23" name="Line 70"/>
              <p:cNvSpPr>
                <a:spLocks noChangeShapeType="1"/>
              </p:cNvSpPr>
              <p:nvPr/>
            </p:nvSpPr>
            <p:spPr bwMode="auto">
              <a:xfrm>
                <a:off x="4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24" name="Line 71"/>
              <p:cNvSpPr>
                <a:spLocks noChangeShapeType="1"/>
              </p:cNvSpPr>
              <p:nvPr/>
            </p:nvSpPr>
            <p:spPr bwMode="auto">
              <a:xfrm>
                <a:off x="43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25" name="Line 72"/>
              <p:cNvSpPr>
                <a:spLocks noChangeShapeType="1"/>
              </p:cNvSpPr>
              <p:nvPr/>
            </p:nvSpPr>
            <p:spPr bwMode="auto">
              <a:xfrm>
                <a:off x="49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26" name="Line 73"/>
              <p:cNvSpPr>
                <a:spLocks noChangeShapeType="1"/>
              </p:cNvSpPr>
              <p:nvPr/>
            </p:nvSpPr>
            <p:spPr bwMode="auto">
              <a:xfrm>
                <a:off x="52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27" name="Line 74"/>
              <p:cNvSpPr>
                <a:spLocks noChangeShapeType="1"/>
              </p:cNvSpPr>
              <p:nvPr/>
            </p:nvSpPr>
            <p:spPr bwMode="auto">
              <a:xfrm>
                <a:off x="55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28" name="Line 75"/>
              <p:cNvSpPr>
                <a:spLocks noChangeShapeType="1"/>
              </p:cNvSpPr>
              <p:nvPr/>
            </p:nvSpPr>
            <p:spPr bwMode="auto">
              <a:xfrm>
                <a:off x="58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29" name="Line 76"/>
              <p:cNvSpPr>
                <a:spLocks noChangeShapeType="1"/>
              </p:cNvSpPr>
              <p:nvPr/>
            </p:nvSpPr>
            <p:spPr bwMode="auto">
              <a:xfrm>
                <a:off x="65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30" name="Line 77"/>
              <p:cNvSpPr>
                <a:spLocks noChangeShapeType="1"/>
              </p:cNvSpPr>
              <p:nvPr/>
            </p:nvSpPr>
            <p:spPr bwMode="auto">
              <a:xfrm>
                <a:off x="68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31" name="Line 78"/>
              <p:cNvSpPr>
                <a:spLocks noChangeShapeType="1"/>
              </p:cNvSpPr>
              <p:nvPr/>
            </p:nvSpPr>
            <p:spPr bwMode="auto">
              <a:xfrm>
                <a:off x="71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32" name="Line 79"/>
              <p:cNvSpPr>
                <a:spLocks noChangeShapeType="1"/>
              </p:cNvSpPr>
              <p:nvPr/>
            </p:nvSpPr>
            <p:spPr bwMode="auto">
              <a:xfrm>
                <a:off x="74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33" name="Line 80"/>
              <p:cNvSpPr>
                <a:spLocks noChangeShapeType="1"/>
              </p:cNvSpPr>
              <p:nvPr/>
            </p:nvSpPr>
            <p:spPr bwMode="auto">
              <a:xfrm>
                <a:off x="80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34" name="Line 81"/>
              <p:cNvSpPr>
                <a:spLocks noChangeShapeType="1"/>
              </p:cNvSpPr>
              <p:nvPr/>
            </p:nvSpPr>
            <p:spPr bwMode="auto">
              <a:xfrm>
                <a:off x="83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35" name="Line 82"/>
              <p:cNvSpPr>
                <a:spLocks noChangeShapeType="1"/>
              </p:cNvSpPr>
              <p:nvPr/>
            </p:nvSpPr>
            <p:spPr bwMode="auto">
              <a:xfrm>
                <a:off x="86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36" name="Line 83"/>
              <p:cNvSpPr>
                <a:spLocks noChangeShapeType="1"/>
              </p:cNvSpPr>
              <p:nvPr/>
            </p:nvSpPr>
            <p:spPr bwMode="auto">
              <a:xfrm>
                <a:off x="89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37" name="Line 84"/>
              <p:cNvSpPr>
                <a:spLocks noChangeShapeType="1"/>
              </p:cNvSpPr>
              <p:nvPr/>
            </p:nvSpPr>
            <p:spPr bwMode="auto">
              <a:xfrm>
                <a:off x="95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38" name="Line 85"/>
              <p:cNvSpPr>
                <a:spLocks noChangeShapeType="1"/>
              </p:cNvSpPr>
              <p:nvPr/>
            </p:nvSpPr>
            <p:spPr bwMode="auto">
              <a:xfrm>
                <a:off x="98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39" name="Line 86"/>
              <p:cNvSpPr>
                <a:spLocks noChangeShapeType="1"/>
              </p:cNvSpPr>
              <p:nvPr/>
            </p:nvSpPr>
            <p:spPr bwMode="auto">
              <a:xfrm>
                <a:off x="101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40" name="Line 87"/>
              <p:cNvSpPr>
                <a:spLocks noChangeShapeType="1"/>
              </p:cNvSpPr>
              <p:nvPr/>
            </p:nvSpPr>
            <p:spPr bwMode="auto">
              <a:xfrm>
                <a:off x="104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41" name="Line 88"/>
              <p:cNvSpPr>
                <a:spLocks noChangeShapeType="1"/>
              </p:cNvSpPr>
              <p:nvPr/>
            </p:nvSpPr>
            <p:spPr bwMode="auto">
              <a:xfrm>
                <a:off x="110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42" name="Line 89"/>
              <p:cNvSpPr>
                <a:spLocks noChangeShapeType="1"/>
              </p:cNvSpPr>
              <p:nvPr/>
            </p:nvSpPr>
            <p:spPr bwMode="auto">
              <a:xfrm>
                <a:off x="113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43" name="Line 90"/>
              <p:cNvSpPr>
                <a:spLocks noChangeShapeType="1"/>
              </p:cNvSpPr>
              <p:nvPr/>
            </p:nvSpPr>
            <p:spPr bwMode="auto">
              <a:xfrm>
                <a:off x="116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44" name="Line 91"/>
              <p:cNvSpPr>
                <a:spLocks noChangeShapeType="1"/>
              </p:cNvSpPr>
              <p:nvPr/>
            </p:nvSpPr>
            <p:spPr bwMode="auto">
              <a:xfrm>
                <a:off x="119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45" name="Line 92"/>
              <p:cNvSpPr>
                <a:spLocks noChangeShapeType="1"/>
              </p:cNvSpPr>
              <p:nvPr/>
            </p:nvSpPr>
            <p:spPr bwMode="auto">
              <a:xfrm>
                <a:off x="125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46" name="Line 93"/>
              <p:cNvSpPr>
                <a:spLocks noChangeShapeType="1"/>
              </p:cNvSpPr>
              <p:nvPr/>
            </p:nvSpPr>
            <p:spPr bwMode="auto">
              <a:xfrm>
                <a:off x="128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47" name="Line 94"/>
              <p:cNvSpPr>
                <a:spLocks noChangeShapeType="1"/>
              </p:cNvSpPr>
              <p:nvPr/>
            </p:nvSpPr>
            <p:spPr bwMode="auto">
              <a:xfrm>
                <a:off x="131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48" name="Line 95"/>
              <p:cNvSpPr>
                <a:spLocks noChangeShapeType="1"/>
              </p:cNvSpPr>
              <p:nvPr/>
            </p:nvSpPr>
            <p:spPr bwMode="auto">
              <a:xfrm>
                <a:off x="134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49" name="Line 96"/>
              <p:cNvSpPr>
                <a:spLocks noChangeShapeType="1"/>
              </p:cNvSpPr>
              <p:nvPr/>
            </p:nvSpPr>
            <p:spPr bwMode="auto">
              <a:xfrm>
                <a:off x="141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50" name="Line 97"/>
              <p:cNvSpPr>
                <a:spLocks noChangeShapeType="1"/>
              </p:cNvSpPr>
              <p:nvPr/>
            </p:nvSpPr>
            <p:spPr bwMode="auto">
              <a:xfrm>
                <a:off x="144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51" name="Line 98"/>
              <p:cNvSpPr>
                <a:spLocks noChangeShapeType="1"/>
              </p:cNvSpPr>
              <p:nvPr/>
            </p:nvSpPr>
            <p:spPr bwMode="auto">
              <a:xfrm>
                <a:off x="14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52" name="Line 99"/>
              <p:cNvSpPr>
                <a:spLocks noChangeShapeType="1"/>
              </p:cNvSpPr>
              <p:nvPr/>
            </p:nvSpPr>
            <p:spPr bwMode="auto">
              <a:xfrm>
                <a:off x="150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53" name="Line 100"/>
              <p:cNvSpPr>
                <a:spLocks noChangeShapeType="1"/>
              </p:cNvSpPr>
              <p:nvPr/>
            </p:nvSpPr>
            <p:spPr bwMode="auto">
              <a:xfrm>
                <a:off x="156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54" name="Line 101"/>
              <p:cNvSpPr>
                <a:spLocks noChangeShapeType="1"/>
              </p:cNvSpPr>
              <p:nvPr/>
            </p:nvSpPr>
            <p:spPr bwMode="auto">
              <a:xfrm>
                <a:off x="159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55" name="Line 102"/>
              <p:cNvSpPr>
                <a:spLocks noChangeShapeType="1"/>
              </p:cNvSpPr>
              <p:nvPr/>
            </p:nvSpPr>
            <p:spPr bwMode="auto">
              <a:xfrm>
                <a:off x="162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56" name="Line 103"/>
              <p:cNvSpPr>
                <a:spLocks noChangeShapeType="1"/>
              </p:cNvSpPr>
              <p:nvPr/>
            </p:nvSpPr>
            <p:spPr bwMode="auto">
              <a:xfrm>
                <a:off x="165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57" name="Line 104"/>
              <p:cNvSpPr>
                <a:spLocks noChangeShapeType="1"/>
              </p:cNvSpPr>
              <p:nvPr/>
            </p:nvSpPr>
            <p:spPr bwMode="auto">
              <a:xfrm>
                <a:off x="171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58" name="Line 105"/>
              <p:cNvSpPr>
                <a:spLocks noChangeShapeType="1"/>
              </p:cNvSpPr>
              <p:nvPr/>
            </p:nvSpPr>
            <p:spPr bwMode="auto">
              <a:xfrm>
                <a:off x="174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59" name="Line 106"/>
              <p:cNvSpPr>
                <a:spLocks noChangeShapeType="1"/>
              </p:cNvSpPr>
              <p:nvPr/>
            </p:nvSpPr>
            <p:spPr bwMode="auto">
              <a:xfrm>
                <a:off x="17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60" name="Line 107"/>
              <p:cNvSpPr>
                <a:spLocks noChangeShapeType="1"/>
              </p:cNvSpPr>
              <p:nvPr/>
            </p:nvSpPr>
            <p:spPr bwMode="auto">
              <a:xfrm>
                <a:off x="180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61" name="Line 108"/>
              <p:cNvSpPr>
                <a:spLocks noChangeShapeType="1"/>
              </p:cNvSpPr>
              <p:nvPr/>
            </p:nvSpPr>
            <p:spPr bwMode="auto">
              <a:xfrm>
                <a:off x="186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62" name="Line 109"/>
              <p:cNvSpPr>
                <a:spLocks noChangeShapeType="1"/>
              </p:cNvSpPr>
              <p:nvPr/>
            </p:nvSpPr>
            <p:spPr bwMode="auto">
              <a:xfrm>
                <a:off x="189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63" name="Line 110"/>
              <p:cNvSpPr>
                <a:spLocks noChangeShapeType="1"/>
              </p:cNvSpPr>
              <p:nvPr/>
            </p:nvSpPr>
            <p:spPr bwMode="auto">
              <a:xfrm>
                <a:off x="192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64" name="Line 111"/>
              <p:cNvSpPr>
                <a:spLocks noChangeShapeType="1"/>
              </p:cNvSpPr>
              <p:nvPr/>
            </p:nvSpPr>
            <p:spPr bwMode="auto">
              <a:xfrm>
                <a:off x="195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65" name="Line 112"/>
              <p:cNvSpPr>
                <a:spLocks noChangeShapeType="1"/>
              </p:cNvSpPr>
              <p:nvPr/>
            </p:nvSpPr>
            <p:spPr bwMode="auto">
              <a:xfrm>
                <a:off x="201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66" name="Line 113"/>
              <p:cNvSpPr>
                <a:spLocks noChangeShapeType="1"/>
              </p:cNvSpPr>
              <p:nvPr/>
            </p:nvSpPr>
            <p:spPr bwMode="auto">
              <a:xfrm>
                <a:off x="204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67" name="Line 114"/>
              <p:cNvSpPr>
                <a:spLocks noChangeShapeType="1"/>
              </p:cNvSpPr>
              <p:nvPr/>
            </p:nvSpPr>
            <p:spPr bwMode="auto">
              <a:xfrm>
                <a:off x="20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68" name="Line 115"/>
              <p:cNvSpPr>
                <a:spLocks noChangeShapeType="1"/>
              </p:cNvSpPr>
              <p:nvPr/>
            </p:nvSpPr>
            <p:spPr bwMode="auto">
              <a:xfrm>
                <a:off x="210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69" name="Line 116"/>
              <p:cNvSpPr>
                <a:spLocks noChangeShapeType="1"/>
              </p:cNvSpPr>
              <p:nvPr/>
            </p:nvSpPr>
            <p:spPr bwMode="auto">
              <a:xfrm>
                <a:off x="216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0" name="Line 117"/>
              <p:cNvSpPr>
                <a:spLocks noChangeShapeType="1"/>
              </p:cNvSpPr>
              <p:nvPr/>
            </p:nvSpPr>
            <p:spPr bwMode="auto">
              <a:xfrm>
                <a:off x="219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1" name="Line 118"/>
              <p:cNvSpPr>
                <a:spLocks noChangeShapeType="1"/>
              </p:cNvSpPr>
              <p:nvPr/>
            </p:nvSpPr>
            <p:spPr bwMode="auto">
              <a:xfrm>
                <a:off x="222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2" name="Line 119"/>
              <p:cNvSpPr>
                <a:spLocks noChangeShapeType="1"/>
              </p:cNvSpPr>
              <p:nvPr/>
            </p:nvSpPr>
            <p:spPr bwMode="auto">
              <a:xfrm>
                <a:off x="225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3" name="Line 120"/>
              <p:cNvSpPr>
                <a:spLocks noChangeShapeType="1"/>
              </p:cNvSpPr>
              <p:nvPr/>
            </p:nvSpPr>
            <p:spPr bwMode="auto">
              <a:xfrm>
                <a:off x="231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4" name="Line 121"/>
              <p:cNvSpPr>
                <a:spLocks noChangeShapeType="1"/>
              </p:cNvSpPr>
              <p:nvPr/>
            </p:nvSpPr>
            <p:spPr bwMode="auto">
              <a:xfrm>
                <a:off x="234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" name="Line 122"/>
              <p:cNvSpPr>
                <a:spLocks noChangeShapeType="1"/>
              </p:cNvSpPr>
              <p:nvPr/>
            </p:nvSpPr>
            <p:spPr bwMode="auto">
              <a:xfrm>
                <a:off x="237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6" name="Line 123"/>
              <p:cNvSpPr>
                <a:spLocks noChangeShapeType="1"/>
              </p:cNvSpPr>
              <p:nvPr/>
            </p:nvSpPr>
            <p:spPr bwMode="auto">
              <a:xfrm>
                <a:off x="240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7" name="Line 124"/>
              <p:cNvSpPr>
                <a:spLocks noChangeShapeType="1"/>
              </p:cNvSpPr>
              <p:nvPr/>
            </p:nvSpPr>
            <p:spPr bwMode="auto">
              <a:xfrm>
                <a:off x="246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8" name="Line 125"/>
              <p:cNvSpPr>
                <a:spLocks noChangeShapeType="1"/>
              </p:cNvSpPr>
              <p:nvPr/>
            </p:nvSpPr>
            <p:spPr bwMode="auto">
              <a:xfrm>
                <a:off x="249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9" name="Line 126"/>
              <p:cNvSpPr>
                <a:spLocks noChangeShapeType="1"/>
              </p:cNvSpPr>
              <p:nvPr/>
            </p:nvSpPr>
            <p:spPr bwMode="auto">
              <a:xfrm>
                <a:off x="252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80" name="Line 127"/>
              <p:cNvSpPr>
                <a:spLocks noChangeShapeType="1"/>
              </p:cNvSpPr>
              <p:nvPr/>
            </p:nvSpPr>
            <p:spPr bwMode="auto">
              <a:xfrm>
                <a:off x="255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81" name="Line 128"/>
              <p:cNvSpPr>
                <a:spLocks noChangeShapeType="1"/>
              </p:cNvSpPr>
              <p:nvPr/>
            </p:nvSpPr>
            <p:spPr bwMode="auto">
              <a:xfrm>
                <a:off x="261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82" name="Line 129"/>
              <p:cNvSpPr>
                <a:spLocks noChangeShapeType="1"/>
              </p:cNvSpPr>
              <p:nvPr/>
            </p:nvSpPr>
            <p:spPr bwMode="auto">
              <a:xfrm>
                <a:off x="264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83" name="Line 130"/>
              <p:cNvSpPr>
                <a:spLocks noChangeShapeType="1"/>
              </p:cNvSpPr>
              <p:nvPr/>
            </p:nvSpPr>
            <p:spPr bwMode="auto">
              <a:xfrm>
                <a:off x="267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84" name="Line 131"/>
              <p:cNvSpPr>
                <a:spLocks noChangeShapeType="1"/>
              </p:cNvSpPr>
              <p:nvPr/>
            </p:nvSpPr>
            <p:spPr bwMode="auto">
              <a:xfrm>
                <a:off x="270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85" name="Line 132"/>
              <p:cNvSpPr>
                <a:spLocks noChangeShapeType="1"/>
              </p:cNvSpPr>
              <p:nvPr/>
            </p:nvSpPr>
            <p:spPr bwMode="auto">
              <a:xfrm>
                <a:off x="276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86" name="Line 133"/>
              <p:cNvSpPr>
                <a:spLocks noChangeShapeType="1"/>
              </p:cNvSpPr>
              <p:nvPr/>
            </p:nvSpPr>
            <p:spPr bwMode="auto">
              <a:xfrm>
                <a:off x="279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87" name="Line 134"/>
              <p:cNvSpPr>
                <a:spLocks noChangeShapeType="1"/>
              </p:cNvSpPr>
              <p:nvPr/>
            </p:nvSpPr>
            <p:spPr bwMode="auto">
              <a:xfrm>
                <a:off x="282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88" name="Line 135"/>
              <p:cNvSpPr>
                <a:spLocks noChangeShapeType="1"/>
              </p:cNvSpPr>
              <p:nvPr/>
            </p:nvSpPr>
            <p:spPr bwMode="auto">
              <a:xfrm>
                <a:off x="285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89" name="Line 136"/>
              <p:cNvSpPr>
                <a:spLocks noChangeShapeType="1"/>
              </p:cNvSpPr>
              <p:nvPr/>
            </p:nvSpPr>
            <p:spPr bwMode="auto">
              <a:xfrm>
                <a:off x="292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90" name="Line 137"/>
              <p:cNvSpPr>
                <a:spLocks noChangeShapeType="1"/>
              </p:cNvSpPr>
              <p:nvPr/>
            </p:nvSpPr>
            <p:spPr bwMode="auto">
              <a:xfrm>
                <a:off x="295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91" name="Line 138"/>
              <p:cNvSpPr>
                <a:spLocks noChangeShapeType="1"/>
              </p:cNvSpPr>
              <p:nvPr/>
            </p:nvSpPr>
            <p:spPr bwMode="auto">
              <a:xfrm>
                <a:off x="298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92" name="Line 139"/>
              <p:cNvSpPr>
                <a:spLocks noChangeShapeType="1"/>
              </p:cNvSpPr>
              <p:nvPr/>
            </p:nvSpPr>
            <p:spPr bwMode="auto">
              <a:xfrm>
                <a:off x="301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93" name="Line 140"/>
              <p:cNvSpPr>
                <a:spLocks noChangeShapeType="1"/>
              </p:cNvSpPr>
              <p:nvPr/>
            </p:nvSpPr>
            <p:spPr bwMode="auto">
              <a:xfrm>
                <a:off x="307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94" name="Line 141"/>
              <p:cNvSpPr>
                <a:spLocks noChangeShapeType="1"/>
              </p:cNvSpPr>
              <p:nvPr/>
            </p:nvSpPr>
            <p:spPr bwMode="auto">
              <a:xfrm>
                <a:off x="310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95" name="Line 142"/>
              <p:cNvSpPr>
                <a:spLocks noChangeShapeType="1"/>
              </p:cNvSpPr>
              <p:nvPr/>
            </p:nvSpPr>
            <p:spPr bwMode="auto">
              <a:xfrm>
                <a:off x="313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96" name="Line 143"/>
              <p:cNvSpPr>
                <a:spLocks noChangeShapeType="1"/>
              </p:cNvSpPr>
              <p:nvPr/>
            </p:nvSpPr>
            <p:spPr bwMode="auto">
              <a:xfrm>
                <a:off x="316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97" name="Line 144"/>
              <p:cNvSpPr>
                <a:spLocks noChangeShapeType="1"/>
              </p:cNvSpPr>
              <p:nvPr/>
            </p:nvSpPr>
            <p:spPr bwMode="auto">
              <a:xfrm>
                <a:off x="322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98" name="Line 145"/>
              <p:cNvSpPr>
                <a:spLocks noChangeShapeType="1"/>
              </p:cNvSpPr>
              <p:nvPr/>
            </p:nvSpPr>
            <p:spPr bwMode="auto">
              <a:xfrm>
                <a:off x="325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99" name="Line 146"/>
              <p:cNvSpPr>
                <a:spLocks noChangeShapeType="1"/>
              </p:cNvSpPr>
              <p:nvPr/>
            </p:nvSpPr>
            <p:spPr bwMode="auto">
              <a:xfrm>
                <a:off x="328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00" name="Line 147"/>
              <p:cNvSpPr>
                <a:spLocks noChangeShapeType="1"/>
              </p:cNvSpPr>
              <p:nvPr/>
            </p:nvSpPr>
            <p:spPr bwMode="auto">
              <a:xfrm>
                <a:off x="331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01" name="Line 148"/>
              <p:cNvSpPr>
                <a:spLocks noChangeShapeType="1"/>
              </p:cNvSpPr>
              <p:nvPr/>
            </p:nvSpPr>
            <p:spPr bwMode="auto">
              <a:xfrm>
                <a:off x="337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02" name="Line 149"/>
              <p:cNvSpPr>
                <a:spLocks noChangeShapeType="1"/>
              </p:cNvSpPr>
              <p:nvPr/>
            </p:nvSpPr>
            <p:spPr bwMode="auto">
              <a:xfrm>
                <a:off x="340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03" name="Line 150"/>
              <p:cNvSpPr>
                <a:spLocks noChangeShapeType="1"/>
              </p:cNvSpPr>
              <p:nvPr/>
            </p:nvSpPr>
            <p:spPr bwMode="auto">
              <a:xfrm>
                <a:off x="343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04" name="Line 151"/>
              <p:cNvSpPr>
                <a:spLocks noChangeShapeType="1"/>
              </p:cNvSpPr>
              <p:nvPr/>
            </p:nvSpPr>
            <p:spPr bwMode="auto">
              <a:xfrm>
                <a:off x="346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05" name="Line 152"/>
              <p:cNvSpPr>
                <a:spLocks noChangeShapeType="1"/>
              </p:cNvSpPr>
              <p:nvPr/>
            </p:nvSpPr>
            <p:spPr bwMode="auto">
              <a:xfrm>
                <a:off x="352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06" name="Line 153"/>
              <p:cNvSpPr>
                <a:spLocks noChangeShapeType="1"/>
              </p:cNvSpPr>
              <p:nvPr/>
            </p:nvSpPr>
            <p:spPr bwMode="auto">
              <a:xfrm>
                <a:off x="355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07" name="Line 154"/>
              <p:cNvSpPr>
                <a:spLocks noChangeShapeType="1"/>
              </p:cNvSpPr>
              <p:nvPr/>
            </p:nvSpPr>
            <p:spPr bwMode="auto">
              <a:xfrm>
                <a:off x="358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08" name="Line 155"/>
              <p:cNvSpPr>
                <a:spLocks noChangeShapeType="1"/>
              </p:cNvSpPr>
              <p:nvPr/>
            </p:nvSpPr>
            <p:spPr bwMode="auto">
              <a:xfrm>
                <a:off x="361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09" name="Line 156"/>
              <p:cNvSpPr>
                <a:spLocks noChangeShapeType="1"/>
              </p:cNvSpPr>
              <p:nvPr/>
            </p:nvSpPr>
            <p:spPr bwMode="auto">
              <a:xfrm>
                <a:off x="367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10" name="Line 157"/>
              <p:cNvSpPr>
                <a:spLocks noChangeShapeType="1"/>
              </p:cNvSpPr>
              <p:nvPr/>
            </p:nvSpPr>
            <p:spPr bwMode="auto">
              <a:xfrm>
                <a:off x="37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11" name="Line 158"/>
              <p:cNvSpPr>
                <a:spLocks noChangeShapeType="1"/>
              </p:cNvSpPr>
              <p:nvPr/>
            </p:nvSpPr>
            <p:spPr bwMode="auto">
              <a:xfrm>
                <a:off x="373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12" name="Line 159"/>
              <p:cNvSpPr>
                <a:spLocks noChangeShapeType="1"/>
              </p:cNvSpPr>
              <p:nvPr/>
            </p:nvSpPr>
            <p:spPr bwMode="auto">
              <a:xfrm>
                <a:off x="37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13" name="Line 160"/>
              <p:cNvSpPr>
                <a:spLocks noChangeShapeType="1"/>
              </p:cNvSpPr>
              <p:nvPr/>
            </p:nvSpPr>
            <p:spPr bwMode="auto">
              <a:xfrm>
                <a:off x="382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14" name="Line 161"/>
              <p:cNvSpPr>
                <a:spLocks noChangeShapeType="1"/>
              </p:cNvSpPr>
              <p:nvPr/>
            </p:nvSpPr>
            <p:spPr bwMode="auto">
              <a:xfrm>
                <a:off x="385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15" name="Line 162"/>
              <p:cNvSpPr>
                <a:spLocks noChangeShapeType="1"/>
              </p:cNvSpPr>
              <p:nvPr/>
            </p:nvSpPr>
            <p:spPr bwMode="auto">
              <a:xfrm>
                <a:off x="388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16" name="Line 163"/>
              <p:cNvSpPr>
                <a:spLocks noChangeShapeType="1"/>
              </p:cNvSpPr>
              <p:nvPr/>
            </p:nvSpPr>
            <p:spPr bwMode="auto">
              <a:xfrm>
                <a:off x="391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17" name="Line 164"/>
              <p:cNvSpPr>
                <a:spLocks noChangeShapeType="1"/>
              </p:cNvSpPr>
              <p:nvPr/>
            </p:nvSpPr>
            <p:spPr bwMode="auto">
              <a:xfrm>
                <a:off x="397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18" name="Line 165"/>
              <p:cNvSpPr>
                <a:spLocks noChangeShapeType="1"/>
              </p:cNvSpPr>
              <p:nvPr/>
            </p:nvSpPr>
            <p:spPr bwMode="auto">
              <a:xfrm>
                <a:off x="40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19" name="Line 166"/>
              <p:cNvSpPr>
                <a:spLocks noChangeShapeType="1"/>
              </p:cNvSpPr>
              <p:nvPr/>
            </p:nvSpPr>
            <p:spPr bwMode="auto">
              <a:xfrm>
                <a:off x="403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20" name="Line 167"/>
              <p:cNvSpPr>
                <a:spLocks noChangeShapeType="1"/>
              </p:cNvSpPr>
              <p:nvPr/>
            </p:nvSpPr>
            <p:spPr bwMode="auto">
              <a:xfrm>
                <a:off x="40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21" name="Line 168"/>
              <p:cNvSpPr>
                <a:spLocks noChangeShapeType="1"/>
              </p:cNvSpPr>
              <p:nvPr/>
            </p:nvSpPr>
            <p:spPr bwMode="auto">
              <a:xfrm>
                <a:off x="412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22" name="Line 169"/>
              <p:cNvSpPr>
                <a:spLocks noChangeShapeType="1"/>
              </p:cNvSpPr>
              <p:nvPr/>
            </p:nvSpPr>
            <p:spPr bwMode="auto">
              <a:xfrm>
                <a:off x="415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23" name="Line 170"/>
              <p:cNvSpPr>
                <a:spLocks noChangeShapeType="1"/>
              </p:cNvSpPr>
              <p:nvPr/>
            </p:nvSpPr>
            <p:spPr bwMode="auto">
              <a:xfrm>
                <a:off x="418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24" name="Line 171"/>
              <p:cNvSpPr>
                <a:spLocks noChangeShapeType="1"/>
              </p:cNvSpPr>
              <p:nvPr/>
            </p:nvSpPr>
            <p:spPr bwMode="auto">
              <a:xfrm>
                <a:off x="421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25" name="Line 172"/>
              <p:cNvSpPr>
                <a:spLocks noChangeShapeType="1"/>
              </p:cNvSpPr>
              <p:nvPr/>
            </p:nvSpPr>
            <p:spPr bwMode="auto">
              <a:xfrm>
                <a:off x="427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26" name="Line 173"/>
              <p:cNvSpPr>
                <a:spLocks noChangeShapeType="1"/>
              </p:cNvSpPr>
              <p:nvPr/>
            </p:nvSpPr>
            <p:spPr bwMode="auto">
              <a:xfrm>
                <a:off x="43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27" name="Line 174"/>
              <p:cNvSpPr>
                <a:spLocks noChangeShapeType="1"/>
              </p:cNvSpPr>
              <p:nvPr/>
            </p:nvSpPr>
            <p:spPr bwMode="auto">
              <a:xfrm>
                <a:off x="433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28" name="Line 175"/>
              <p:cNvSpPr>
                <a:spLocks noChangeShapeType="1"/>
              </p:cNvSpPr>
              <p:nvPr/>
            </p:nvSpPr>
            <p:spPr bwMode="auto">
              <a:xfrm>
                <a:off x="43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29" name="Line 176"/>
              <p:cNvSpPr>
                <a:spLocks noChangeShapeType="1"/>
              </p:cNvSpPr>
              <p:nvPr/>
            </p:nvSpPr>
            <p:spPr bwMode="auto">
              <a:xfrm>
                <a:off x="443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30" name="Line 177"/>
              <p:cNvSpPr>
                <a:spLocks noChangeShapeType="1"/>
              </p:cNvSpPr>
              <p:nvPr/>
            </p:nvSpPr>
            <p:spPr bwMode="auto">
              <a:xfrm>
                <a:off x="446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31" name="Line 178"/>
              <p:cNvSpPr>
                <a:spLocks noChangeShapeType="1"/>
              </p:cNvSpPr>
              <p:nvPr/>
            </p:nvSpPr>
            <p:spPr bwMode="auto">
              <a:xfrm>
                <a:off x="449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32" name="Line 179"/>
              <p:cNvSpPr>
                <a:spLocks noChangeShapeType="1"/>
              </p:cNvSpPr>
              <p:nvPr/>
            </p:nvSpPr>
            <p:spPr bwMode="auto">
              <a:xfrm>
                <a:off x="452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33" name="Line 180"/>
              <p:cNvSpPr>
                <a:spLocks noChangeShapeType="1"/>
              </p:cNvSpPr>
              <p:nvPr/>
            </p:nvSpPr>
            <p:spPr bwMode="auto">
              <a:xfrm>
                <a:off x="458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34" name="Line 181"/>
              <p:cNvSpPr>
                <a:spLocks noChangeShapeType="1"/>
              </p:cNvSpPr>
              <p:nvPr/>
            </p:nvSpPr>
            <p:spPr bwMode="auto">
              <a:xfrm>
                <a:off x="461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35" name="Line 182"/>
              <p:cNvSpPr>
                <a:spLocks noChangeShapeType="1"/>
              </p:cNvSpPr>
              <p:nvPr/>
            </p:nvSpPr>
            <p:spPr bwMode="auto">
              <a:xfrm>
                <a:off x="464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36" name="Line 183"/>
              <p:cNvSpPr>
                <a:spLocks noChangeShapeType="1"/>
              </p:cNvSpPr>
              <p:nvPr/>
            </p:nvSpPr>
            <p:spPr bwMode="auto">
              <a:xfrm>
                <a:off x="467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37" name="Line 184"/>
              <p:cNvSpPr>
                <a:spLocks noChangeShapeType="1"/>
              </p:cNvSpPr>
              <p:nvPr/>
            </p:nvSpPr>
            <p:spPr bwMode="auto">
              <a:xfrm>
                <a:off x="473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38" name="Line 185"/>
              <p:cNvSpPr>
                <a:spLocks noChangeShapeType="1"/>
              </p:cNvSpPr>
              <p:nvPr/>
            </p:nvSpPr>
            <p:spPr bwMode="auto">
              <a:xfrm>
                <a:off x="476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39" name="Line 186"/>
              <p:cNvSpPr>
                <a:spLocks noChangeShapeType="1"/>
              </p:cNvSpPr>
              <p:nvPr/>
            </p:nvSpPr>
            <p:spPr bwMode="auto">
              <a:xfrm>
                <a:off x="479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40" name="Line 187"/>
              <p:cNvSpPr>
                <a:spLocks noChangeShapeType="1"/>
              </p:cNvSpPr>
              <p:nvPr/>
            </p:nvSpPr>
            <p:spPr bwMode="auto">
              <a:xfrm>
                <a:off x="482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41" name="Line 188"/>
              <p:cNvSpPr>
                <a:spLocks noChangeShapeType="1"/>
              </p:cNvSpPr>
              <p:nvPr/>
            </p:nvSpPr>
            <p:spPr bwMode="auto">
              <a:xfrm>
                <a:off x="488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42" name="Line 189"/>
              <p:cNvSpPr>
                <a:spLocks noChangeShapeType="1"/>
              </p:cNvSpPr>
              <p:nvPr/>
            </p:nvSpPr>
            <p:spPr bwMode="auto">
              <a:xfrm>
                <a:off x="491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43" name="Line 190"/>
              <p:cNvSpPr>
                <a:spLocks noChangeShapeType="1"/>
              </p:cNvSpPr>
              <p:nvPr/>
            </p:nvSpPr>
            <p:spPr bwMode="auto">
              <a:xfrm>
                <a:off x="494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44" name="Line 191"/>
              <p:cNvSpPr>
                <a:spLocks noChangeShapeType="1"/>
              </p:cNvSpPr>
              <p:nvPr/>
            </p:nvSpPr>
            <p:spPr bwMode="auto">
              <a:xfrm>
                <a:off x="-288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45" name="Rectangle 192"/>
              <p:cNvSpPr>
                <a:spLocks noChangeArrowheads="1"/>
              </p:cNvSpPr>
              <p:nvPr/>
            </p:nvSpPr>
            <p:spPr bwMode="auto">
              <a:xfrm>
                <a:off x="-414" y="3665"/>
                <a:ext cx="252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1094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46" name="Line 193"/>
              <p:cNvSpPr>
                <a:spLocks noChangeShapeType="1"/>
              </p:cNvSpPr>
              <p:nvPr/>
            </p:nvSpPr>
            <p:spPr bwMode="auto">
              <a:xfrm>
                <a:off x="318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47" name="Rectangle 194"/>
              <p:cNvSpPr>
                <a:spLocks noChangeArrowheads="1"/>
              </p:cNvSpPr>
              <p:nvPr/>
            </p:nvSpPr>
            <p:spPr bwMode="auto">
              <a:xfrm>
                <a:off x="192" y="3665"/>
                <a:ext cx="252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1096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48" name="Line 195"/>
              <p:cNvSpPr>
                <a:spLocks noChangeShapeType="1"/>
              </p:cNvSpPr>
              <p:nvPr/>
            </p:nvSpPr>
            <p:spPr bwMode="auto">
              <a:xfrm>
                <a:off x="924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49" name="Rectangle 196"/>
              <p:cNvSpPr>
                <a:spLocks noChangeArrowheads="1"/>
              </p:cNvSpPr>
              <p:nvPr/>
            </p:nvSpPr>
            <p:spPr bwMode="auto">
              <a:xfrm>
                <a:off x="798" y="3665"/>
                <a:ext cx="252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1098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50" name="Line 197"/>
              <p:cNvSpPr>
                <a:spLocks noChangeShapeType="1"/>
              </p:cNvSpPr>
              <p:nvPr/>
            </p:nvSpPr>
            <p:spPr bwMode="auto">
              <a:xfrm>
                <a:off x="1530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51" name="Rectangle 198"/>
              <p:cNvSpPr>
                <a:spLocks noChangeArrowheads="1"/>
              </p:cNvSpPr>
              <p:nvPr/>
            </p:nvSpPr>
            <p:spPr bwMode="auto">
              <a:xfrm>
                <a:off x="1404" y="3665"/>
                <a:ext cx="252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1100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52" name="Line 199"/>
              <p:cNvSpPr>
                <a:spLocks noChangeShapeType="1"/>
              </p:cNvSpPr>
              <p:nvPr/>
            </p:nvSpPr>
            <p:spPr bwMode="auto">
              <a:xfrm>
                <a:off x="2136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53" name="Rectangle 200"/>
              <p:cNvSpPr>
                <a:spLocks noChangeArrowheads="1"/>
              </p:cNvSpPr>
              <p:nvPr/>
            </p:nvSpPr>
            <p:spPr bwMode="auto">
              <a:xfrm>
                <a:off x="2010" y="3665"/>
                <a:ext cx="252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1102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54" name="Line 201"/>
              <p:cNvSpPr>
                <a:spLocks noChangeShapeType="1"/>
              </p:cNvSpPr>
              <p:nvPr/>
            </p:nvSpPr>
            <p:spPr bwMode="auto">
              <a:xfrm>
                <a:off x="2736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55" name="Rectangle 202"/>
              <p:cNvSpPr>
                <a:spLocks noChangeArrowheads="1"/>
              </p:cNvSpPr>
              <p:nvPr/>
            </p:nvSpPr>
            <p:spPr bwMode="auto">
              <a:xfrm>
                <a:off x="2610" y="3665"/>
                <a:ext cx="252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1104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56" name="Line 203"/>
              <p:cNvSpPr>
                <a:spLocks noChangeShapeType="1"/>
              </p:cNvSpPr>
              <p:nvPr/>
            </p:nvSpPr>
            <p:spPr bwMode="auto">
              <a:xfrm>
                <a:off x="3342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57" name="Rectangle 204"/>
              <p:cNvSpPr>
                <a:spLocks noChangeArrowheads="1"/>
              </p:cNvSpPr>
              <p:nvPr/>
            </p:nvSpPr>
            <p:spPr bwMode="auto">
              <a:xfrm>
                <a:off x="3216" y="3665"/>
                <a:ext cx="252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1106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" name="Line 206"/>
            <p:cNvSpPr>
              <a:spLocks noChangeShapeType="1"/>
            </p:cNvSpPr>
            <p:nvPr/>
          </p:nvSpPr>
          <p:spPr bwMode="auto">
            <a:xfrm>
              <a:off x="3948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207"/>
            <p:cNvSpPr>
              <a:spLocks noChangeArrowheads="1"/>
            </p:cNvSpPr>
            <p:nvPr/>
          </p:nvSpPr>
          <p:spPr bwMode="auto">
            <a:xfrm>
              <a:off x="3822" y="3665"/>
              <a:ext cx="25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1108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Line 208"/>
            <p:cNvSpPr>
              <a:spLocks noChangeShapeType="1"/>
            </p:cNvSpPr>
            <p:nvPr/>
          </p:nvSpPr>
          <p:spPr bwMode="auto">
            <a:xfrm>
              <a:off x="4554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209"/>
            <p:cNvSpPr>
              <a:spLocks noChangeArrowheads="1"/>
            </p:cNvSpPr>
            <p:nvPr/>
          </p:nvSpPr>
          <p:spPr bwMode="auto">
            <a:xfrm>
              <a:off x="4428" y="3665"/>
              <a:ext cx="25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210"/>
            <p:cNvSpPr>
              <a:spLocks noChangeArrowheads="1"/>
            </p:cNvSpPr>
            <p:nvPr/>
          </p:nvSpPr>
          <p:spPr bwMode="auto">
            <a:xfrm>
              <a:off x="1989" y="3791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m/z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Line 211"/>
            <p:cNvSpPr>
              <a:spLocks noChangeShapeType="1"/>
            </p:cNvSpPr>
            <p:nvPr/>
          </p:nvSpPr>
          <p:spPr bwMode="auto">
            <a:xfrm flipV="1">
              <a:off x="-798" y="2285"/>
              <a:ext cx="0" cy="13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212"/>
            <p:cNvSpPr>
              <a:spLocks noChangeShapeType="1"/>
            </p:cNvSpPr>
            <p:nvPr/>
          </p:nvSpPr>
          <p:spPr bwMode="auto">
            <a:xfrm flipH="1">
              <a:off x="-840" y="353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213"/>
            <p:cNvSpPr>
              <a:spLocks noChangeShapeType="1"/>
            </p:cNvSpPr>
            <p:nvPr/>
          </p:nvSpPr>
          <p:spPr bwMode="auto">
            <a:xfrm flipH="1">
              <a:off x="-840" y="347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214"/>
            <p:cNvSpPr>
              <a:spLocks noChangeShapeType="1"/>
            </p:cNvSpPr>
            <p:nvPr/>
          </p:nvSpPr>
          <p:spPr bwMode="auto">
            <a:xfrm flipH="1">
              <a:off x="-840" y="340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215"/>
            <p:cNvSpPr>
              <a:spLocks noChangeShapeType="1"/>
            </p:cNvSpPr>
            <p:nvPr/>
          </p:nvSpPr>
          <p:spPr bwMode="auto">
            <a:xfrm flipH="1">
              <a:off x="-840" y="327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216"/>
            <p:cNvSpPr>
              <a:spLocks noChangeShapeType="1"/>
            </p:cNvSpPr>
            <p:nvPr/>
          </p:nvSpPr>
          <p:spPr bwMode="auto">
            <a:xfrm flipH="1">
              <a:off x="-840" y="320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217"/>
            <p:cNvSpPr>
              <a:spLocks noChangeShapeType="1"/>
            </p:cNvSpPr>
            <p:nvPr/>
          </p:nvSpPr>
          <p:spPr bwMode="auto">
            <a:xfrm flipH="1">
              <a:off x="-840" y="314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218"/>
            <p:cNvSpPr>
              <a:spLocks noChangeShapeType="1"/>
            </p:cNvSpPr>
            <p:nvPr/>
          </p:nvSpPr>
          <p:spPr bwMode="auto">
            <a:xfrm flipH="1">
              <a:off x="-840" y="301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219"/>
            <p:cNvSpPr>
              <a:spLocks noChangeShapeType="1"/>
            </p:cNvSpPr>
            <p:nvPr/>
          </p:nvSpPr>
          <p:spPr bwMode="auto">
            <a:xfrm flipH="1">
              <a:off x="-840" y="294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220"/>
            <p:cNvSpPr>
              <a:spLocks noChangeShapeType="1"/>
            </p:cNvSpPr>
            <p:nvPr/>
          </p:nvSpPr>
          <p:spPr bwMode="auto">
            <a:xfrm flipH="1">
              <a:off x="-840" y="287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21"/>
            <p:cNvSpPr>
              <a:spLocks noChangeShapeType="1"/>
            </p:cNvSpPr>
            <p:nvPr/>
          </p:nvSpPr>
          <p:spPr bwMode="auto">
            <a:xfrm flipH="1">
              <a:off x="-840" y="274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222"/>
            <p:cNvSpPr>
              <a:spLocks noChangeShapeType="1"/>
            </p:cNvSpPr>
            <p:nvPr/>
          </p:nvSpPr>
          <p:spPr bwMode="auto">
            <a:xfrm flipH="1">
              <a:off x="-840" y="268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23"/>
            <p:cNvSpPr>
              <a:spLocks noChangeShapeType="1"/>
            </p:cNvSpPr>
            <p:nvPr/>
          </p:nvSpPr>
          <p:spPr bwMode="auto">
            <a:xfrm flipH="1">
              <a:off x="-840" y="261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24"/>
            <p:cNvSpPr>
              <a:spLocks noChangeShapeType="1"/>
            </p:cNvSpPr>
            <p:nvPr/>
          </p:nvSpPr>
          <p:spPr bwMode="auto">
            <a:xfrm flipH="1">
              <a:off x="-840" y="248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25"/>
            <p:cNvSpPr>
              <a:spLocks noChangeShapeType="1"/>
            </p:cNvSpPr>
            <p:nvPr/>
          </p:nvSpPr>
          <p:spPr bwMode="auto">
            <a:xfrm flipH="1">
              <a:off x="-840" y="241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26"/>
            <p:cNvSpPr>
              <a:spLocks noChangeShapeType="1"/>
            </p:cNvSpPr>
            <p:nvPr/>
          </p:nvSpPr>
          <p:spPr bwMode="auto">
            <a:xfrm flipH="1">
              <a:off x="-840" y="235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27"/>
            <p:cNvSpPr>
              <a:spLocks noChangeShapeType="1"/>
            </p:cNvSpPr>
            <p:nvPr/>
          </p:nvSpPr>
          <p:spPr bwMode="auto">
            <a:xfrm flipH="1">
              <a:off x="-858" y="3341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28"/>
            <p:cNvSpPr>
              <a:spLocks noChangeArrowheads="1"/>
            </p:cNvSpPr>
            <p:nvPr/>
          </p:nvSpPr>
          <p:spPr bwMode="auto">
            <a:xfrm>
              <a:off x="-1008" y="3293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Line 229"/>
            <p:cNvSpPr>
              <a:spLocks noChangeShapeType="1"/>
            </p:cNvSpPr>
            <p:nvPr/>
          </p:nvSpPr>
          <p:spPr bwMode="auto">
            <a:xfrm flipH="1">
              <a:off x="-858" y="3077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30"/>
            <p:cNvSpPr>
              <a:spLocks noChangeArrowheads="1"/>
            </p:cNvSpPr>
            <p:nvPr/>
          </p:nvSpPr>
          <p:spPr bwMode="auto">
            <a:xfrm>
              <a:off x="-1008" y="3029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Line 231"/>
            <p:cNvSpPr>
              <a:spLocks noChangeShapeType="1"/>
            </p:cNvSpPr>
            <p:nvPr/>
          </p:nvSpPr>
          <p:spPr bwMode="auto">
            <a:xfrm flipH="1">
              <a:off x="-858" y="2813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32"/>
            <p:cNvSpPr>
              <a:spLocks noChangeArrowheads="1"/>
            </p:cNvSpPr>
            <p:nvPr/>
          </p:nvSpPr>
          <p:spPr bwMode="auto">
            <a:xfrm>
              <a:off x="-1008" y="2765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Line 233"/>
            <p:cNvSpPr>
              <a:spLocks noChangeShapeType="1"/>
            </p:cNvSpPr>
            <p:nvPr/>
          </p:nvSpPr>
          <p:spPr bwMode="auto">
            <a:xfrm flipH="1">
              <a:off x="-858" y="2549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34"/>
            <p:cNvSpPr>
              <a:spLocks noChangeArrowheads="1"/>
            </p:cNvSpPr>
            <p:nvPr/>
          </p:nvSpPr>
          <p:spPr bwMode="auto">
            <a:xfrm>
              <a:off x="-1008" y="2501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Line 235"/>
            <p:cNvSpPr>
              <a:spLocks noChangeShapeType="1"/>
            </p:cNvSpPr>
            <p:nvPr/>
          </p:nvSpPr>
          <p:spPr bwMode="auto">
            <a:xfrm flipH="1">
              <a:off x="-858" y="2285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36"/>
            <p:cNvSpPr>
              <a:spLocks noChangeArrowheads="1"/>
            </p:cNvSpPr>
            <p:nvPr/>
          </p:nvSpPr>
          <p:spPr bwMode="auto">
            <a:xfrm>
              <a:off x="-1056" y="2237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Line 237"/>
            <p:cNvSpPr>
              <a:spLocks noChangeShapeType="1"/>
            </p:cNvSpPr>
            <p:nvPr/>
          </p:nvSpPr>
          <p:spPr bwMode="auto">
            <a:xfrm flipV="1">
              <a:off x="-798" y="851"/>
              <a:ext cx="0" cy="13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238"/>
            <p:cNvSpPr>
              <a:spLocks noChangeShapeType="1"/>
            </p:cNvSpPr>
            <p:nvPr/>
          </p:nvSpPr>
          <p:spPr bwMode="auto">
            <a:xfrm flipH="1">
              <a:off x="-840" y="210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239"/>
            <p:cNvSpPr>
              <a:spLocks noChangeShapeType="1"/>
            </p:cNvSpPr>
            <p:nvPr/>
          </p:nvSpPr>
          <p:spPr bwMode="auto">
            <a:xfrm flipH="1">
              <a:off x="-840" y="203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240"/>
            <p:cNvSpPr>
              <a:spLocks noChangeShapeType="1"/>
            </p:cNvSpPr>
            <p:nvPr/>
          </p:nvSpPr>
          <p:spPr bwMode="auto">
            <a:xfrm flipH="1">
              <a:off x="-840" y="197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241"/>
            <p:cNvSpPr>
              <a:spLocks noChangeShapeType="1"/>
            </p:cNvSpPr>
            <p:nvPr/>
          </p:nvSpPr>
          <p:spPr bwMode="auto">
            <a:xfrm flipH="1">
              <a:off x="-840" y="184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242"/>
            <p:cNvSpPr>
              <a:spLocks noChangeShapeType="1"/>
            </p:cNvSpPr>
            <p:nvPr/>
          </p:nvSpPr>
          <p:spPr bwMode="auto">
            <a:xfrm flipH="1">
              <a:off x="-840" y="177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Line 243"/>
            <p:cNvSpPr>
              <a:spLocks noChangeShapeType="1"/>
            </p:cNvSpPr>
            <p:nvPr/>
          </p:nvSpPr>
          <p:spPr bwMode="auto">
            <a:xfrm flipH="1">
              <a:off x="-840" y="170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244"/>
            <p:cNvSpPr>
              <a:spLocks noChangeShapeType="1"/>
            </p:cNvSpPr>
            <p:nvPr/>
          </p:nvSpPr>
          <p:spPr bwMode="auto">
            <a:xfrm flipH="1">
              <a:off x="-840" y="157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245"/>
            <p:cNvSpPr>
              <a:spLocks noChangeShapeType="1"/>
            </p:cNvSpPr>
            <p:nvPr/>
          </p:nvSpPr>
          <p:spPr bwMode="auto">
            <a:xfrm flipH="1">
              <a:off x="-840" y="151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246"/>
            <p:cNvSpPr>
              <a:spLocks noChangeShapeType="1"/>
            </p:cNvSpPr>
            <p:nvPr/>
          </p:nvSpPr>
          <p:spPr bwMode="auto">
            <a:xfrm flipH="1">
              <a:off x="-840" y="144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247"/>
            <p:cNvSpPr>
              <a:spLocks noChangeShapeType="1"/>
            </p:cNvSpPr>
            <p:nvPr/>
          </p:nvSpPr>
          <p:spPr bwMode="auto">
            <a:xfrm flipH="1">
              <a:off x="-840" y="131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248"/>
            <p:cNvSpPr>
              <a:spLocks noChangeShapeType="1"/>
            </p:cNvSpPr>
            <p:nvPr/>
          </p:nvSpPr>
          <p:spPr bwMode="auto">
            <a:xfrm flipH="1">
              <a:off x="-840" y="124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249"/>
            <p:cNvSpPr>
              <a:spLocks noChangeShapeType="1"/>
            </p:cNvSpPr>
            <p:nvPr/>
          </p:nvSpPr>
          <p:spPr bwMode="auto">
            <a:xfrm flipH="1">
              <a:off x="-840" y="118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250"/>
            <p:cNvSpPr>
              <a:spLocks noChangeShapeType="1"/>
            </p:cNvSpPr>
            <p:nvPr/>
          </p:nvSpPr>
          <p:spPr bwMode="auto">
            <a:xfrm flipH="1">
              <a:off x="-840" y="104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251"/>
            <p:cNvSpPr>
              <a:spLocks noChangeShapeType="1"/>
            </p:cNvSpPr>
            <p:nvPr/>
          </p:nvSpPr>
          <p:spPr bwMode="auto">
            <a:xfrm flipH="1">
              <a:off x="-840" y="98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252"/>
            <p:cNvSpPr>
              <a:spLocks noChangeShapeType="1"/>
            </p:cNvSpPr>
            <p:nvPr/>
          </p:nvSpPr>
          <p:spPr bwMode="auto">
            <a:xfrm flipH="1">
              <a:off x="-840" y="91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253"/>
            <p:cNvSpPr>
              <a:spLocks noChangeShapeType="1"/>
            </p:cNvSpPr>
            <p:nvPr/>
          </p:nvSpPr>
          <p:spPr bwMode="auto">
            <a:xfrm flipH="1">
              <a:off x="-858" y="1907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254"/>
            <p:cNvSpPr>
              <a:spLocks noChangeArrowheads="1"/>
            </p:cNvSpPr>
            <p:nvPr/>
          </p:nvSpPr>
          <p:spPr bwMode="auto">
            <a:xfrm>
              <a:off x="-1008" y="1859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Line 255"/>
            <p:cNvSpPr>
              <a:spLocks noChangeShapeType="1"/>
            </p:cNvSpPr>
            <p:nvPr/>
          </p:nvSpPr>
          <p:spPr bwMode="auto">
            <a:xfrm flipH="1">
              <a:off x="-858" y="1643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256"/>
            <p:cNvSpPr>
              <a:spLocks noChangeArrowheads="1"/>
            </p:cNvSpPr>
            <p:nvPr/>
          </p:nvSpPr>
          <p:spPr bwMode="auto">
            <a:xfrm>
              <a:off x="-1008" y="1595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Line 257"/>
            <p:cNvSpPr>
              <a:spLocks noChangeShapeType="1"/>
            </p:cNvSpPr>
            <p:nvPr/>
          </p:nvSpPr>
          <p:spPr bwMode="auto">
            <a:xfrm flipH="1">
              <a:off x="-858" y="1379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258"/>
            <p:cNvSpPr>
              <a:spLocks noChangeArrowheads="1"/>
            </p:cNvSpPr>
            <p:nvPr/>
          </p:nvSpPr>
          <p:spPr bwMode="auto">
            <a:xfrm>
              <a:off x="-1008" y="1331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Line 259"/>
            <p:cNvSpPr>
              <a:spLocks noChangeShapeType="1"/>
            </p:cNvSpPr>
            <p:nvPr/>
          </p:nvSpPr>
          <p:spPr bwMode="auto">
            <a:xfrm flipH="1">
              <a:off x="-858" y="1115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260"/>
            <p:cNvSpPr>
              <a:spLocks noChangeArrowheads="1"/>
            </p:cNvSpPr>
            <p:nvPr/>
          </p:nvSpPr>
          <p:spPr bwMode="auto">
            <a:xfrm>
              <a:off x="-1008" y="1067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Line 261"/>
            <p:cNvSpPr>
              <a:spLocks noChangeShapeType="1"/>
            </p:cNvSpPr>
            <p:nvPr/>
          </p:nvSpPr>
          <p:spPr bwMode="auto">
            <a:xfrm flipH="1">
              <a:off x="-858" y="851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262"/>
            <p:cNvSpPr>
              <a:spLocks noChangeArrowheads="1"/>
            </p:cNvSpPr>
            <p:nvPr/>
          </p:nvSpPr>
          <p:spPr bwMode="auto">
            <a:xfrm>
              <a:off x="-1056" y="803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ectangle 263"/>
            <p:cNvSpPr>
              <a:spLocks noChangeArrowheads="1"/>
            </p:cNvSpPr>
            <p:nvPr/>
          </p:nvSpPr>
          <p:spPr bwMode="auto">
            <a:xfrm rot="16200000">
              <a:off x="-1522" y="1438"/>
              <a:ext cx="89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Relative Abundance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Line 264"/>
            <p:cNvSpPr>
              <a:spLocks noChangeShapeType="1"/>
            </p:cNvSpPr>
            <p:nvPr/>
          </p:nvSpPr>
          <p:spPr bwMode="auto">
            <a:xfrm>
              <a:off x="-776" y="2167"/>
              <a:ext cx="577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8" name="Freeform 265"/>
            <p:cNvSpPr>
              <a:spLocks/>
            </p:cNvSpPr>
            <p:nvPr/>
          </p:nvSpPr>
          <p:spPr bwMode="auto">
            <a:xfrm>
              <a:off x="-798" y="851"/>
              <a:ext cx="5772" cy="1314"/>
            </a:xfrm>
            <a:custGeom>
              <a:avLst/>
              <a:gdLst>
                <a:gd name="T0" fmla="*/ 10 w 962"/>
                <a:gd name="T1" fmla="*/ 219 h 219"/>
                <a:gd name="T2" fmla="*/ 26 w 962"/>
                <a:gd name="T3" fmla="*/ 219 h 219"/>
                <a:gd name="T4" fmla="*/ 43 w 962"/>
                <a:gd name="T5" fmla="*/ 219 h 219"/>
                <a:gd name="T6" fmla="*/ 60 w 962"/>
                <a:gd name="T7" fmla="*/ 219 h 219"/>
                <a:gd name="T8" fmla="*/ 77 w 962"/>
                <a:gd name="T9" fmla="*/ 219 h 219"/>
                <a:gd name="T10" fmla="*/ 94 w 962"/>
                <a:gd name="T11" fmla="*/ 219 h 219"/>
                <a:gd name="T12" fmla="*/ 111 w 962"/>
                <a:gd name="T13" fmla="*/ 219 h 219"/>
                <a:gd name="T14" fmla="*/ 127 w 962"/>
                <a:gd name="T15" fmla="*/ 219 h 219"/>
                <a:gd name="T16" fmla="*/ 144 w 962"/>
                <a:gd name="T17" fmla="*/ 219 h 219"/>
                <a:gd name="T18" fmla="*/ 161 w 962"/>
                <a:gd name="T19" fmla="*/ 219 h 219"/>
                <a:gd name="T20" fmla="*/ 178 w 962"/>
                <a:gd name="T21" fmla="*/ 219 h 219"/>
                <a:gd name="T22" fmla="*/ 195 w 962"/>
                <a:gd name="T23" fmla="*/ 219 h 219"/>
                <a:gd name="T24" fmla="*/ 211 w 962"/>
                <a:gd name="T25" fmla="*/ 219 h 219"/>
                <a:gd name="T26" fmla="*/ 228 w 962"/>
                <a:gd name="T27" fmla="*/ 219 h 219"/>
                <a:gd name="T28" fmla="*/ 245 w 962"/>
                <a:gd name="T29" fmla="*/ 219 h 219"/>
                <a:gd name="T30" fmla="*/ 262 w 962"/>
                <a:gd name="T31" fmla="*/ 219 h 219"/>
                <a:gd name="T32" fmla="*/ 279 w 962"/>
                <a:gd name="T33" fmla="*/ 219 h 219"/>
                <a:gd name="T34" fmla="*/ 295 w 962"/>
                <a:gd name="T35" fmla="*/ 218 h 219"/>
                <a:gd name="T36" fmla="*/ 312 w 962"/>
                <a:gd name="T37" fmla="*/ 218 h 219"/>
                <a:gd name="T38" fmla="*/ 329 w 962"/>
                <a:gd name="T39" fmla="*/ 218 h 219"/>
                <a:gd name="T40" fmla="*/ 346 w 962"/>
                <a:gd name="T41" fmla="*/ 215 h 219"/>
                <a:gd name="T42" fmla="*/ 363 w 962"/>
                <a:gd name="T43" fmla="*/ 214 h 219"/>
                <a:gd name="T44" fmla="*/ 379 w 962"/>
                <a:gd name="T45" fmla="*/ 186 h 219"/>
                <a:gd name="T46" fmla="*/ 396 w 962"/>
                <a:gd name="T47" fmla="*/ 158 h 219"/>
                <a:gd name="T48" fmla="*/ 413 w 962"/>
                <a:gd name="T49" fmla="*/ 190 h 219"/>
                <a:gd name="T50" fmla="*/ 430 w 962"/>
                <a:gd name="T51" fmla="*/ 134 h 219"/>
                <a:gd name="T52" fmla="*/ 447 w 962"/>
                <a:gd name="T53" fmla="*/ 73 h 219"/>
                <a:gd name="T54" fmla="*/ 463 w 962"/>
                <a:gd name="T55" fmla="*/ 150 h 219"/>
                <a:gd name="T56" fmla="*/ 480 w 962"/>
                <a:gd name="T57" fmla="*/ 90 h 219"/>
                <a:gd name="T58" fmla="*/ 497 w 962"/>
                <a:gd name="T59" fmla="*/ 3 h 219"/>
                <a:gd name="T60" fmla="*/ 514 w 962"/>
                <a:gd name="T61" fmla="*/ 130 h 219"/>
                <a:gd name="T62" fmla="*/ 531 w 962"/>
                <a:gd name="T63" fmla="*/ 98 h 219"/>
                <a:gd name="T64" fmla="*/ 547 w 962"/>
                <a:gd name="T65" fmla="*/ 31 h 219"/>
                <a:gd name="T66" fmla="*/ 564 w 962"/>
                <a:gd name="T67" fmla="*/ 146 h 219"/>
                <a:gd name="T68" fmla="*/ 581 w 962"/>
                <a:gd name="T69" fmla="*/ 126 h 219"/>
                <a:gd name="T70" fmla="*/ 598 w 962"/>
                <a:gd name="T71" fmla="*/ 77 h 219"/>
                <a:gd name="T72" fmla="*/ 615 w 962"/>
                <a:gd name="T73" fmla="*/ 170 h 219"/>
                <a:gd name="T74" fmla="*/ 631 w 962"/>
                <a:gd name="T75" fmla="*/ 165 h 219"/>
                <a:gd name="T76" fmla="*/ 648 w 962"/>
                <a:gd name="T77" fmla="*/ 133 h 219"/>
                <a:gd name="T78" fmla="*/ 665 w 962"/>
                <a:gd name="T79" fmla="*/ 190 h 219"/>
                <a:gd name="T80" fmla="*/ 682 w 962"/>
                <a:gd name="T81" fmla="*/ 187 h 219"/>
                <a:gd name="T82" fmla="*/ 699 w 962"/>
                <a:gd name="T83" fmla="*/ 166 h 219"/>
                <a:gd name="T84" fmla="*/ 715 w 962"/>
                <a:gd name="T85" fmla="*/ 204 h 219"/>
                <a:gd name="T86" fmla="*/ 732 w 962"/>
                <a:gd name="T87" fmla="*/ 209 h 219"/>
                <a:gd name="T88" fmla="*/ 749 w 962"/>
                <a:gd name="T89" fmla="*/ 201 h 219"/>
                <a:gd name="T90" fmla="*/ 766 w 962"/>
                <a:gd name="T91" fmla="*/ 213 h 219"/>
                <a:gd name="T92" fmla="*/ 783 w 962"/>
                <a:gd name="T93" fmla="*/ 215 h 219"/>
                <a:gd name="T94" fmla="*/ 799 w 962"/>
                <a:gd name="T95" fmla="*/ 212 h 219"/>
                <a:gd name="T96" fmla="*/ 816 w 962"/>
                <a:gd name="T97" fmla="*/ 217 h 219"/>
                <a:gd name="T98" fmla="*/ 833 w 962"/>
                <a:gd name="T99" fmla="*/ 218 h 219"/>
                <a:gd name="T100" fmla="*/ 850 w 962"/>
                <a:gd name="T101" fmla="*/ 218 h 219"/>
                <a:gd name="T102" fmla="*/ 867 w 962"/>
                <a:gd name="T103" fmla="*/ 219 h 219"/>
                <a:gd name="T104" fmla="*/ 883 w 962"/>
                <a:gd name="T105" fmla="*/ 219 h 219"/>
                <a:gd name="T106" fmla="*/ 900 w 962"/>
                <a:gd name="T107" fmla="*/ 219 h 219"/>
                <a:gd name="T108" fmla="*/ 917 w 962"/>
                <a:gd name="T109" fmla="*/ 219 h 219"/>
                <a:gd name="T110" fmla="*/ 934 w 962"/>
                <a:gd name="T111" fmla="*/ 219 h 219"/>
                <a:gd name="T112" fmla="*/ 951 w 962"/>
                <a:gd name="T113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62" h="219">
                  <a:moveTo>
                    <a:pt x="0" y="219"/>
                  </a:moveTo>
                  <a:lnTo>
                    <a:pt x="1" y="219"/>
                  </a:lnTo>
                  <a:lnTo>
                    <a:pt x="5" y="219"/>
                  </a:lnTo>
                  <a:lnTo>
                    <a:pt x="10" y="219"/>
                  </a:lnTo>
                  <a:lnTo>
                    <a:pt x="14" y="219"/>
                  </a:lnTo>
                  <a:lnTo>
                    <a:pt x="18" y="219"/>
                  </a:lnTo>
                  <a:lnTo>
                    <a:pt x="22" y="219"/>
                  </a:lnTo>
                  <a:lnTo>
                    <a:pt x="26" y="219"/>
                  </a:lnTo>
                  <a:lnTo>
                    <a:pt x="31" y="219"/>
                  </a:lnTo>
                  <a:lnTo>
                    <a:pt x="35" y="219"/>
                  </a:lnTo>
                  <a:lnTo>
                    <a:pt x="39" y="219"/>
                  </a:lnTo>
                  <a:lnTo>
                    <a:pt x="43" y="219"/>
                  </a:lnTo>
                  <a:lnTo>
                    <a:pt x="47" y="219"/>
                  </a:lnTo>
                  <a:lnTo>
                    <a:pt x="52" y="219"/>
                  </a:lnTo>
                  <a:lnTo>
                    <a:pt x="56" y="219"/>
                  </a:lnTo>
                  <a:lnTo>
                    <a:pt x="60" y="219"/>
                  </a:lnTo>
                  <a:lnTo>
                    <a:pt x="64" y="219"/>
                  </a:lnTo>
                  <a:lnTo>
                    <a:pt x="68" y="219"/>
                  </a:lnTo>
                  <a:lnTo>
                    <a:pt x="73" y="219"/>
                  </a:lnTo>
                  <a:lnTo>
                    <a:pt x="77" y="219"/>
                  </a:lnTo>
                  <a:lnTo>
                    <a:pt x="81" y="219"/>
                  </a:lnTo>
                  <a:lnTo>
                    <a:pt x="85" y="219"/>
                  </a:lnTo>
                  <a:lnTo>
                    <a:pt x="89" y="219"/>
                  </a:lnTo>
                  <a:lnTo>
                    <a:pt x="94" y="219"/>
                  </a:lnTo>
                  <a:lnTo>
                    <a:pt x="98" y="219"/>
                  </a:lnTo>
                  <a:lnTo>
                    <a:pt x="102" y="219"/>
                  </a:lnTo>
                  <a:lnTo>
                    <a:pt x="106" y="219"/>
                  </a:lnTo>
                  <a:lnTo>
                    <a:pt x="111" y="219"/>
                  </a:lnTo>
                  <a:lnTo>
                    <a:pt x="115" y="219"/>
                  </a:lnTo>
                  <a:lnTo>
                    <a:pt x="119" y="219"/>
                  </a:lnTo>
                  <a:lnTo>
                    <a:pt x="123" y="219"/>
                  </a:lnTo>
                  <a:lnTo>
                    <a:pt x="127" y="219"/>
                  </a:lnTo>
                  <a:lnTo>
                    <a:pt x="132" y="219"/>
                  </a:lnTo>
                  <a:lnTo>
                    <a:pt x="136" y="219"/>
                  </a:lnTo>
                  <a:lnTo>
                    <a:pt x="140" y="219"/>
                  </a:lnTo>
                  <a:lnTo>
                    <a:pt x="144" y="219"/>
                  </a:lnTo>
                  <a:lnTo>
                    <a:pt x="148" y="219"/>
                  </a:lnTo>
                  <a:lnTo>
                    <a:pt x="153" y="219"/>
                  </a:lnTo>
                  <a:lnTo>
                    <a:pt x="157" y="219"/>
                  </a:lnTo>
                  <a:lnTo>
                    <a:pt x="161" y="219"/>
                  </a:lnTo>
                  <a:lnTo>
                    <a:pt x="165" y="219"/>
                  </a:lnTo>
                  <a:lnTo>
                    <a:pt x="169" y="219"/>
                  </a:lnTo>
                  <a:lnTo>
                    <a:pt x="174" y="219"/>
                  </a:lnTo>
                  <a:lnTo>
                    <a:pt x="178" y="219"/>
                  </a:lnTo>
                  <a:lnTo>
                    <a:pt x="182" y="219"/>
                  </a:lnTo>
                  <a:lnTo>
                    <a:pt x="186" y="219"/>
                  </a:lnTo>
                  <a:lnTo>
                    <a:pt x="190" y="219"/>
                  </a:lnTo>
                  <a:lnTo>
                    <a:pt x="195" y="219"/>
                  </a:lnTo>
                  <a:lnTo>
                    <a:pt x="199" y="219"/>
                  </a:lnTo>
                  <a:lnTo>
                    <a:pt x="203" y="219"/>
                  </a:lnTo>
                  <a:lnTo>
                    <a:pt x="207" y="219"/>
                  </a:lnTo>
                  <a:lnTo>
                    <a:pt x="211" y="219"/>
                  </a:lnTo>
                  <a:lnTo>
                    <a:pt x="216" y="219"/>
                  </a:lnTo>
                  <a:lnTo>
                    <a:pt x="220" y="219"/>
                  </a:lnTo>
                  <a:lnTo>
                    <a:pt x="224" y="219"/>
                  </a:lnTo>
                  <a:lnTo>
                    <a:pt x="228" y="219"/>
                  </a:lnTo>
                  <a:lnTo>
                    <a:pt x="232" y="219"/>
                  </a:lnTo>
                  <a:lnTo>
                    <a:pt x="237" y="219"/>
                  </a:lnTo>
                  <a:lnTo>
                    <a:pt x="241" y="219"/>
                  </a:lnTo>
                  <a:lnTo>
                    <a:pt x="245" y="219"/>
                  </a:lnTo>
                  <a:lnTo>
                    <a:pt x="249" y="219"/>
                  </a:lnTo>
                  <a:lnTo>
                    <a:pt x="253" y="219"/>
                  </a:lnTo>
                  <a:lnTo>
                    <a:pt x="258" y="219"/>
                  </a:lnTo>
                  <a:lnTo>
                    <a:pt x="262" y="219"/>
                  </a:lnTo>
                  <a:lnTo>
                    <a:pt x="266" y="219"/>
                  </a:lnTo>
                  <a:lnTo>
                    <a:pt x="270" y="219"/>
                  </a:lnTo>
                  <a:lnTo>
                    <a:pt x="274" y="219"/>
                  </a:lnTo>
                  <a:lnTo>
                    <a:pt x="279" y="219"/>
                  </a:lnTo>
                  <a:lnTo>
                    <a:pt x="283" y="218"/>
                  </a:lnTo>
                  <a:lnTo>
                    <a:pt x="287" y="218"/>
                  </a:lnTo>
                  <a:lnTo>
                    <a:pt x="291" y="218"/>
                  </a:lnTo>
                  <a:lnTo>
                    <a:pt x="295" y="218"/>
                  </a:lnTo>
                  <a:lnTo>
                    <a:pt x="300" y="218"/>
                  </a:lnTo>
                  <a:lnTo>
                    <a:pt x="304" y="218"/>
                  </a:lnTo>
                  <a:lnTo>
                    <a:pt x="308" y="218"/>
                  </a:lnTo>
                  <a:lnTo>
                    <a:pt x="312" y="218"/>
                  </a:lnTo>
                  <a:lnTo>
                    <a:pt x="316" y="218"/>
                  </a:lnTo>
                  <a:lnTo>
                    <a:pt x="321" y="218"/>
                  </a:lnTo>
                  <a:lnTo>
                    <a:pt x="325" y="218"/>
                  </a:lnTo>
                  <a:lnTo>
                    <a:pt x="329" y="218"/>
                  </a:lnTo>
                  <a:lnTo>
                    <a:pt x="333" y="217"/>
                  </a:lnTo>
                  <a:lnTo>
                    <a:pt x="337" y="216"/>
                  </a:lnTo>
                  <a:lnTo>
                    <a:pt x="342" y="216"/>
                  </a:lnTo>
                  <a:lnTo>
                    <a:pt x="346" y="215"/>
                  </a:lnTo>
                  <a:lnTo>
                    <a:pt x="350" y="215"/>
                  </a:lnTo>
                  <a:lnTo>
                    <a:pt x="354" y="215"/>
                  </a:lnTo>
                  <a:lnTo>
                    <a:pt x="358" y="215"/>
                  </a:lnTo>
                  <a:lnTo>
                    <a:pt x="363" y="214"/>
                  </a:lnTo>
                  <a:lnTo>
                    <a:pt x="367" y="211"/>
                  </a:lnTo>
                  <a:lnTo>
                    <a:pt x="371" y="205"/>
                  </a:lnTo>
                  <a:lnTo>
                    <a:pt x="375" y="196"/>
                  </a:lnTo>
                  <a:lnTo>
                    <a:pt x="379" y="186"/>
                  </a:lnTo>
                  <a:lnTo>
                    <a:pt x="384" y="174"/>
                  </a:lnTo>
                  <a:lnTo>
                    <a:pt x="388" y="164"/>
                  </a:lnTo>
                  <a:lnTo>
                    <a:pt x="392" y="158"/>
                  </a:lnTo>
                  <a:lnTo>
                    <a:pt x="396" y="158"/>
                  </a:lnTo>
                  <a:lnTo>
                    <a:pt x="400" y="165"/>
                  </a:lnTo>
                  <a:lnTo>
                    <a:pt x="405" y="176"/>
                  </a:lnTo>
                  <a:lnTo>
                    <a:pt x="409" y="185"/>
                  </a:lnTo>
                  <a:lnTo>
                    <a:pt x="413" y="190"/>
                  </a:lnTo>
                  <a:lnTo>
                    <a:pt x="417" y="188"/>
                  </a:lnTo>
                  <a:lnTo>
                    <a:pt x="421" y="177"/>
                  </a:lnTo>
                  <a:lnTo>
                    <a:pt x="426" y="158"/>
                  </a:lnTo>
                  <a:lnTo>
                    <a:pt x="430" y="134"/>
                  </a:lnTo>
                  <a:lnTo>
                    <a:pt x="434" y="107"/>
                  </a:lnTo>
                  <a:lnTo>
                    <a:pt x="438" y="85"/>
                  </a:lnTo>
                  <a:lnTo>
                    <a:pt x="442" y="73"/>
                  </a:lnTo>
                  <a:lnTo>
                    <a:pt x="447" y="73"/>
                  </a:lnTo>
                  <a:lnTo>
                    <a:pt x="451" y="87"/>
                  </a:lnTo>
                  <a:lnTo>
                    <a:pt x="455" y="109"/>
                  </a:lnTo>
                  <a:lnTo>
                    <a:pt x="459" y="133"/>
                  </a:lnTo>
                  <a:lnTo>
                    <a:pt x="463" y="150"/>
                  </a:lnTo>
                  <a:lnTo>
                    <a:pt x="468" y="155"/>
                  </a:lnTo>
                  <a:lnTo>
                    <a:pt x="472" y="146"/>
                  </a:lnTo>
                  <a:lnTo>
                    <a:pt x="476" y="123"/>
                  </a:lnTo>
                  <a:lnTo>
                    <a:pt x="480" y="90"/>
                  </a:lnTo>
                  <a:lnTo>
                    <a:pt x="484" y="52"/>
                  </a:lnTo>
                  <a:lnTo>
                    <a:pt x="489" y="19"/>
                  </a:lnTo>
                  <a:lnTo>
                    <a:pt x="493" y="0"/>
                  </a:lnTo>
                  <a:lnTo>
                    <a:pt x="497" y="3"/>
                  </a:lnTo>
                  <a:lnTo>
                    <a:pt x="501" y="26"/>
                  </a:lnTo>
                  <a:lnTo>
                    <a:pt x="505" y="62"/>
                  </a:lnTo>
                  <a:lnTo>
                    <a:pt x="510" y="100"/>
                  </a:lnTo>
                  <a:lnTo>
                    <a:pt x="514" y="130"/>
                  </a:lnTo>
                  <a:lnTo>
                    <a:pt x="518" y="146"/>
                  </a:lnTo>
                  <a:lnTo>
                    <a:pt x="522" y="144"/>
                  </a:lnTo>
                  <a:lnTo>
                    <a:pt x="526" y="126"/>
                  </a:lnTo>
                  <a:lnTo>
                    <a:pt x="531" y="98"/>
                  </a:lnTo>
                  <a:lnTo>
                    <a:pt x="535" y="67"/>
                  </a:lnTo>
                  <a:lnTo>
                    <a:pt x="539" y="41"/>
                  </a:lnTo>
                  <a:lnTo>
                    <a:pt x="543" y="27"/>
                  </a:lnTo>
                  <a:lnTo>
                    <a:pt x="547" y="31"/>
                  </a:lnTo>
                  <a:lnTo>
                    <a:pt x="552" y="53"/>
                  </a:lnTo>
                  <a:lnTo>
                    <a:pt x="556" y="85"/>
                  </a:lnTo>
                  <a:lnTo>
                    <a:pt x="560" y="119"/>
                  </a:lnTo>
                  <a:lnTo>
                    <a:pt x="564" y="146"/>
                  </a:lnTo>
                  <a:lnTo>
                    <a:pt x="568" y="159"/>
                  </a:lnTo>
                  <a:lnTo>
                    <a:pt x="573" y="159"/>
                  </a:lnTo>
                  <a:lnTo>
                    <a:pt x="577" y="147"/>
                  </a:lnTo>
                  <a:lnTo>
                    <a:pt x="581" y="126"/>
                  </a:lnTo>
                  <a:lnTo>
                    <a:pt x="585" y="102"/>
                  </a:lnTo>
                  <a:lnTo>
                    <a:pt x="589" y="83"/>
                  </a:lnTo>
                  <a:lnTo>
                    <a:pt x="594" y="73"/>
                  </a:lnTo>
                  <a:lnTo>
                    <a:pt x="598" y="77"/>
                  </a:lnTo>
                  <a:lnTo>
                    <a:pt x="602" y="95"/>
                  </a:lnTo>
                  <a:lnTo>
                    <a:pt x="606" y="121"/>
                  </a:lnTo>
                  <a:lnTo>
                    <a:pt x="610" y="149"/>
                  </a:lnTo>
                  <a:lnTo>
                    <a:pt x="615" y="170"/>
                  </a:lnTo>
                  <a:lnTo>
                    <a:pt x="619" y="183"/>
                  </a:lnTo>
                  <a:lnTo>
                    <a:pt x="623" y="185"/>
                  </a:lnTo>
                  <a:lnTo>
                    <a:pt x="627" y="178"/>
                  </a:lnTo>
                  <a:lnTo>
                    <a:pt x="631" y="165"/>
                  </a:lnTo>
                  <a:lnTo>
                    <a:pt x="636" y="150"/>
                  </a:lnTo>
                  <a:lnTo>
                    <a:pt x="640" y="137"/>
                  </a:lnTo>
                  <a:lnTo>
                    <a:pt x="644" y="131"/>
                  </a:lnTo>
                  <a:lnTo>
                    <a:pt x="648" y="133"/>
                  </a:lnTo>
                  <a:lnTo>
                    <a:pt x="652" y="143"/>
                  </a:lnTo>
                  <a:lnTo>
                    <a:pt x="657" y="159"/>
                  </a:lnTo>
                  <a:lnTo>
                    <a:pt x="661" y="176"/>
                  </a:lnTo>
                  <a:lnTo>
                    <a:pt x="665" y="190"/>
                  </a:lnTo>
                  <a:lnTo>
                    <a:pt x="669" y="198"/>
                  </a:lnTo>
                  <a:lnTo>
                    <a:pt x="673" y="199"/>
                  </a:lnTo>
                  <a:lnTo>
                    <a:pt x="678" y="195"/>
                  </a:lnTo>
                  <a:lnTo>
                    <a:pt x="682" y="187"/>
                  </a:lnTo>
                  <a:lnTo>
                    <a:pt x="686" y="178"/>
                  </a:lnTo>
                  <a:lnTo>
                    <a:pt x="690" y="169"/>
                  </a:lnTo>
                  <a:lnTo>
                    <a:pt x="694" y="165"/>
                  </a:lnTo>
                  <a:lnTo>
                    <a:pt x="699" y="166"/>
                  </a:lnTo>
                  <a:lnTo>
                    <a:pt x="703" y="173"/>
                  </a:lnTo>
                  <a:lnTo>
                    <a:pt x="707" y="183"/>
                  </a:lnTo>
                  <a:lnTo>
                    <a:pt x="711" y="194"/>
                  </a:lnTo>
                  <a:lnTo>
                    <a:pt x="715" y="204"/>
                  </a:lnTo>
                  <a:lnTo>
                    <a:pt x="720" y="210"/>
                  </a:lnTo>
                  <a:lnTo>
                    <a:pt x="724" y="212"/>
                  </a:lnTo>
                  <a:lnTo>
                    <a:pt x="728" y="212"/>
                  </a:lnTo>
                  <a:lnTo>
                    <a:pt x="732" y="209"/>
                  </a:lnTo>
                  <a:lnTo>
                    <a:pt x="736" y="206"/>
                  </a:lnTo>
                  <a:lnTo>
                    <a:pt x="741" y="203"/>
                  </a:lnTo>
                  <a:lnTo>
                    <a:pt x="745" y="201"/>
                  </a:lnTo>
                  <a:lnTo>
                    <a:pt x="749" y="201"/>
                  </a:lnTo>
                  <a:lnTo>
                    <a:pt x="753" y="203"/>
                  </a:lnTo>
                  <a:lnTo>
                    <a:pt x="757" y="206"/>
                  </a:lnTo>
                  <a:lnTo>
                    <a:pt x="762" y="210"/>
                  </a:lnTo>
                  <a:lnTo>
                    <a:pt x="766" y="213"/>
                  </a:lnTo>
                  <a:lnTo>
                    <a:pt x="770" y="216"/>
                  </a:lnTo>
                  <a:lnTo>
                    <a:pt x="774" y="216"/>
                  </a:lnTo>
                  <a:lnTo>
                    <a:pt x="778" y="216"/>
                  </a:lnTo>
                  <a:lnTo>
                    <a:pt x="783" y="215"/>
                  </a:lnTo>
                  <a:lnTo>
                    <a:pt x="787" y="214"/>
                  </a:lnTo>
                  <a:lnTo>
                    <a:pt x="791" y="213"/>
                  </a:lnTo>
                  <a:lnTo>
                    <a:pt x="795" y="212"/>
                  </a:lnTo>
                  <a:lnTo>
                    <a:pt x="799" y="212"/>
                  </a:lnTo>
                  <a:lnTo>
                    <a:pt x="804" y="213"/>
                  </a:lnTo>
                  <a:lnTo>
                    <a:pt x="808" y="214"/>
                  </a:lnTo>
                  <a:lnTo>
                    <a:pt x="812" y="216"/>
                  </a:lnTo>
                  <a:lnTo>
                    <a:pt x="816" y="217"/>
                  </a:lnTo>
                  <a:lnTo>
                    <a:pt x="820" y="218"/>
                  </a:lnTo>
                  <a:lnTo>
                    <a:pt x="825" y="218"/>
                  </a:lnTo>
                  <a:lnTo>
                    <a:pt x="829" y="218"/>
                  </a:lnTo>
                  <a:lnTo>
                    <a:pt x="833" y="218"/>
                  </a:lnTo>
                  <a:lnTo>
                    <a:pt x="837" y="218"/>
                  </a:lnTo>
                  <a:lnTo>
                    <a:pt x="841" y="218"/>
                  </a:lnTo>
                  <a:lnTo>
                    <a:pt x="846" y="218"/>
                  </a:lnTo>
                  <a:lnTo>
                    <a:pt x="850" y="218"/>
                  </a:lnTo>
                  <a:lnTo>
                    <a:pt x="854" y="218"/>
                  </a:lnTo>
                  <a:lnTo>
                    <a:pt x="858" y="218"/>
                  </a:lnTo>
                  <a:lnTo>
                    <a:pt x="862" y="218"/>
                  </a:lnTo>
                  <a:lnTo>
                    <a:pt x="867" y="219"/>
                  </a:lnTo>
                  <a:lnTo>
                    <a:pt x="871" y="219"/>
                  </a:lnTo>
                  <a:lnTo>
                    <a:pt x="875" y="219"/>
                  </a:lnTo>
                  <a:lnTo>
                    <a:pt x="879" y="219"/>
                  </a:lnTo>
                  <a:lnTo>
                    <a:pt x="883" y="219"/>
                  </a:lnTo>
                  <a:lnTo>
                    <a:pt x="888" y="219"/>
                  </a:lnTo>
                  <a:lnTo>
                    <a:pt x="892" y="219"/>
                  </a:lnTo>
                  <a:lnTo>
                    <a:pt x="896" y="219"/>
                  </a:lnTo>
                  <a:lnTo>
                    <a:pt x="900" y="219"/>
                  </a:lnTo>
                  <a:lnTo>
                    <a:pt x="904" y="219"/>
                  </a:lnTo>
                  <a:lnTo>
                    <a:pt x="909" y="219"/>
                  </a:lnTo>
                  <a:lnTo>
                    <a:pt x="913" y="219"/>
                  </a:lnTo>
                  <a:lnTo>
                    <a:pt x="917" y="219"/>
                  </a:lnTo>
                  <a:lnTo>
                    <a:pt x="921" y="219"/>
                  </a:lnTo>
                  <a:lnTo>
                    <a:pt x="925" y="219"/>
                  </a:lnTo>
                  <a:lnTo>
                    <a:pt x="930" y="219"/>
                  </a:lnTo>
                  <a:lnTo>
                    <a:pt x="934" y="219"/>
                  </a:lnTo>
                  <a:lnTo>
                    <a:pt x="938" y="219"/>
                  </a:lnTo>
                  <a:lnTo>
                    <a:pt x="942" y="219"/>
                  </a:lnTo>
                  <a:lnTo>
                    <a:pt x="946" y="219"/>
                  </a:lnTo>
                  <a:lnTo>
                    <a:pt x="951" y="219"/>
                  </a:lnTo>
                  <a:lnTo>
                    <a:pt x="955" y="219"/>
                  </a:lnTo>
                  <a:lnTo>
                    <a:pt x="959" y="219"/>
                  </a:lnTo>
                  <a:lnTo>
                    <a:pt x="962" y="21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" name="Rectangle 266"/>
            <p:cNvSpPr>
              <a:spLocks noChangeArrowheads="1"/>
            </p:cNvSpPr>
            <p:nvPr/>
          </p:nvSpPr>
          <p:spPr bwMode="auto">
            <a:xfrm>
              <a:off x="1992" y="737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1102.1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71" name="Rectangle 267"/>
            <p:cNvSpPr>
              <a:spLocks noChangeArrowheads="1"/>
            </p:cNvSpPr>
            <p:nvPr/>
          </p:nvSpPr>
          <p:spPr bwMode="auto">
            <a:xfrm>
              <a:off x="2292" y="899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1103.1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72" name="Rectangle 268"/>
            <p:cNvSpPr>
              <a:spLocks noChangeArrowheads="1"/>
            </p:cNvSpPr>
            <p:nvPr/>
          </p:nvSpPr>
          <p:spPr bwMode="auto">
            <a:xfrm>
              <a:off x="1686" y="1175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1101.1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73" name="Rectangle 269"/>
            <p:cNvSpPr>
              <a:spLocks noChangeArrowheads="1"/>
            </p:cNvSpPr>
            <p:nvPr/>
          </p:nvSpPr>
          <p:spPr bwMode="auto">
            <a:xfrm>
              <a:off x="2598" y="1175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1104.1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74" name="Rectangle 270"/>
            <p:cNvSpPr>
              <a:spLocks noChangeArrowheads="1"/>
            </p:cNvSpPr>
            <p:nvPr/>
          </p:nvSpPr>
          <p:spPr bwMode="auto">
            <a:xfrm>
              <a:off x="2898" y="1523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1105.1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75" name="Rectangle 271"/>
            <p:cNvSpPr>
              <a:spLocks noChangeArrowheads="1"/>
            </p:cNvSpPr>
            <p:nvPr/>
          </p:nvSpPr>
          <p:spPr bwMode="auto">
            <a:xfrm>
              <a:off x="1386" y="1685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1100.1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76" name="Rectangle 272"/>
            <p:cNvSpPr>
              <a:spLocks noChangeArrowheads="1"/>
            </p:cNvSpPr>
            <p:nvPr/>
          </p:nvSpPr>
          <p:spPr bwMode="auto">
            <a:xfrm>
              <a:off x="3198" y="1727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1106.1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77" name="Rectangle 273"/>
            <p:cNvSpPr>
              <a:spLocks noChangeArrowheads="1"/>
            </p:cNvSpPr>
            <p:nvPr/>
          </p:nvSpPr>
          <p:spPr bwMode="auto">
            <a:xfrm>
              <a:off x="3504" y="1943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1107.1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78" name="Rectangle 274"/>
            <p:cNvSpPr>
              <a:spLocks noChangeArrowheads="1"/>
            </p:cNvSpPr>
            <p:nvPr/>
          </p:nvSpPr>
          <p:spPr bwMode="auto">
            <a:xfrm>
              <a:off x="3852" y="2009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1108.2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82" name="Freeform 278"/>
            <p:cNvSpPr>
              <a:spLocks/>
            </p:cNvSpPr>
            <p:nvPr/>
          </p:nvSpPr>
          <p:spPr bwMode="auto">
            <a:xfrm>
              <a:off x="-798" y="2285"/>
              <a:ext cx="5772" cy="1314"/>
            </a:xfrm>
            <a:custGeom>
              <a:avLst/>
              <a:gdLst>
                <a:gd name="T0" fmla="*/ 14 w 962"/>
                <a:gd name="T1" fmla="*/ 219 h 219"/>
                <a:gd name="T2" fmla="*/ 29 w 962"/>
                <a:gd name="T3" fmla="*/ 219 h 219"/>
                <a:gd name="T4" fmla="*/ 44 w 962"/>
                <a:gd name="T5" fmla="*/ 219 h 219"/>
                <a:gd name="T6" fmla="*/ 59 w 962"/>
                <a:gd name="T7" fmla="*/ 219 h 219"/>
                <a:gd name="T8" fmla="*/ 75 w 962"/>
                <a:gd name="T9" fmla="*/ 219 h 219"/>
                <a:gd name="T10" fmla="*/ 90 w 962"/>
                <a:gd name="T11" fmla="*/ 219 h 219"/>
                <a:gd name="T12" fmla="*/ 105 w 962"/>
                <a:gd name="T13" fmla="*/ 219 h 219"/>
                <a:gd name="T14" fmla="*/ 120 w 962"/>
                <a:gd name="T15" fmla="*/ 219 h 219"/>
                <a:gd name="T16" fmla="*/ 135 w 962"/>
                <a:gd name="T17" fmla="*/ 219 h 219"/>
                <a:gd name="T18" fmla="*/ 150 w 962"/>
                <a:gd name="T19" fmla="*/ 219 h 219"/>
                <a:gd name="T20" fmla="*/ 166 w 962"/>
                <a:gd name="T21" fmla="*/ 219 h 219"/>
                <a:gd name="T22" fmla="*/ 181 w 962"/>
                <a:gd name="T23" fmla="*/ 219 h 219"/>
                <a:gd name="T24" fmla="*/ 196 w 962"/>
                <a:gd name="T25" fmla="*/ 219 h 219"/>
                <a:gd name="T26" fmla="*/ 211 w 962"/>
                <a:gd name="T27" fmla="*/ 219 h 219"/>
                <a:gd name="T28" fmla="*/ 226 w 962"/>
                <a:gd name="T29" fmla="*/ 219 h 219"/>
                <a:gd name="T30" fmla="*/ 242 w 962"/>
                <a:gd name="T31" fmla="*/ 219 h 219"/>
                <a:gd name="T32" fmla="*/ 257 w 962"/>
                <a:gd name="T33" fmla="*/ 219 h 219"/>
                <a:gd name="T34" fmla="*/ 272 w 962"/>
                <a:gd name="T35" fmla="*/ 219 h 219"/>
                <a:gd name="T36" fmla="*/ 287 w 962"/>
                <a:gd name="T37" fmla="*/ 217 h 219"/>
                <a:gd name="T38" fmla="*/ 302 w 962"/>
                <a:gd name="T39" fmla="*/ 217 h 219"/>
                <a:gd name="T40" fmla="*/ 318 w 962"/>
                <a:gd name="T41" fmla="*/ 219 h 219"/>
                <a:gd name="T42" fmla="*/ 333 w 962"/>
                <a:gd name="T43" fmla="*/ 218 h 219"/>
                <a:gd name="T44" fmla="*/ 348 w 962"/>
                <a:gd name="T45" fmla="*/ 215 h 219"/>
                <a:gd name="T46" fmla="*/ 363 w 962"/>
                <a:gd name="T47" fmla="*/ 217 h 219"/>
                <a:gd name="T48" fmla="*/ 379 w 962"/>
                <a:gd name="T49" fmla="*/ 202 h 219"/>
                <a:gd name="T50" fmla="*/ 394 w 962"/>
                <a:gd name="T51" fmla="*/ 156 h 219"/>
                <a:gd name="T52" fmla="*/ 409 w 962"/>
                <a:gd name="T53" fmla="*/ 175 h 219"/>
                <a:gd name="T54" fmla="*/ 424 w 962"/>
                <a:gd name="T55" fmla="*/ 195 h 219"/>
                <a:gd name="T56" fmla="*/ 440 w 962"/>
                <a:gd name="T57" fmla="*/ 104 h 219"/>
                <a:gd name="T58" fmla="*/ 455 w 962"/>
                <a:gd name="T59" fmla="*/ 85 h 219"/>
                <a:gd name="T60" fmla="*/ 470 w 962"/>
                <a:gd name="T61" fmla="*/ 179 h 219"/>
                <a:gd name="T62" fmla="*/ 485 w 962"/>
                <a:gd name="T63" fmla="*/ 107 h 219"/>
                <a:gd name="T64" fmla="*/ 501 w 962"/>
                <a:gd name="T65" fmla="*/ 2 h 219"/>
                <a:gd name="T66" fmla="*/ 516 w 962"/>
                <a:gd name="T67" fmla="*/ 137 h 219"/>
                <a:gd name="T68" fmla="*/ 531 w 962"/>
                <a:gd name="T69" fmla="*/ 162 h 219"/>
                <a:gd name="T70" fmla="*/ 547 w 962"/>
                <a:gd name="T71" fmla="*/ 51 h 219"/>
                <a:gd name="T72" fmla="*/ 562 w 962"/>
                <a:gd name="T73" fmla="*/ 117 h 219"/>
                <a:gd name="T74" fmla="*/ 577 w 962"/>
                <a:gd name="T75" fmla="*/ 189 h 219"/>
                <a:gd name="T76" fmla="*/ 592 w 962"/>
                <a:gd name="T77" fmla="*/ 118 h 219"/>
                <a:gd name="T78" fmla="*/ 608 w 962"/>
                <a:gd name="T79" fmla="*/ 119 h 219"/>
                <a:gd name="T80" fmla="*/ 623 w 962"/>
                <a:gd name="T81" fmla="*/ 196 h 219"/>
                <a:gd name="T82" fmla="*/ 638 w 962"/>
                <a:gd name="T83" fmla="*/ 178 h 219"/>
                <a:gd name="T84" fmla="*/ 654 w 962"/>
                <a:gd name="T85" fmla="*/ 153 h 219"/>
                <a:gd name="T86" fmla="*/ 669 w 962"/>
                <a:gd name="T87" fmla="*/ 198 h 219"/>
                <a:gd name="T88" fmla="*/ 684 w 962"/>
                <a:gd name="T89" fmla="*/ 202 h 219"/>
                <a:gd name="T90" fmla="*/ 700 w 962"/>
                <a:gd name="T91" fmla="*/ 177 h 219"/>
                <a:gd name="T92" fmla="*/ 715 w 962"/>
                <a:gd name="T93" fmla="*/ 198 h 219"/>
                <a:gd name="T94" fmla="*/ 730 w 962"/>
                <a:gd name="T95" fmla="*/ 215 h 219"/>
                <a:gd name="T96" fmla="*/ 746 w 962"/>
                <a:gd name="T97" fmla="*/ 208 h 219"/>
                <a:gd name="T98" fmla="*/ 761 w 962"/>
                <a:gd name="T99" fmla="*/ 210 h 219"/>
                <a:gd name="T100" fmla="*/ 776 w 962"/>
                <a:gd name="T101" fmla="*/ 217 h 219"/>
                <a:gd name="T102" fmla="*/ 792 w 962"/>
                <a:gd name="T103" fmla="*/ 215 h 219"/>
                <a:gd name="T104" fmla="*/ 807 w 962"/>
                <a:gd name="T105" fmla="*/ 213 h 219"/>
                <a:gd name="T106" fmla="*/ 822 w 962"/>
                <a:gd name="T107" fmla="*/ 218 h 219"/>
                <a:gd name="T108" fmla="*/ 838 w 962"/>
                <a:gd name="T109" fmla="*/ 219 h 219"/>
                <a:gd name="T110" fmla="*/ 853 w 962"/>
                <a:gd name="T111" fmla="*/ 218 h 219"/>
                <a:gd name="T112" fmla="*/ 869 w 962"/>
                <a:gd name="T113" fmla="*/ 219 h 219"/>
                <a:gd name="T114" fmla="*/ 884 w 962"/>
                <a:gd name="T115" fmla="*/ 219 h 219"/>
                <a:gd name="T116" fmla="*/ 899 w 962"/>
                <a:gd name="T117" fmla="*/ 219 h 219"/>
                <a:gd name="T118" fmla="*/ 915 w 962"/>
                <a:gd name="T119" fmla="*/ 219 h 219"/>
                <a:gd name="T120" fmla="*/ 930 w 962"/>
                <a:gd name="T121" fmla="*/ 219 h 219"/>
                <a:gd name="T122" fmla="*/ 945 w 962"/>
                <a:gd name="T123" fmla="*/ 219 h 219"/>
                <a:gd name="T124" fmla="*/ 961 w 962"/>
                <a:gd name="T125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62" h="219">
                  <a:moveTo>
                    <a:pt x="0" y="219"/>
                  </a:moveTo>
                  <a:lnTo>
                    <a:pt x="0" y="219"/>
                  </a:lnTo>
                  <a:lnTo>
                    <a:pt x="1" y="219"/>
                  </a:lnTo>
                  <a:lnTo>
                    <a:pt x="2" y="219"/>
                  </a:lnTo>
                  <a:lnTo>
                    <a:pt x="2" y="219"/>
                  </a:lnTo>
                  <a:lnTo>
                    <a:pt x="3" y="219"/>
                  </a:lnTo>
                  <a:lnTo>
                    <a:pt x="4" y="219"/>
                  </a:lnTo>
                  <a:lnTo>
                    <a:pt x="4" y="219"/>
                  </a:lnTo>
                  <a:lnTo>
                    <a:pt x="5" y="219"/>
                  </a:lnTo>
                  <a:lnTo>
                    <a:pt x="6" y="219"/>
                  </a:lnTo>
                  <a:lnTo>
                    <a:pt x="6" y="219"/>
                  </a:lnTo>
                  <a:lnTo>
                    <a:pt x="7" y="219"/>
                  </a:lnTo>
                  <a:lnTo>
                    <a:pt x="8" y="219"/>
                  </a:lnTo>
                  <a:lnTo>
                    <a:pt x="8" y="219"/>
                  </a:lnTo>
                  <a:lnTo>
                    <a:pt x="9" y="219"/>
                  </a:lnTo>
                  <a:lnTo>
                    <a:pt x="10" y="219"/>
                  </a:lnTo>
                  <a:lnTo>
                    <a:pt x="10" y="219"/>
                  </a:lnTo>
                  <a:lnTo>
                    <a:pt x="11" y="219"/>
                  </a:lnTo>
                  <a:lnTo>
                    <a:pt x="12" y="219"/>
                  </a:lnTo>
                  <a:lnTo>
                    <a:pt x="13" y="219"/>
                  </a:lnTo>
                  <a:lnTo>
                    <a:pt x="13" y="219"/>
                  </a:lnTo>
                  <a:lnTo>
                    <a:pt x="14" y="219"/>
                  </a:lnTo>
                  <a:lnTo>
                    <a:pt x="15" y="219"/>
                  </a:lnTo>
                  <a:lnTo>
                    <a:pt x="15" y="219"/>
                  </a:lnTo>
                  <a:lnTo>
                    <a:pt x="16" y="219"/>
                  </a:lnTo>
                  <a:lnTo>
                    <a:pt x="17" y="219"/>
                  </a:lnTo>
                  <a:lnTo>
                    <a:pt x="17" y="219"/>
                  </a:lnTo>
                  <a:lnTo>
                    <a:pt x="18" y="219"/>
                  </a:lnTo>
                  <a:lnTo>
                    <a:pt x="19" y="219"/>
                  </a:lnTo>
                  <a:lnTo>
                    <a:pt x="19" y="219"/>
                  </a:lnTo>
                  <a:lnTo>
                    <a:pt x="20" y="219"/>
                  </a:lnTo>
                  <a:lnTo>
                    <a:pt x="21" y="219"/>
                  </a:lnTo>
                  <a:lnTo>
                    <a:pt x="22" y="219"/>
                  </a:lnTo>
                  <a:lnTo>
                    <a:pt x="22" y="219"/>
                  </a:lnTo>
                  <a:lnTo>
                    <a:pt x="23" y="219"/>
                  </a:lnTo>
                  <a:lnTo>
                    <a:pt x="24" y="219"/>
                  </a:lnTo>
                  <a:lnTo>
                    <a:pt x="24" y="219"/>
                  </a:lnTo>
                  <a:lnTo>
                    <a:pt x="25" y="219"/>
                  </a:lnTo>
                  <a:lnTo>
                    <a:pt x="26" y="219"/>
                  </a:lnTo>
                  <a:lnTo>
                    <a:pt x="26" y="219"/>
                  </a:lnTo>
                  <a:lnTo>
                    <a:pt x="27" y="219"/>
                  </a:lnTo>
                  <a:lnTo>
                    <a:pt x="28" y="219"/>
                  </a:lnTo>
                  <a:lnTo>
                    <a:pt x="28" y="219"/>
                  </a:lnTo>
                  <a:lnTo>
                    <a:pt x="29" y="219"/>
                  </a:lnTo>
                  <a:lnTo>
                    <a:pt x="30" y="219"/>
                  </a:lnTo>
                  <a:lnTo>
                    <a:pt x="30" y="219"/>
                  </a:lnTo>
                  <a:lnTo>
                    <a:pt x="31" y="219"/>
                  </a:lnTo>
                  <a:lnTo>
                    <a:pt x="32" y="219"/>
                  </a:lnTo>
                  <a:lnTo>
                    <a:pt x="33" y="219"/>
                  </a:lnTo>
                  <a:lnTo>
                    <a:pt x="33" y="219"/>
                  </a:lnTo>
                  <a:lnTo>
                    <a:pt x="34" y="219"/>
                  </a:lnTo>
                  <a:lnTo>
                    <a:pt x="35" y="219"/>
                  </a:lnTo>
                  <a:lnTo>
                    <a:pt x="35" y="219"/>
                  </a:lnTo>
                  <a:lnTo>
                    <a:pt x="36" y="219"/>
                  </a:lnTo>
                  <a:lnTo>
                    <a:pt x="37" y="219"/>
                  </a:lnTo>
                  <a:lnTo>
                    <a:pt x="37" y="219"/>
                  </a:lnTo>
                  <a:lnTo>
                    <a:pt x="38" y="219"/>
                  </a:lnTo>
                  <a:lnTo>
                    <a:pt x="39" y="219"/>
                  </a:lnTo>
                  <a:lnTo>
                    <a:pt x="39" y="219"/>
                  </a:lnTo>
                  <a:lnTo>
                    <a:pt x="40" y="219"/>
                  </a:lnTo>
                  <a:lnTo>
                    <a:pt x="41" y="219"/>
                  </a:lnTo>
                  <a:lnTo>
                    <a:pt x="41" y="219"/>
                  </a:lnTo>
                  <a:lnTo>
                    <a:pt x="42" y="219"/>
                  </a:lnTo>
                  <a:lnTo>
                    <a:pt x="43" y="219"/>
                  </a:lnTo>
                  <a:lnTo>
                    <a:pt x="44" y="219"/>
                  </a:lnTo>
                  <a:lnTo>
                    <a:pt x="44" y="219"/>
                  </a:lnTo>
                  <a:lnTo>
                    <a:pt x="45" y="219"/>
                  </a:lnTo>
                  <a:lnTo>
                    <a:pt x="46" y="219"/>
                  </a:lnTo>
                  <a:lnTo>
                    <a:pt x="46" y="219"/>
                  </a:lnTo>
                  <a:lnTo>
                    <a:pt x="47" y="219"/>
                  </a:lnTo>
                  <a:lnTo>
                    <a:pt x="48" y="219"/>
                  </a:lnTo>
                  <a:lnTo>
                    <a:pt x="48" y="219"/>
                  </a:lnTo>
                  <a:lnTo>
                    <a:pt x="49" y="219"/>
                  </a:lnTo>
                  <a:lnTo>
                    <a:pt x="50" y="219"/>
                  </a:lnTo>
                  <a:lnTo>
                    <a:pt x="50" y="219"/>
                  </a:lnTo>
                  <a:lnTo>
                    <a:pt x="51" y="219"/>
                  </a:lnTo>
                  <a:lnTo>
                    <a:pt x="52" y="219"/>
                  </a:lnTo>
                  <a:lnTo>
                    <a:pt x="52" y="219"/>
                  </a:lnTo>
                  <a:lnTo>
                    <a:pt x="53" y="219"/>
                  </a:lnTo>
                  <a:lnTo>
                    <a:pt x="54" y="219"/>
                  </a:lnTo>
                  <a:lnTo>
                    <a:pt x="55" y="219"/>
                  </a:lnTo>
                  <a:lnTo>
                    <a:pt x="55" y="219"/>
                  </a:lnTo>
                  <a:lnTo>
                    <a:pt x="56" y="219"/>
                  </a:lnTo>
                  <a:lnTo>
                    <a:pt x="57" y="219"/>
                  </a:lnTo>
                  <a:lnTo>
                    <a:pt x="57" y="219"/>
                  </a:lnTo>
                  <a:lnTo>
                    <a:pt x="58" y="219"/>
                  </a:lnTo>
                  <a:lnTo>
                    <a:pt x="59" y="219"/>
                  </a:lnTo>
                  <a:lnTo>
                    <a:pt x="59" y="219"/>
                  </a:lnTo>
                  <a:lnTo>
                    <a:pt x="60" y="219"/>
                  </a:lnTo>
                  <a:lnTo>
                    <a:pt x="61" y="219"/>
                  </a:lnTo>
                  <a:lnTo>
                    <a:pt x="61" y="219"/>
                  </a:lnTo>
                  <a:lnTo>
                    <a:pt x="62" y="219"/>
                  </a:lnTo>
                  <a:lnTo>
                    <a:pt x="63" y="219"/>
                  </a:lnTo>
                  <a:lnTo>
                    <a:pt x="64" y="219"/>
                  </a:lnTo>
                  <a:lnTo>
                    <a:pt x="64" y="219"/>
                  </a:lnTo>
                  <a:lnTo>
                    <a:pt x="65" y="219"/>
                  </a:lnTo>
                  <a:lnTo>
                    <a:pt x="66" y="219"/>
                  </a:lnTo>
                  <a:lnTo>
                    <a:pt x="66" y="219"/>
                  </a:lnTo>
                  <a:lnTo>
                    <a:pt x="67" y="219"/>
                  </a:lnTo>
                  <a:lnTo>
                    <a:pt x="68" y="219"/>
                  </a:lnTo>
                  <a:lnTo>
                    <a:pt x="68" y="219"/>
                  </a:lnTo>
                  <a:lnTo>
                    <a:pt x="69" y="219"/>
                  </a:lnTo>
                  <a:lnTo>
                    <a:pt x="70" y="219"/>
                  </a:lnTo>
                  <a:lnTo>
                    <a:pt x="70" y="219"/>
                  </a:lnTo>
                  <a:lnTo>
                    <a:pt x="71" y="219"/>
                  </a:lnTo>
                  <a:lnTo>
                    <a:pt x="72" y="219"/>
                  </a:lnTo>
                  <a:lnTo>
                    <a:pt x="72" y="219"/>
                  </a:lnTo>
                  <a:lnTo>
                    <a:pt x="73" y="219"/>
                  </a:lnTo>
                  <a:lnTo>
                    <a:pt x="74" y="219"/>
                  </a:lnTo>
                  <a:lnTo>
                    <a:pt x="75" y="219"/>
                  </a:lnTo>
                  <a:lnTo>
                    <a:pt x="75" y="219"/>
                  </a:lnTo>
                  <a:lnTo>
                    <a:pt x="76" y="219"/>
                  </a:lnTo>
                  <a:lnTo>
                    <a:pt x="77" y="219"/>
                  </a:lnTo>
                  <a:lnTo>
                    <a:pt x="77" y="219"/>
                  </a:lnTo>
                  <a:lnTo>
                    <a:pt x="78" y="219"/>
                  </a:lnTo>
                  <a:lnTo>
                    <a:pt x="79" y="219"/>
                  </a:lnTo>
                  <a:lnTo>
                    <a:pt x="79" y="219"/>
                  </a:lnTo>
                  <a:lnTo>
                    <a:pt x="80" y="219"/>
                  </a:lnTo>
                  <a:lnTo>
                    <a:pt x="81" y="219"/>
                  </a:lnTo>
                  <a:lnTo>
                    <a:pt x="81" y="219"/>
                  </a:lnTo>
                  <a:lnTo>
                    <a:pt x="82" y="219"/>
                  </a:lnTo>
                  <a:lnTo>
                    <a:pt x="83" y="219"/>
                  </a:lnTo>
                  <a:lnTo>
                    <a:pt x="83" y="219"/>
                  </a:lnTo>
                  <a:lnTo>
                    <a:pt x="84" y="219"/>
                  </a:lnTo>
                  <a:lnTo>
                    <a:pt x="85" y="219"/>
                  </a:lnTo>
                  <a:lnTo>
                    <a:pt x="86" y="219"/>
                  </a:lnTo>
                  <a:lnTo>
                    <a:pt x="86" y="219"/>
                  </a:lnTo>
                  <a:lnTo>
                    <a:pt x="87" y="219"/>
                  </a:lnTo>
                  <a:lnTo>
                    <a:pt x="88" y="219"/>
                  </a:lnTo>
                  <a:lnTo>
                    <a:pt x="88" y="219"/>
                  </a:lnTo>
                  <a:lnTo>
                    <a:pt x="89" y="219"/>
                  </a:lnTo>
                  <a:lnTo>
                    <a:pt x="90" y="219"/>
                  </a:lnTo>
                  <a:lnTo>
                    <a:pt x="90" y="219"/>
                  </a:lnTo>
                  <a:lnTo>
                    <a:pt x="91" y="219"/>
                  </a:lnTo>
                  <a:lnTo>
                    <a:pt x="92" y="219"/>
                  </a:lnTo>
                  <a:lnTo>
                    <a:pt x="92" y="219"/>
                  </a:lnTo>
                  <a:lnTo>
                    <a:pt x="93" y="219"/>
                  </a:lnTo>
                  <a:lnTo>
                    <a:pt x="94" y="219"/>
                  </a:lnTo>
                  <a:lnTo>
                    <a:pt x="95" y="219"/>
                  </a:lnTo>
                  <a:lnTo>
                    <a:pt x="95" y="219"/>
                  </a:lnTo>
                  <a:lnTo>
                    <a:pt x="96" y="219"/>
                  </a:lnTo>
                  <a:lnTo>
                    <a:pt x="97" y="219"/>
                  </a:lnTo>
                  <a:lnTo>
                    <a:pt x="97" y="219"/>
                  </a:lnTo>
                  <a:lnTo>
                    <a:pt x="98" y="219"/>
                  </a:lnTo>
                  <a:lnTo>
                    <a:pt x="99" y="219"/>
                  </a:lnTo>
                  <a:lnTo>
                    <a:pt x="99" y="219"/>
                  </a:lnTo>
                  <a:lnTo>
                    <a:pt x="100" y="219"/>
                  </a:lnTo>
                  <a:lnTo>
                    <a:pt x="101" y="219"/>
                  </a:lnTo>
                  <a:lnTo>
                    <a:pt x="101" y="219"/>
                  </a:lnTo>
                  <a:lnTo>
                    <a:pt x="102" y="219"/>
                  </a:lnTo>
                  <a:lnTo>
                    <a:pt x="103" y="219"/>
                  </a:lnTo>
                  <a:lnTo>
                    <a:pt x="103" y="219"/>
                  </a:lnTo>
                  <a:lnTo>
                    <a:pt x="104" y="219"/>
                  </a:lnTo>
                  <a:lnTo>
                    <a:pt x="105" y="219"/>
                  </a:lnTo>
                  <a:lnTo>
                    <a:pt x="106" y="219"/>
                  </a:lnTo>
                  <a:lnTo>
                    <a:pt x="106" y="219"/>
                  </a:lnTo>
                  <a:lnTo>
                    <a:pt x="107" y="219"/>
                  </a:lnTo>
                  <a:lnTo>
                    <a:pt x="108" y="219"/>
                  </a:lnTo>
                  <a:lnTo>
                    <a:pt x="108" y="219"/>
                  </a:lnTo>
                  <a:lnTo>
                    <a:pt x="109" y="219"/>
                  </a:lnTo>
                  <a:lnTo>
                    <a:pt x="110" y="219"/>
                  </a:lnTo>
                  <a:lnTo>
                    <a:pt x="110" y="219"/>
                  </a:lnTo>
                  <a:lnTo>
                    <a:pt x="111" y="219"/>
                  </a:lnTo>
                  <a:lnTo>
                    <a:pt x="112" y="219"/>
                  </a:lnTo>
                  <a:lnTo>
                    <a:pt x="112" y="219"/>
                  </a:lnTo>
                  <a:lnTo>
                    <a:pt x="113" y="219"/>
                  </a:lnTo>
                  <a:lnTo>
                    <a:pt x="114" y="219"/>
                  </a:lnTo>
                  <a:lnTo>
                    <a:pt x="115" y="219"/>
                  </a:lnTo>
                  <a:lnTo>
                    <a:pt x="115" y="219"/>
                  </a:lnTo>
                  <a:lnTo>
                    <a:pt x="116" y="219"/>
                  </a:lnTo>
                  <a:lnTo>
                    <a:pt x="117" y="219"/>
                  </a:lnTo>
                  <a:lnTo>
                    <a:pt x="117" y="219"/>
                  </a:lnTo>
                  <a:lnTo>
                    <a:pt x="118" y="219"/>
                  </a:lnTo>
                  <a:lnTo>
                    <a:pt x="119" y="219"/>
                  </a:lnTo>
                  <a:lnTo>
                    <a:pt x="119" y="219"/>
                  </a:lnTo>
                  <a:lnTo>
                    <a:pt x="120" y="219"/>
                  </a:lnTo>
                  <a:lnTo>
                    <a:pt x="121" y="219"/>
                  </a:lnTo>
                  <a:lnTo>
                    <a:pt x="121" y="219"/>
                  </a:lnTo>
                  <a:lnTo>
                    <a:pt x="122" y="219"/>
                  </a:lnTo>
                  <a:lnTo>
                    <a:pt x="123" y="219"/>
                  </a:lnTo>
                  <a:lnTo>
                    <a:pt x="123" y="219"/>
                  </a:lnTo>
                  <a:lnTo>
                    <a:pt x="124" y="219"/>
                  </a:lnTo>
                  <a:lnTo>
                    <a:pt x="125" y="219"/>
                  </a:lnTo>
                  <a:lnTo>
                    <a:pt x="126" y="219"/>
                  </a:lnTo>
                  <a:lnTo>
                    <a:pt x="126" y="219"/>
                  </a:lnTo>
                  <a:lnTo>
                    <a:pt x="127" y="219"/>
                  </a:lnTo>
                  <a:lnTo>
                    <a:pt x="128" y="219"/>
                  </a:lnTo>
                  <a:lnTo>
                    <a:pt x="128" y="219"/>
                  </a:lnTo>
                  <a:lnTo>
                    <a:pt x="129" y="219"/>
                  </a:lnTo>
                  <a:lnTo>
                    <a:pt x="130" y="219"/>
                  </a:lnTo>
                  <a:lnTo>
                    <a:pt x="130" y="219"/>
                  </a:lnTo>
                  <a:lnTo>
                    <a:pt x="131" y="219"/>
                  </a:lnTo>
                  <a:lnTo>
                    <a:pt x="132" y="219"/>
                  </a:lnTo>
                  <a:lnTo>
                    <a:pt x="132" y="219"/>
                  </a:lnTo>
                  <a:lnTo>
                    <a:pt x="133" y="219"/>
                  </a:lnTo>
                  <a:lnTo>
                    <a:pt x="134" y="219"/>
                  </a:lnTo>
                  <a:lnTo>
                    <a:pt x="135" y="219"/>
                  </a:lnTo>
                  <a:lnTo>
                    <a:pt x="135" y="219"/>
                  </a:lnTo>
                  <a:lnTo>
                    <a:pt x="136" y="219"/>
                  </a:lnTo>
                  <a:lnTo>
                    <a:pt x="137" y="219"/>
                  </a:lnTo>
                  <a:lnTo>
                    <a:pt x="137" y="219"/>
                  </a:lnTo>
                  <a:lnTo>
                    <a:pt x="138" y="219"/>
                  </a:lnTo>
                  <a:lnTo>
                    <a:pt x="139" y="219"/>
                  </a:lnTo>
                  <a:lnTo>
                    <a:pt x="139" y="219"/>
                  </a:lnTo>
                  <a:lnTo>
                    <a:pt x="140" y="219"/>
                  </a:lnTo>
                  <a:lnTo>
                    <a:pt x="141" y="219"/>
                  </a:lnTo>
                  <a:lnTo>
                    <a:pt x="141" y="219"/>
                  </a:lnTo>
                  <a:lnTo>
                    <a:pt x="142" y="219"/>
                  </a:lnTo>
                  <a:lnTo>
                    <a:pt x="143" y="219"/>
                  </a:lnTo>
                  <a:lnTo>
                    <a:pt x="143" y="219"/>
                  </a:lnTo>
                  <a:lnTo>
                    <a:pt x="144" y="219"/>
                  </a:lnTo>
                  <a:lnTo>
                    <a:pt x="145" y="219"/>
                  </a:lnTo>
                  <a:lnTo>
                    <a:pt x="146" y="219"/>
                  </a:lnTo>
                  <a:lnTo>
                    <a:pt x="146" y="219"/>
                  </a:lnTo>
                  <a:lnTo>
                    <a:pt x="147" y="219"/>
                  </a:lnTo>
                  <a:lnTo>
                    <a:pt x="148" y="219"/>
                  </a:lnTo>
                  <a:lnTo>
                    <a:pt x="148" y="219"/>
                  </a:lnTo>
                  <a:lnTo>
                    <a:pt x="149" y="219"/>
                  </a:lnTo>
                  <a:lnTo>
                    <a:pt x="150" y="219"/>
                  </a:lnTo>
                  <a:lnTo>
                    <a:pt x="150" y="219"/>
                  </a:lnTo>
                  <a:lnTo>
                    <a:pt x="151" y="219"/>
                  </a:lnTo>
                  <a:lnTo>
                    <a:pt x="152" y="219"/>
                  </a:lnTo>
                  <a:lnTo>
                    <a:pt x="152" y="219"/>
                  </a:lnTo>
                  <a:lnTo>
                    <a:pt x="153" y="219"/>
                  </a:lnTo>
                  <a:lnTo>
                    <a:pt x="154" y="219"/>
                  </a:lnTo>
                  <a:lnTo>
                    <a:pt x="155" y="219"/>
                  </a:lnTo>
                  <a:lnTo>
                    <a:pt x="155" y="219"/>
                  </a:lnTo>
                  <a:lnTo>
                    <a:pt x="156" y="219"/>
                  </a:lnTo>
                  <a:lnTo>
                    <a:pt x="157" y="219"/>
                  </a:lnTo>
                  <a:lnTo>
                    <a:pt x="157" y="219"/>
                  </a:lnTo>
                  <a:lnTo>
                    <a:pt x="158" y="219"/>
                  </a:lnTo>
                  <a:lnTo>
                    <a:pt x="159" y="219"/>
                  </a:lnTo>
                  <a:lnTo>
                    <a:pt x="159" y="219"/>
                  </a:lnTo>
                  <a:lnTo>
                    <a:pt x="160" y="219"/>
                  </a:lnTo>
                  <a:lnTo>
                    <a:pt x="161" y="219"/>
                  </a:lnTo>
                  <a:lnTo>
                    <a:pt x="161" y="219"/>
                  </a:lnTo>
                  <a:lnTo>
                    <a:pt x="162" y="219"/>
                  </a:lnTo>
                  <a:lnTo>
                    <a:pt x="163" y="219"/>
                  </a:lnTo>
                  <a:lnTo>
                    <a:pt x="164" y="219"/>
                  </a:lnTo>
                  <a:lnTo>
                    <a:pt x="164" y="219"/>
                  </a:lnTo>
                  <a:lnTo>
                    <a:pt x="165" y="219"/>
                  </a:lnTo>
                  <a:lnTo>
                    <a:pt x="166" y="219"/>
                  </a:lnTo>
                  <a:lnTo>
                    <a:pt x="166" y="219"/>
                  </a:lnTo>
                  <a:lnTo>
                    <a:pt x="167" y="219"/>
                  </a:lnTo>
                  <a:lnTo>
                    <a:pt x="168" y="219"/>
                  </a:lnTo>
                  <a:lnTo>
                    <a:pt x="168" y="219"/>
                  </a:lnTo>
                  <a:lnTo>
                    <a:pt x="169" y="219"/>
                  </a:lnTo>
                  <a:lnTo>
                    <a:pt x="170" y="219"/>
                  </a:lnTo>
                  <a:lnTo>
                    <a:pt x="170" y="219"/>
                  </a:lnTo>
                  <a:lnTo>
                    <a:pt x="171" y="219"/>
                  </a:lnTo>
                  <a:lnTo>
                    <a:pt x="172" y="219"/>
                  </a:lnTo>
                  <a:lnTo>
                    <a:pt x="172" y="219"/>
                  </a:lnTo>
                  <a:lnTo>
                    <a:pt x="173" y="219"/>
                  </a:lnTo>
                  <a:lnTo>
                    <a:pt x="174" y="219"/>
                  </a:lnTo>
                  <a:lnTo>
                    <a:pt x="175" y="219"/>
                  </a:lnTo>
                  <a:lnTo>
                    <a:pt x="175" y="219"/>
                  </a:lnTo>
                  <a:lnTo>
                    <a:pt x="176" y="219"/>
                  </a:lnTo>
                  <a:lnTo>
                    <a:pt x="177" y="219"/>
                  </a:lnTo>
                  <a:lnTo>
                    <a:pt x="177" y="219"/>
                  </a:lnTo>
                  <a:lnTo>
                    <a:pt x="178" y="219"/>
                  </a:lnTo>
                  <a:lnTo>
                    <a:pt x="179" y="219"/>
                  </a:lnTo>
                  <a:lnTo>
                    <a:pt x="179" y="219"/>
                  </a:lnTo>
                  <a:lnTo>
                    <a:pt x="180" y="219"/>
                  </a:lnTo>
                  <a:lnTo>
                    <a:pt x="181" y="219"/>
                  </a:lnTo>
                  <a:lnTo>
                    <a:pt x="181" y="219"/>
                  </a:lnTo>
                  <a:lnTo>
                    <a:pt x="182" y="219"/>
                  </a:lnTo>
                  <a:lnTo>
                    <a:pt x="183" y="219"/>
                  </a:lnTo>
                  <a:lnTo>
                    <a:pt x="184" y="219"/>
                  </a:lnTo>
                  <a:lnTo>
                    <a:pt x="184" y="219"/>
                  </a:lnTo>
                  <a:lnTo>
                    <a:pt x="185" y="219"/>
                  </a:lnTo>
                  <a:lnTo>
                    <a:pt x="186" y="219"/>
                  </a:lnTo>
                  <a:lnTo>
                    <a:pt x="186" y="219"/>
                  </a:lnTo>
                  <a:lnTo>
                    <a:pt x="187" y="219"/>
                  </a:lnTo>
                  <a:lnTo>
                    <a:pt x="188" y="219"/>
                  </a:lnTo>
                  <a:lnTo>
                    <a:pt x="188" y="219"/>
                  </a:lnTo>
                  <a:lnTo>
                    <a:pt x="189" y="219"/>
                  </a:lnTo>
                  <a:lnTo>
                    <a:pt x="190" y="219"/>
                  </a:lnTo>
                  <a:lnTo>
                    <a:pt x="190" y="219"/>
                  </a:lnTo>
                  <a:lnTo>
                    <a:pt x="191" y="219"/>
                  </a:lnTo>
                  <a:lnTo>
                    <a:pt x="192" y="219"/>
                  </a:lnTo>
                  <a:lnTo>
                    <a:pt x="192" y="219"/>
                  </a:lnTo>
                  <a:lnTo>
                    <a:pt x="193" y="219"/>
                  </a:lnTo>
                  <a:lnTo>
                    <a:pt x="194" y="219"/>
                  </a:lnTo>
                  <a:lnTo>
                    <a:pt x="195" y="219"/>
                  </a:lnTo>
                  <a:lnTo>
                    <a:pt x="195" y="219"/>
                  </a:lnTo>
                  <a:lnTo>
                    <a:pt x="196" y="219"/>
                  </a:lnTo>
                  <a:lnTo>
                    <a:pt x="197" y="219"/>
                  </a:lnTo>
                  <a:lnTo>
                    <a:pt x="197" y="219"/>
                  </a:lnTo>
                  <a:lnTo>
                    <a:pt x="198" y="219"/>
                  </a:lnTo>
                  <a:lnTo>
                    <a:pt x="199" y="219"/>
                  </a:lnTo>
                  <a:lnTo>
                    <a:pt x="199" y="219"/>
                  </a:lnTo>
                  <a:lnTo>
                    <a:pt x="200" y="219"/>
                  </a:lnTo>
                  <a:lnTo>
                    <a:pt x="201" y="219"/>
                  </a:lnTo>
                  <a:lnTo>
                    <a:pt x="201" y="219"/>
                  </a:lnTo>
                  <a:lnTo>
                    <a:pt x="202" y="219"/>
                  </a:lnTo>
                  <a:lnTo>
                    <a:pt x="203" y="219"/>
                  </a:lnTo>
                  <a:lnTo>
                    <a:pt x="204" y="219"/>
                  </a:lnTo>
                  <a:lnTo>
                    <a:pt x="204" y="219"/>
                  </a:lnTo>
                  <a:lnTo>
                    <a:pt x="205" y="219"/>
                  </a:lnTo>
                  <a:lnTo>
                    <a:pt x="206" y="219"/>
                  </a:lnTo>
                  <a:lnTo>
                    <a:pt x="206" y="219"/>
                  </a:lnTo>
                  <a:lnTo>
                    <a:pt x="207" y="219"/>
                  </a:lnTo>
                  <a:lnTo>
                    <a:pt x="208" y="219"/>
                  </a:lnTo>
                  <a:lnTo>
                    <a:pt x="208" y="219"/>
                  </a:lnTo>
                  <a:lnTo>
                    <a:pt x="209" y="219"/>
                  </a:lnTo>
                  <a:lnTo>
                    <a:pt x="210" y="219"/>
                  </a:lnTo>
                  <a:lnTo>
                    <a:pt x="210" y="219"/>
                  </a:lnTo>
                  <a:lnTo>
                    <a:pt x="211" y="219"/>
                  </a:lnTo>
                  <a:lnTo>
                    <a:pt x="212" y="219"/>
                  </a:lnTo>
                  <a:lnTo>
                    <a:pt x="213" y="219"/>
                  </a:lnTo>
                  <a:lnTo>
                    <a:pt x="213" y="219"/>
                  </a:lnTo>
                  <a:lnTo>
                    <a:pt x="214" y="219"/>
                  </a:lnTo>
                  <a:lnTo>
                    <a:pt x="215" y="219"/>
                  </a:lnTo>
                  <a:lnTo>
                    <a:pt x="215" y="219"/>
                  </a:lnTo>
                  <a:lnTo>
                    <a:pt x="216" y="219"/>
                  </a:lnTo>
                  <a:lnTo>
                    <a:pt x="217" y="219"/>
                  </a:lnTo>
                  <a:lnTo>
                    <a:pt x="217" y="219"/>
                  </a:lnTo>
                  <a:lnTo>
                    <a:pt x="218" y="219"/>
                  </a:lnTo>
                  <a:lnTo>
                    <a:pt x="219" y="219"/>
                  </a:lnTo>
                  <a:lnTo>
                    <a:pt x="219" y="219"/>
                  </a:lnTo>
                  <a:lnTo>
                    <a:pt x="220" y="219"/>
                  </a:lnTo>
                  <a:lnTo>
                    <a:pt x="221" y="219"/>
                  </a:lnTo>
                  <a:lnTo>
                    <a:pt x="222" y="219"/>
                  </a:lnTo>
                  <a:lnTo>
                    <a:pt x="222" y="219"/>
                  </a:lnTo>
                  <a:lnTo>
                    <a:pt x="223" y="219"/>
                  </a:lnTo>
                  <a:lnTo>
                    <a:pt x="224" y="219"/>
                  </a:lnTo>
                  <a:lnTo>
                    <a:pt x="224" y="219"/>
                  </a:lnTo>
                  <a:lnTo>
                    <a:pt x="225" y="219"/>
                  </a:lnTo>
                  <a:lnTo>
                    <a:pt x="226" y="219"/>
                  </a:lnTo>
                  <a:lnTo>
                    <a:pt x="226" y="219"/>
                  </a:lnTo>
                  <a:lnTo>
                    <a:pt x="227" y="219"/>
                  </a:lnTo>
                  <a:lnTo>
                    <a:pt x="228" y="219"/>
                  </a:lnTo>
                  <a:lnTo>
                    <a:pt x="228" y="219"/>
                  </a:lnTo>
                  <a:lnTo>
                    <a:pt x="229" y="219"/>
                  </a:lnTo>
                  <a:lnTo>
                    <a:pt x="230" y="219"/>
                  </a:lnTo>
                  <a:lnTo>
                    <a:pt x="230" y="219"/>
                  </a:lnTo>
                  <a:lnTo>
                    <a:pt x="231" y="219"/>
                  </a:lnTo>
                  <a:lnTo>
                    <a:pt x="232" y="219"/>
                  </a:lnTo>
                  <a:lnTo>
                    <a:pt x="233" y="219"/>
                  </a:lnTo>
                  <a:lnTo>
                    <a:pt x="233" y="219"/>
                  </a:lnTo>
                  <a:lnTo>
                    <a:pt x="234" y="219"/>
                  </a:lnTo>
                  <a:lnTo>
                    <a:pt x="235" y="219"/>
                  </a:lnTo>
                  <a:lnTo>
                    <a:pt x="235" y="219"/>
                  </a:lnTo>
                  <a:lnTo>
                    <a:pt x="236" y="219"/>
                  </a:lnTo>
                  <a:lnTo>
                    <a:pt x="237" y="219"/>
                  </a:lnTo>
                  <a:lnTo>
                    <a:pt x="237" y="219"/>
                  </a:lnTo>
                  <a:lnTo>
                    <a:pt x="238" y="219"/>
                  </a:lnTo>
                  <a:lnTo>
                    <a:pt x="239" y="219"/>
                  </a:lnTo>
                  <a:lnTo>
                    <a:pt x="239" y="219"/>
                  </a:lnTo>
                  <a:lnTo>
                    <a:pt x="240" y="219"/>
                  </a:lnTo>
                  <a:lnTo>
                    <a:pt x="241" y="219"/>
                  </a:lnTo>
                  <a:lnTo>
                    <a:pt x="242" y="219"/>
                  </a:lnTo>
                  <a:lnTo>
                    <a:pt x="242" y="219"/>
                  </a:lnTo>
                  <a:lnTo>
                    <a:pt x="243" y="219"/>
                  </a:lnTo>
                  <a:lnTo>
                    <a:pt x="244" y="219"/>
                  </a:lnTo>
                  <a:lnTo>
                    <a:pt x="244" y="219"/>
                  </a:lnTo>
                  <a:lnTo>
                    <a:pt x="245" y="219"/>
                  </a:lnTo>
                  <a:lnTo>
                    <a:pt x="246" y="219"/>
                  </a:lnTo>
                  <a:lnTo>
                    <a:pt x="246" y="219"/>
                  </a:lnTo>
                  <a:lnTo>
                    <a:pt x="247" y="219"/>
                  </a:lnTo>
                  <a:lnTo>
                    <a:pt x="248" y="219"/>
                  </a:lnTo>
                  <a:lnTo>
                    <a:pt x="248" y="219"/>
                  </a:lnTo>
                  <a:lnTo>
                    <a:pt x="249" y="219"/>
                  </a:lnTo>
                  <a:lnTo>
                    <a:pt x="250" y="219"/>
                  </a:lnTo>
                  <a:lnTo>
                    <a:pt x="251" y="219"/>
                  </a:lnTo>
                  <a:lnTo>
                    <a:pt x="251" y="219"/>
                  </a:lnTo>
                  <a:lnTo>
                    <a:pt x="252" y="219"/>
                  </a:lnTo>
                  <a:lnTo>
                    <a:pt x="253" y="219"/>
                  </a:lnTo>
                  <a:lnTo>
                    <a:pt x="253" y="219"/>
                  </a:lnTo>
                  <a:lnTo>
                    <a:pt x="254" y="219"/>
                  </a:lnTo>
                  <a:lnTo>
                    <a:pt x="255" y="219"/>
                  </a:lnTo>
                  <a:lnTo>
                    <a:pt x="255" y="219"/>
                  </a:lnTo>
                  <a:lnTo>
                    <a:pt x="256" y="219"/>
                  </a:lnTo>
                  <a:lnTo>
                    <a:pt x="257" y="219"/>
                  </a:lnTo>
                  <a:lnTo>
                    <a:pt x="257" y="219"/>
                  </a:lnTo>
                  <a:lnTo>
                    <a:pt x="258" y="219"/>
                  </a:lnTo>
                  <a:lnTo>
                    <a:pt x="259" y="219"/>
                  </a:lnTo>
                  <a:lnTo>
                    <a:pt x="260" y="219"/>
                  </a:lnTo>
                  <a:lnTo>
                    <a:pt x="260" y="219"/>
                  </a:lnTo>
                  <a:lnTo>
                    <a:pt x="261" y="219"/>
                  </a:lnTo>
                  <a:lnTo>
                    <a:pt x="262" y="219"/>
                  </a:lnTo>
                  <a:lnTo>
                    <a:pt x="262" y="219"/>
                  </a:lnTo>
                  <a:lnTo>
                    <a:pt x="263" y="219"/>
                  </a:lnTo>
                  <a:lnTo>
                    <a:pt x="264" y="219"/>
                  </a:lnTo>
                  <a:lnTo>
                    <a:pt x="264" y="219"/>
                  </a:lnTo>
                  <a:lnTo>
                    <a:pt x="265" y="219"/>
                  </a:lnTo>
                  <a:lnTo>
                    <a:pt x="266" y="219"/>
                  </a:lnTo>
                  <a:lnTo>
                    <a:pt x="266" y="219"/>
                  </a:lnTo>
                  <a:lnTo>
                    <a:pt x="267" y="219"/>
                  </a:lnTo>
                  <a:lnTo>
                    <a:pt x="268" y="219"/>
                  </a:lnTo>
                  <a:lnTo>
                    <a:pt x="269" y="219"/>
                  </a:lnTo>
                  <a:lnTo>
                    <a:pt x="269" y="219"/>
                  </a:lnTo>
                  <a:lnTo>
                    <a:pt x="270" y="219"/>
                  </a:lnTo>
                  <a:lnTo>
                    <a:pt x="271" y="219"/>
                  </a:lnTo>
                  <a:lnTo>
                    <a:pt x="271" y="219"/>
                  </a:lnTo>
                  <a:lnTo>
                    <a:pt x="272" y="219"/>
                  </a:lnTo>
                  <a:lnTo>
                    <a:pt x="273" y="219"/>
                  </a:lnTo>
                  <a:lnTo>
                    <a:pt x="273" y="219"/>
                  </a:lnTo>
                  <a:lnTo>
                    <a:pt x="274" y="219"/>
                  </a:lnTo>
                  <a:lnTo>
                    <a:pt x="275" y="219"/>
                  </a:lnTo>
                  <a:lnTo>
                    <a:pt x="275" y="219"/>
                  </a:lnTo>
                  <a:lnTo>
                    <a:pt x="276" y="219"/>
                  </a:lnTo>
                  <a:lnTo>
                    <a:pt x="277" y="219"/>
                  </a:lnTo>
                  <a:lnTo>
                    <a:pt x="278" y="219"/>
                  </a:lnTo>
                  <a:lnTo>
                    <a:pt x="278" y="219"/>
                  </a:lnTo>
                  <a:lnTo>
                    <a:pt x="279" y="219"/>
                  </a:lnTo>
                  <a:lnTo>
                    <a:pt x="280" y="218"/>
                  </a:lnTo>
                  <a:lnTo>
                    <a:pt x="280" y="218"/>
                  </a:lnTo>
                  <a:lnTo>
                    <a:pt x="281" y="218"/>
                  </a:lnTo>
                  <a:lnTo>
                    <a:pt x="282" y="218"/>
                  </a:lnTo>
                  <a:lnTo>
                    <a:pt x="282" y="218"/>
                  </a:lnTo>
                  <a:lnTo>
                    <a:pt x="283" y="218"/>
                  </a:lnTo>
                  <a:lnTo>
                    <a:pt x="284" y="218"/>
                  </a:lnTo>
                  <a:lnTo>
                    <a:pt x="284" y="218"/>
                  </a:lnTo>
                  <a:lnTo>
                    <a:pt x="285" y="218"/>
                  </a:lnTo>
                  <a:lnTo>
                    <a:pt x="286" y="218"/>
                  </a:lnTo>
                  <a:lnTo>
                    <a:pt x="286" y="217"/>
                  </a:lnTo>
                  <a:lnTo>
                    <a:pt x="287" y="217"/>
                  </a:lnTo>
                  <a:lnTo>
                    <a:pt x="288" y="217"/>
                  </a:lnTo>
                  <a:lnTo>
                    <a:pt x="289" y="217"/>
                  </a:lnTo>
                  <a:lnTo>
                    <a:pt x="289" y="217"/>
                  </a:lnTo>
                  <a:lnTo>
                    <a:pt x="290" y="217"/>
                  </a:lnTo>
                  <a:lnTo>
                    <a:pt x="291" y="217"/>
                  </a:lnTo>
                  <a:lnTo>
                    <a:pt x="291" y="217"/>
                  </a:lnTo>
                  <a:lnTo>
                    <a:pt x="292" y="217"/>
                  </a:lnTo>
                  <a:lnTo>
                    <a:pt x="293" y="217"/>
                  </a:lnTo>
                  <a:lnTo>
                    <a:pt x="293" y="217"/>
                  </a:lnTo>
                  <a:lnTo>
                    <a:pt x="294" y="216"/>
                  </a:lnTo>
                  <a:lnTo>
                    <a:pt x="295" y="216"/>
                  </a:lnTo>
                  <a:lnTo>
                    <a:pt x="295" y="216"/>
                  </a:lnTo>
                  <a:lnTo>
                    <a:pt x="296" y="216"/>
                  </a:lnTo>
                  <a:lnTo>
                    <a:pt x="297" y="216"/>
                  </a:lnTo>
                  <a:lnTo>
                    <a:pt x="298" y="216"/>
                  </a:lnTo>
                  <a:lnTo>
                    <a:pt x="298" y="216"/>
                  </a:lnTo>
                  <a:lnTo>
                    <a:pt x="299" y="216"/>
                  </a:lnTo>
                  <a:lnTo>
                    <a:pt x="300" y="216"/>
                  </a:lnTo>
                  <a:lnTo>
                    <a:pt x="300" y="216"/>
                  </a:lnTo>
                  <a:lnTo>
                    <a:pt x="301" y="217"/>
                  </a:lnTo>
                  <a:lnTo>
                    <a:pt x="302" y="217"/>
                  </a:lnTo>
                  <a:lnTo>
                    <a:pt x="302" y="217"/>
                  </a:lnTo>
                  <a:lnTo>
                    <a:pt x="303" y="217"/>
                  </a:lnTo>
                  <a:lnTo>
                    <a:pt x="304" y="217"/>
                  </a:lnTo>
                  <a:lnTo>
                    <a:pt x="304" y="217"/>
                  </a:lnTo>
                  <a:lnTo>
                    <a:pt x="305" y="217"/>
                  </a:lnTo>
                  <a:lnTo>
                    <a:pt x="306" y="217"/>
                  </a:lnTo>
                  <a:lnTo>
                    <a:pt x="307" y="217"/>
                  </a:lnTo>
                  <a:lnTo>
                    <a:pt x="307" y="217"/>
                  </a:lnTo>
                  <a:lnTo>
                    <a:pt x="308" y="217"/>
                  </a:lnTo>
                  <a:lnTo>
                    <a:pt x="309" y="218"/>
                  </a:lnTo>
                  <a:lnTo>
                    <a:pt x="309" y="218"/>
                  </a:lnTo>
                  <a:lnTo>
                    <a:pt x="310" y="218"/>
                  </a:lnTo>
                  <a:lnTo>
                    <a:pt x="311" y="218"/>
                  </a:lnTo>
                  <a:lnTo>
                    <a:pt x="311" y="218"/>
                  </a:lnTo>
                  <a:lnTo>
                    <a:pt x="312" y="218"/>
                  </a:lnTo>
                  <a:lnTo>
                    <a:pt x="313" y="218"/>
                  </a:lnTo>
                  <a:lnTo>
                    <a:pt x="313" y="218"/>
                  </a:lnTo>
                  <a:lnTo>
                    <a:pt x="314" y="218"/>
                  </a:lnTo>
                  <a:lnTo>
                    <a:pt x="315" y="218"/>
                  </a:lnTo>
                  <a:lnTo>
                    <a:pt x="316" y="218"/>
                  </a:lnTo>
                  <a:lnTo>
                    <a:pt x="316" y="219"/>
                  </a:lnTo>
                  <a:lnTo>
                    <a:pt x="317" y="219"/>
                  </a:lnTo>
                  <a:lnTo>
                    <a:pt x="318" y="219"/>
                  </a:lnTo>
                  <a:lnTo>
                    <a:pt x="318" y="219"/>
                  </a:lnTo>
                  <a:lnTo>
                    <a:pt x="319" y="219"/>
                  </a:lnTo>
                  <a:lnTo>
                    <a:pt x="320" y="219"/>
                  </a:lnTo>
                  <a:lnTo>
                    <a:pt x="320" y="219"/>
                  </a:lnTo>
                  <a:lnTo>
                    <a:pt x="321" y="219"/>
                  </a:lnTo>
                  <a:lnTo>
                    <a:pt x="322" y="219"/>
                  </a:lnTo>
                  <a:lnTo>
                    <a:pt x="322" y="219"/>
                  </a:lnTo>
                  <a:lnTo>
                    <a:pt x="323" y="219"/>
                  </a:lnTo>
                  <a:lnTo>
                    <a:pt x="324" y="219"/>
                  </a:lnTo>
                  <a:lnTo>
                    <a:pt x="325" y="219"/>
                  </a:lnTo>
                  <a:lnTo>
                    <a:pt x="325" y="219"/>
                  </a:lnTo>
                  <a:lnTo>
                    <a:pt x="326" y="219"/>
                  </a:lnTo>
                  <a:lnTo>
                    <a:pt x="327" y="219"/>
                  </a:lnTo>
                  <a:lnTo>
                    <a:pt x="327" y="218"/>
                  </a:lnTo>
                  <a:lnTo>
                    <a:pt x="328" y="218"/>
                  </a:lnTo>
                  <a:lnTo>
                    <a:pt x="329" y="218"/>
                  </a:lnTo>
                  <a:lnTo>
                    <a:pt x="329" y="218"/>
                  </a:lnTo>
                  <a:lnTo>
                    <a:pt x="330" y="218"/>
                  </a:lnTo>
                  <a:lnTo>
                    <a:pt x="331" y="218"/>
                  </a:lnTo>
                  <a:lnTo>
                    <a:pt x="331" y="218"/>
                  </a:lnTo>
                  <a:lnTo>
                    <a:pt x="332" y="218"/>
                  </a:lnTo>
                  <a:lnTo>
                    <a:pt x="333" y="218"/>
                  </a:lnTo>
                  <a:lnTo>
                    <a:pt x="334" y="217"/>
                  </a:lnTo>
                  <a:lnTo>
                    <a:pt x="334" y="217"/>
                  </a:lnTo>
                  <a:lnTo>
                    <a:pt x="335" y="217"/>
                  </a:lnTo>
                  <a:lnTo>
                    <a:pt x="336" y="217"/>
                  </a:lnTo>
                  <a:lnTo>
                    <a:pt x="336" y="217"/>
                  </a:lnTo>
                  <a:lnTo>
                    <a:pt x="337" y="217"/>
                  </a:lnTo>
                  <a:lnTo>
                    <a:pt x="338" y="217"/>
                  </a:lnTo>
                  <a:lnTo>
                    <a:pt x="338" y="216"/>
                  </a:lnTo>
                  <a:lnTo>
                    <a:pt x="339" y="216"/>
                  </a:lnTo>
                  <a:lnTo>
                    <a:pt x="340" y="216"/>
                  </a:lnTo>
                  <a:lnTo>
                    <a:pt x="340" y="216"/>
                  </a:lnTo>
                  <a:lnTo>
                    <a:pt x="341" y="216"/>
                  </a:lnTo>
                  <a:lnTo>
                    <a:pt x="342" y="216"/>
                  </a:lnTo>
                  <a:lnTo>
                    <a:pt x="343" y="216"/>
                  </a:lnTo>
                  <a:lnTo>
                    <a:pt x="343" y="216"/>
                  </a:lnTo>
                  <a:lnTo>
                    <a:pt x="344" y="216"/>
                  </a:lnTo>
                  <a:lnTo>
                    <a:pt x="345" y="215"/>
                  </a:lnTo>
                  <a:lnTo>
                    <a:pt x="345" y="215"/>
                  </a:lnTo>
                  <a:lnTo>
                    <a:pt x="346" y="215"/>
                  </a:lnTo>
                  <a:lnTo>
                    <a:pt x="347" y="215"/>
                  </a:lnTo>
                  <a:lnTo>
                    <a:pt x="347" y="215"/>
                  </a:lnTo>
                  <a:lnTo>
                    <a:pt x="348" y="215"/>
                  </a:lnTo>
                  <a:lnTo>
                    <a:pt x="349" y="215"/>
                  </a:lnTo>
                  <a:lnTo>
                    <a:pt x="349" y="215"/>
                  </a:lnTo>
                  <a:lnTo>
                    <a:pt x="350" y="215"/>
                  </a:lnTo>
                  <a:lnTo>
                    <a:pt x="351" y="215"/>
                  </a:lnTo>
                  <a:lnTo>
                    <a:pt x="352" y="216"/>
                  </a:lnTo>
                  <a:lnTo>
                    <a:pt x="352" y="216"/>
                  </a:lnTo>
                  <a:lnTo>
                    <a:pt x="353" y="216"/>
                  </a:lnTo>
                  <a:lnTo>
                    <a:pt x="354" y="216"/>
                  </a:lnTo>
                  <a:lnTo>
                    <a:pt x="354" y="216"/>
                  </a:lnTo>
                  <a:lnTo>
                    <a:pt x="355" y="216"/>
                  </a:lnTo>
                  <a:lnTo>
                    <a:pt x="356" y="216"/>
                  </a:lnTo>
                  <a:lnTo>
                    <a:pt x="356" y="216"/>
                  </a:lnTo>
                  <a:lnTo>
                    <a:pt x="357" y="216"/>
                  </a:lnTo>
                  <a:lnTo>
                    <a:pt x="358" y="216"/>
                  </a:lnTo>
                  <a:lnTo>
                    <a:pt x="358" y="217"/>
                  </a:lnTo>
                  <a:lnTo>
                    <a:pt x="359" y="217"/>
                  </a:lnTo>
                  <a:lnTo>
                    <a:pt x="360" y="217"/>
                  </a:lnTo>
                  <a:lnTo>
                    <a:pt x="361" y="217"/>
                  </a:lnTo>
                  <a:lnTo>
                    <a:pt x="361" y="217"/>
                  </a:lnTo>
                  <a:lnTo>
                    <a:pt x="362" y="217"/>
                  </a:lnTo>
                  <a:lnTo>
                    <a:pt x="363" y="217"/>
                  </a:lnTo>
                  <a:lnTo>
                    <a:pt x="363" y="217"/>
                  </a:lnTo>
                  <a:lnTo>
                    <a:pt x="364" y="217"/>
                  </a:lnTo>
                  <a:lnTo>
                    <a:pt x="365" y="217"/>
                  </a:lnTo>
                  <a:lnTo>
                    <a:pt x="365" y="217"/>
                  </a:lnTo>
                  <a:lnTo>
                    <a:pt x="366" y="217"/>
                  </a:lnTo>
                  <a:lnTo>
                    <a:pt x="367" y="216"/>
                  </a:lnTo>
                  <a:lnTo>
                    <a:pt x="367" y="216"/>
                  </a:lnTo>
                  <a:lnTo>
                    <a:pt x="368" y="216"/>
                  </a:lnTo>
                  <a:lnTo>
                    <a:pt x="369" y="216"/>
                  </a:lnTo>
                  <a:lnTo>
                    <a:pt x="370" y="215"/>
                  </a:lnTo>
                  <a:lnTo>
                    <a:pt x="370" y="215"/>
                  </a:lnTo>
                  <a:lnTo>
                    <a:pt x="371" y="214"/>
                  </a:lnTo>
                  <a:lnTo>
                    <a:pt x="372" y="214"/>
                  </a:lnTo>
                  <a:lnTo>
                    <a:pt x="372" y="213"/>
                  </a:lnTo>
                  <a:lnTo>
                    <a:pt x="373" y="212"/>
                  </a:lnTo>
                  <a:lnTo>
                    <a:pt x="374" y="211"/>
                  </a:lnTo>
                  <a:lnTo>
                    <a:pt x="374" y="210"/>
                  </a:lnTo>
                  <a:lnTo>
                    <a:pt x="375" y="209"/>
                  </a:lnTo>
                  <a:lnTo>
                    <a:pt x="376" y="208"/>
                  </a:lnTo>
                  <a:lnTo>
                    <a:pt x="376" y="207"/>
                  </a:lnTo>
                  <a:lnTo>
                    <a:pt x="377" y="205"/>
                  </a:lnTo>
                  <a:lnTo>
                    <a:pt x="378" y="204"/>
                  </a:lnTo>
                  <a:lnTo>
                    <a:pt x="379" y="202"/>
                  </a:lnTo>
                  <a:lnTo>
                    <a:pt x="379" y="200"/>
                  </a:lnTo>
                  <a:lnTo>
                    <a:pt x="380" y="199"/>
                  </a:lnTo>
                  <a:lnTo>
                    <a:pt x="381" y="197"/>
                  </a:lnTo>
                  <a:lnTo>
                    <a:pt x="381" y="195"/>
                  </a:lnTo>
                  <a:lnTo>
                    <a:pt x="382" y="193"/>
                  </a:lnTo>
                  <a:lnTo>
                    <a:pt x="383" y="190"/>
                  </a:lnTo>
                  <a:lnTo>
                    <a:pt x="383" y="188"/>
                  </a:lnTo>
                  <a:lnTo>
                    <a:pt x="384" y="186"/>
                  </a:lnTo>
                  <a:lnTo>
                    <a:pt x="385" y="183"/>
                  </a:lnTo>
                  <a:lnTo>
                    <a:pt x="386" y="181"/>
                  </a:lnTo>
                  <a:lnTo>
                    <a:pt x="386" y="179"/>
                  </a:lnTo>
                  <a:lnTo>
                    <a:pt x="387" y="176"/>
                  </a:lnTo>
                  <a:lnTo>
                    <a:pt x="388" y="174"/>
                  </a:lnTo>
                  <a:lnTo>
                    <a:pt x="388" y="171"/>
                  </a:lnTo>
                  <a:lnTo>
                    <a:pt x="389" y="169"/>
                  </a:lnTo>
                  <a:lnTo>
                    <a:pt x="390" y="167"/>
                  </a:lnTo>
                  <a:lnTo>
                    <a:pt x="390" y="165"/>
                  </a:lnTo>
                  <a:lnTo>
                    <a:pt x="391" y="163"/>
                  </a:lnTo>
                  <a:lnTo>
                    <a:pt x="392" y="161"/>
                  </a:lnTo>
                  <a:lnTo>
                    <a:pt x="392" y="159"/>
                  </a:lnTo>
                  <a:lnTo>
                    <a:pt x="393" y="157"/>
                  </a:lnTo>
                  <a:lnTo>
                    <a:pt x="394" y="156"/>
                  </a:lnTo>
                  <a:lnTo>
                    <a:pt x="395" y="154"/>
                  </a:lnTo>
                  <a:lnTo>
                    <a:pt x="395" y="153"/>
                  </a:lnTo>
                  <a:lnTo>
                    <a:pt x="396" y="152"/>
                  </a:lnTo>
                  <a:lnTo>
                    <a:pt x="397" y="152"/>
                  </a:lnTo>
                  <a:lnTo>
                    <a:pt x="397" y="151"/>
                  </a:lnTo>
                  <a:lnTo>
                    <a:pt x="398" y="151"/>
                  </a:lnTo>
                  <a:lnTo>
                    <a:pt x="399" y="151"/>
                  </a:lnTo>
                  <a:lnTo>
                    <a:pt x="399" y="152"/>
                  </a:lnTo>
                  <a:lnTo>
                    <a:pt x="400" y="152"/>
                  </a:lnTo>
                  <a:lnTo>
                    <a:pt x="401" y="153"/>
                  </a:lnTo>
                  <a:lnTo>
                    <a:pt x="401" y="154"/>
                  </a:lnTo>
                  <a:lnTo>
                    <a:pt x="402" y="155"/>
                  </a:lnTo>
                  <a:lnTo>
                    <a:pt x="403" y="156"/>
                  </a:lnTo>
                  <a:lnTo>
                    <a:pt x="404" y="158"/>
                  </a:lnTo>
                  <a:lnTo>
                    <a:pt x="404" y="160"/>
                  </a:lnTo>
                  <a:lnTo>
                    <a:pt x="405" y="161"/>
                  </a:lnTo>
                  <a:lnTo>
                    <a:pt x="406" y="163"/>
                  </a:lnTo>
                  <a:lnTo>
                    <a:pt x="406" y="166"/>
                  </a:lnTo>
                  <a:lnTo>
                    <a:pt x="407" y="168"/>
                  </a:lnTo>
                  <a:lnTo>
                    <a:pt x="408" y="170"/>
                  </a:lnTo>
                  <a:lnTo>
                    <a:pt x="408" y="172"/>
                  </a:lnTo>
                  <a:lnTo>
                    <a:pt x="409" y="175"/>
                  </a:lnTo>
                  <a:lnTo>
                    <a:pt x="410" y="177"/>
                  </a:lnTo>
                  <a:lnTo>
                    <a:pt x="410" y="179"/>
                  </a:lnTo>
                  <a:lnTo>
                    <a:pt x="411" y="181"/>
                  </a:lnTo>
                  <a:lnTo>
                    <a:pt x="412" y="184"/>
                  </a:lnTo>
                  <a:lnTo>
                    <a:pt x="413" y="186"/>
                  </a:lnTo>
                  <a:lnTo>
                    <a:pt x="413" y="188"/>
                  </a:lnTo>
                  <a:lnTo>
                    <a:pt x="414" y="190"/>
                  </a:lnTo>
                  <a:lnTo>
                    <a:pt x="415" y="191"/>
                  </a:lnTo>
                  <a:lnTo>
                    <a:pt x="415" y="193"/>
                  </a:lnTo>
                  <a:lnTo>
                    <a:pt x="416" y="194"/>
                  </a:lnTo>
                  <a:lnTo>
                    <a:pt x="417" y="196"/>
                  </a:lnTo>
                  <a:lnTo>
                    <a:pt x="417" y="197"/>
                  </a:lnTo>
                  <a:lnTo>
                    <a:pt x="418" y="198"/>
                  </a:lnTo>
                  <a:lnTo>
                    <a:pt x="419" y="199"/>
                  </a:lnTo>
                  <a:lnTo>
                    <a:pt x="419" y="199"/>
                  </a:lnTo>
                  <a:lnTo>
                    <a:pt x="420" y="199"/>
                  </a:lnTo>
                  <a:lnTo>
                    <a:pt x="421" y="199"/>
                  </a:lnTo>
                  <a:lnTo>
                    <a:pt x="422" y="199"/>
                  </a:lnTo>
                  <a:lnTo>
                    <a:pt x="422" y="198"/>
                  </a:lnTo>
                  <a:lnTo>
                    <a:pt x="423" y="198"/>
                  </a:lnTo>
                  <a:lnTo>
                    <a:pt x="424" y="197"/>
                  </a:lnTo>
                  <a:lnTo>
                    <a:pt x="424" y="195"/>
                  </a:lnTo>
                  <a:lnTo>
                    <a:pt x="425" y="194"/>
                  </a:lnTo>
                  <a:lnTo>
                    <a:pt x="426" y="192"/>
                  </a:lnTo>
                  <a:lnTo>
                    <a:pt x="426" y="190"/>
                  </a:lnTo>
                  <a:lnTo>
                    <a:pt x="427" y="187"/>
                  </a:lnTo>
                  <a:lnTo>
                    <a:pt x="428" y="184"/>
                  </a:lnTo>
                  <a:lnTo>
                    <a:pt x="428" y="181"/>
                  </a:lnTo>
                  <a:lnTo>
                    <a:pt x="429" y="178"/>
                  </a:lnTo>
                  <a:lnTo>
                    <a:pt x="430" y="174"/>
                  </a:lnTo>
                  <a:lnTo>
                    <a:pt x="431" y="170"/>
                  </a:lnTo>
                  <a:lnTo>
                    <a:pt x="431" y="166"/>
                  </a:lnTo>
                  <a:lnTo>
                    <a:pt x="432" y="162"/>
                  </a:lnTo>
                  <a:lnTo>
                    <a:pt x="433" y="157"/>
                  </a:lnTo>
                  <a:lnTo>
                    <a:pt x="433" y="152"/>
                  </a:lnTo>
                  <a:lnTo>
                    <a:pt x="434" y="147"/>
                  </a:lnTo>
                  <a:lnTo>
                    <a:pt x="435" y="142"/>
                  </a:lnTo>
                  <a:lnTo>
                    <a:pt x="435" y="137"/>
                  </a:lnTo>
                  <a:lnTo>
                    <a:pt x="436" y="131"/>
                  </a:lnTo>
                  <a:lnTo>
                    <a:pt x="437" y="126"/>
                  </a:lnTo>
                  <a:lnTo>
                    <a:pt x="438" y="120"/>
                  </a:lnTo>
                  <a:lnTo>
                    <a:pt x="438" y="115"/>
                  </a:lnTo>
                  <a:lnTo>
                    <a:pt x="439" y="110"/>
                  </a:lnTo>
                  <a:lnTo>
                    <a:pt x="440" y="104"/>
                  </a:lnTo>
                  <a:lnTo>
                    <a:pt x="440" y="99"/>
                  </a:lnTo>
                  <a:lnTo>
                    <a:pt x="441" y="94"/>
                  </a:lnTo>
                  <a:lnTo>
                    <a:pt x="442" y="90"/>
                  </a:lnTo>
                  <a:lnTo>
                    <a:pt x="442" y="85"/>
                  </a:lnTo>
                  <a:lnTo>
                    <a:pt x="443" y="81"/>
                  </a:lnTo>
                  <a:lnTo>
                    <a:pt x="444" y="78"/>
                  </a:lnTo>
                  <a:lnTo>
                    <a:pt x="444" y="74"/>
                  </a:lnTo>
                  <a:lnTo>
                    <a:pt x="445" y="72"/>
                  </a:lnTo>
                  <a:lnTo>
                    <a:pt x="446" y="69"/>
                  </a:lnTo>
                  <a:lnTo>
                    <a:pt x="447" y="67"/>
                  </a:lnTo>
                  <a:lnTo>
                    <a:pt x="447" y="66"/>
                  </a:lnTo>
                  <a:lnTo>
                    <a:pt x="448" y="65"/>
                  </a:lnTo>
                  <a:lnTo>
                    <a:pt x="449" y="65"/>
                  </a:lnTo>
                  <a:lnTo>
                    <a:pt x="449" y="65"/>
                  </a:lnTo>
                  <a:lnTo>
                    <a:pt x="450" y="66"/>
                  </a:lnTo>
                  <a:lnTo>
                    <a:pt x="451" y="67"/>
                  </a:lnTo>
                  <a:lnTo>
                    <a:pt x="451" y="69"/>
                  </a:lnTo>
                  <a:lnTo>
                    <a:pt x="452" y="71"/>
                  </a:lnTo>
                  <a:lnTo>
                    <a:pt x="453" y="74"/>
                  </a:lnTo>
                  <a:lnTo>
                    <a:pt x="453" y="77"/>
                  </a:lnTo>
                  <a:lnTo>
                    <a:pt x="454" y="81"/>
                  </a:lnTo>
                  <a:lnTo>
                    <a:pt x="455" y="85"/>
                  </a:lnTo>
                  <a:lnTo>
                    <a:pt x="456" y="89"/>
                  </a:lnTo>
                  <a:lnTo>
                    <a:pt x="456" y="93"/>
                  </a:lnTo>
                  <a:lnTo>
                    <a:pt x="457" y="98"/>
                  </a:lnTo>
                  <a:lnTo>
                    <a:pt x="458" y="103"/>
                  </a:lnTo>
                  <a:lnTo>
                    <a:pt x="458" y="108"/>
                  </a:lnTo>
                  <a:lnTo>
                    <a:pt x="459" y="114"/>
                  </a:lnTo>
                  <a:lnTo>
                    <a:pt x="460" y="119"/>
                  </a:lnTo>
                  <a:lnTo>
                    <a:pt x="460" y="124"/>
                  </a:lnTo>
                  <a:lnTo>
                    <a:pt x="461" y="130"/>
                  </a:lnTo>
                  <a:lnTo>
                    <a:pt x="462" y="135"/>
                  </a:lnTo>
                  <a:lnTo>
                    <a:pt x="462" y="140"/>
                  </a:lnTo>
                  <a:lnTo>
                    <a:pt x="463" y="145"/>
                  </a:lnTo>
                  <a:lnTo>
                    <a:pt x="464" y="150"/>
                  </a:lnTo>
                  <a:lnTo>
                    <a:pt x="465" y="154"/>
                  </a:lnTo>
                  <a:lnTo>
                    <a:pt x="465" y="158"/>
                  </a:lnTo>
                  <a:lnTo>
                    <a:pt x="466" y="162"/>
                  </a:lnTo>
                  <a:lnTo>
                    <a:pt x="467" y="166"/>
                  </a:lnTo>
                  <a:lnTo>
                    <a:pt x="467" y="170"/>
                  </a:lnTo>
                  <a:lnTo>
                    <a:pt x="468" y="173"/>
                  </a:lnTo>
                  <a:lnTo>
                    <a:pt x="469" y="175"/>
                  </a:lnTo>
                  <a:lnTo>
                    <a:pt x="469" y="177"/>
                  </a:lnTo>
                  <a:lnTo>
                    <a:pt x="470" y="179"/>
                  </a:lnTo>
                  <a:lnTo>
                    <a:pt x="471" y="181"/>
                  </a:lnTo>
                  <a:lnTo>
                    <a:pt x="472" y="182"/>
                  </a:lnTo>
                  <a:lnTo>
                    <a:pt x="472" y="182"/>
                  </a:lnTo>
                  <a:lnTo>
                    <a:pt x="473" y="182"/>
                  </a:lnTo>
                  <a:lnTo>
                    <a:pt x="474" y="182"/>
                  </a:lnTo>
                  <a:lnTo>
                    <a:pt x="474" y="181"/>
                  </a:lnTo>
                  <a:lnTo>
                    <a:pt x="475" y="180"/>
                  </a:lnTo>
                  <a:lnTo>
                    <a:pt x="476" y="178"/>
                  </a:lnTo>
                  <a:lnTo>
                    <a:pt x="476" y="176"/>
                  </a:lnTo>
                  <a:lnTo>
                    <a:pt x="477" y="173"/>
                  </a:lnTo>
                  <a:lnTo>
                    <a:pt x="478" y="170"/>
                  </a:lnTo>
                  <a:lnTo>
                    <a:pt x="478" y="166"/>
                  </a:lnTo>
                  <a:lnTo>
                    <a:pt x="479" y="162"/>
                  </a:lnTo>
                  <a:lnTo>
                    <a:pt x="480" y="157"/>
                  </a:lnTo>
                  <a:lnTo>
                    <a:pt x="481" y="152"/>
                  </a:lnTo>
                  <a:lnTo>
                    <a:pt x="481" y="147"/>
                  </a:lnTo>
                  <a:lnTo>
                    <a:pt x="482" y="141"/>
                  </a:lnTo>
                  <a:lnTo>
                    <a:pt x="483" y="135"/>
                  </a:lnTo>
                  <a:lnTo>
                    <a:pt x="483" y="128"/>
                  </a:lnTo>
                  <a:lnTo>
                    <a:pt x="484" y="121"/>
                  </a:lnTo>
                  <a:lnTo>
                    <a:pt x="485" y="114"/>
                  </a:lnTo>
                  <a:lnTo>
                    <a:pt x="485" y="107"/>
                  </a:lnTo>
                  <a:lnTo>
                    <a:pt x="486" y="100"/>
                  </a:lnTo>
                  <a:lnTo>
                    <a:pt x="487" y="92"/>
                  </a:lnTo>
                  <a:lnTo>
                    <a:pt x="487" y="84"/>
                  </a:lnTo>
                  <a:lnTo>
                    <a:pt x="488" y="77"/>
                  </a:lnTo>
                  <a:lnTo>
                    <a:pt x="489" y="69"/>
                  </a:lnTo>
                  <a:lnTo>
                    <a:pt x="490" y="61"/>
                  </a:lnTo>
                  <a:lnTo>
                    <a:pt x="490" y="54"/>
                  </a:lnTo>
                  <a:lnTo>
                    <a:pt x="491" y="47"/>
                  </a:lnTo>
                  <a:lnTo>
                    <a:pt x="492" y="40"/>
                  </a:lnTo>
                  <a:lnTo>
                    <a:pt x="492" y="34"/>
                  </a:lnTo>
                  <a:lnTo>
                    <a:pt x="493" y="28"/>
                  </a:lnTo>
                  <a:lnTo>
                    <a:pt x="494" y="22"/>
                  </a:lnTo>
                  <a:lnTo>
                    <a:pt x="494" y="17"/>
                  </a:lnTo>
                  <a:lnTo>
                    <a:pt x="495" y="13"/>
                  </a:lnTo>
                  <a:lnTo>
                    <a:pt x="496" y="9"/>
                  </a:lnTo>
                  <a:lnTo>
                    <a:pt x="496" y="6"/>
                  </a:lnTo>
                  <a:lnTo>
                    <a:pt x="497" y="3"/>
                  </a:lnTo>
                  <a:lnTo>
                    <a:pt x="498" y="2"/>
                  </a:lnTo>
                  <a:lnTo>
                    <a:pt x="499" y="1"/>
                  </a:lnTo>
                  <a:lnTo>
                    <a:pt x="499" y="0"/>
                  </a:lnTo>
                  <a:lnTo>
                    <a:pt x="500" y="1"/>
                  </a:lnTo>
                  <a:lnTo>
                    <a:pt x="501" y="2"/>
                  </a:lnTo>
                  <a:lnTo>
                    <a:pt x="501" y="4"/>
                  </a:lnTo>
                  <a:lnTo>
                    <a:pt x="502" y="7"/>
                  </a:lnTo>
                  <a:lnTo>
                    <a:pt x="503" y="11"/>
                  </a:lnTo>
                  <a:lnTo>
                    <a:pt x="503" y="15"/>
                  </a:lnTo>
                  <a:lnTo>
                    <a:pt x="504" y="19"/>
                  </a:lnTo>
                  <a:lnTo>
                    <a:pt x="505" y="25"/>
                  </a:lnTo>
                  <a:lnTo>
                    <a:pt x="506" y="30"/>
                  </a:lnTo>
                  <a:lnTo>
                    <a:pt x="506" y="37"/>
                  </a:lnTo>
                  <a:lnTo>
                    <a:pt x="507" y="43"/>
                  </a:lnTo>
                  <a:lnTo>
                    <a:pt x="508" y="50"/>
                  </a:lnTo>
                  <a:lnTo>
                    <a:pt x="508" y="57"/>
                  </a:lnTo>
                  <a:lnTo>
                    <a:pt x="509" y="65"/>
                  </a:lnTo>
                  <a:lnTo>
                    <a:pt x="510" y="72"/>
                  </a:lnTo>
                  <a:lnTo>
                    <a:pt x="510" y="80"/>
                  </a:lnTo>
                  <a:lnTo>
                    <a:pt x="511" y="88"/>
                  </a:lnTo>
                  <a:lnTo>
                    <a:pt x="512" y="95"/>
                  </a:lnTo>
                  <a:lnTo>
                    <a:pt x="512" y="103"/>
                  </a:lnTo>
                  <a:lnTo>
                    <a:pt x="513" y="110"/>
                  </a:lnTo>
                  <a:lnTo>
                    <a:pt x="514" y="117"/>
                  </a:lnTo>
                  <a:lnTo>
                    <a:pt x="515" y="124"/>
                  </a:lnTo>
                  <a:lnTo>
                    <a:pt x="515" y="131"/>
                  </a:lnTo>
                  <a:lnTo>
                    <a:pt x="516" y="137"/>
                  </a:lnTo>
                  <a:lnTo>
                    <a:pt x="517" y="143"/>
                  </a:lnTo>
                  <a:lnTo>
                    <a:pt x="517" y="149"/>
                  </a:lnTo>
                  <a:lnTo>
                    <a:pt x="518" y="154"/>
                  </a:lnTo>
                  <a:lnTo>
                    <a:pt x="519" y="159"/>
                  </a:lnTo>
                  <a:lnTo>
                    <a:pt x="519" y="163"/>
                  </a:lnTo>
                  <a:lnTo>
                    <a:pt x="520" y="167"/>
                  </a:lnTo>
                  <a:lnTo>
                    <a:pt x="521" y="170"/>
                  </a:lnTo>
                  <a:lnTo>
                    <a:pt x="521" y="173"/>
                  </a:lnTo>
                  <a:lnTo>
                    <a:pt x="522" y="175"/>
                  </a:lnTo>
                  <a:lnTo>
                    <a:pt x="523" y="177"/>
                  </a:lnTo>
                  <a:lnTo>
                    <a:pt x="524" y="178"/>
                  </a:lnTo>
                  <a:lnTo>
                    <a:pt x="524" y="179"/>
                  </a:lnTo>
                  <a:lnTo>
                    <a:pt x="525" y="180"/>
                  </a:lnTo>
                  <a:lnTo>
                    <a:pt x="526" y="180"/>
                  </a:lnTo>
                  <a:lnTo>
                    <a:pt x="526" y="179"/>
                  </a:lnTo>
                  <a:lnTo>
                    <a:pt x="527" y="178"/>
                  </a:lnTo>
                  <a:lnTo>
                    <a:pt x="528" y="176"/>
                  </a:lnTo>
                  <a:lnTo>
                    <a:pt x="528" y="174"/>
                  </a:lnTo>
                  <a:lnTo>
                    <a:pt x="529" y="172"/>
                  </a:lnTo>
                  <a:lnTo>
                    <a:pt x="530" y="169"/>
                  </a:lnTo>
                  <a:lnTo>
                    <a:pt x="531" y="166"/>
                  </a:lnTo>
                  <a:lnTo>
                    <a:pt x="531" y="162"/>
                  </a:lnTo>
                  <a:lnTo>
                    <a:pt x="532" y="158"/>
                  </a:lnTo>
                  <a:lnTo>
                    <a:pt x="533" y="153"/>
                  </a:lnTo>
                  <a:lnTo>
                    <a:pt x="533" y="149"/>
                  </a:lnTo>
                  <a:lnTo>
                    <a:pt x="534" y="144"/>
                  </a:lnTo>
                  <a:lnTo>
                    <a:pt x="535" y="138"/>
                  </a:lnTo>
                  <a:lnTo>
                    <a:pt x="535" y="133"/>
                  </a:lnTo>
                  <a:lnTo>
                    <a:pt x="536" y="127"/>
                  </a:lnTo>
                  <a:lnTo>
                    <a:pt x="537" y="121"/>
                  </a:lnTo>
                  <a:lnTo>
                    <a:pt x="537" y="115"/>
                  </a:lnTo>
                  <a:lnTo>
                    <a:pt x="538" y="109"/>
                  </a:lnTo>
                  <a:lnTo>
                    <a:pt x="539" y="103"/>
                  </a:lnTo>
                  <a:lnTo>
                    <a:pt x="540" y="97"/>
                  </a:lnTo>
                  <a:lnTo>
                    <a:pt x="540" y="91"/>
                  </a:lnTo>
                  <a:lnTo>
                    <a:pt x="541" y="86"/>
                  </a:lnTo>
                  <a:lnTo>
                    <a:pt x="542" y="80"/>
                  </a:lnTo>
                  <a:lnTo>
                    <a:pt x="542" y="75"/>
                  </a:lnTo>
                  <a:lnTo>
                    <a:pt x="543" y="70"/>
                  </a:lnTo>
                  <a:lnTo>
                    <a:pt x="544" y="65"/>
                  </a:lnTo>
                  <a:lnTo>
                    <a:pt x="544" y="61"/>
                  </a:lnTo>
                  <a:lnTo>
                    <a:pt x="545" y="57"/>
                  </a:lnTo>
                  <a:lnTo>
                    <a:pt x="546" y="54"/>
                  </a:lnTo>
                  <a:lnTo>
                    <a:pt x="547" y="51"/>
                  </a:lnTo>
                  <a:lnTo>
                    <a:pt x="547" y="49"/>
                  </a:lnTo>
                  <a:lnTo>
                    <a:pt x="548" y="47"/>
                  </a:lnTo>
                  <a:lnTo>
                    <a:pt x="549" y="46"/>
                  </a:lnTo>
                  <a:lnTo>
                    <a:pt x="549" y="45"/>
                  </a:lnTo>
                  <a:lnTo>
                    <a:pt x="550" y="45"/>
                  </a:lnTo>
                  <a:lnTo>
                    <a:pt x="551" y="46"/>
                  </a:lnTo>
                  <a:lnTo>
                    <a:pt x="551" y="47"/>
                  </a:lnTo>
                  <a:lnTo>
                    <a:pt x="552" y="49"/>
                  </a:lnTo>
                  <a:lnTo>
                    <a:pt x="553" y="51"/>
                  </a:lnTo>
                  <a:lnTo>
                    <a:pt x="553" y="54"/>
                  </a:lnTo>
                  <a:lnTo>
                    <a:pt x="554" y="58"/>
                  </a:lnTo>
                  <a:lnTo>
                    <a:pt x="555" y="61"/>
                  </a:lnTo>
                  <a:lnTo>
                    <a:pt x="556" y="66"/>
                  </a:lnTo>
                  <a:lnTo>
                    <a:pt x="556" y="70"/>
                  </a:lnTo>
                  <a:lnTo>
                    <a:pt x="557" y="76"/>
                  </a:lnTo>
                  <a:lnTo>
                    <a:pt x="558" y="81"/>
                  </a:lnTo>
                  <a:lnTo>
                    <a:pt x="558" y="87"/>
                  </a:lnTo>
                  <a:lnTo>
                    <a:pt x="559" y="92"/>
                  </a:lnTo>
                  <a:lnTo>
                    <a:pt x="560" y="98"/>
                  </a:lnTo>
                  <a:lnTo>
                    <a:pt x="560" y="104"/>
                  </a:lnTo>
                  <a:lnTo>
                    <a:pt x="561" y="110"/>
                  </a:lnTo>
                  <a:lnTo>
                    <a:pt x="562" y="117"/>
                  </a:lnTo>
                  <a:lnTo>
                    <a:pt x="562" y="123"/>
                  </a:lnTo>
                  <a:lnTo>
                    <a:pt x="563" y="129"/>
                  </a:lnTo>
                  <a:lnTo>
                    <a:pt x="564" y="134"/>
                  </a:lnTo>
                  <a:lnTo>
                    <a:pt x="565" y="140"/>
                  </a:lnTo>
                  <a:lnTo>
                    <a:pt x="565" y="146"/>
                  </a:lnTo>
                  <a:lnTo>
                    <a:pt x="566" y="151"/>
                  </a:lnTo>
                  <a:lnTo>
                    <a:pt x="567" y="156"/>
                  </a:lnTo>
                  <a:lnTo>
                    <a:pt x="567" y="160"/>
                  </a:lnTo>
                  <a:lnTo>
                    <a:pt x="568" y="165"/>
                  </a:lnTo>
                  <a:lnTo>
                    <a:pt x="569" y="169"/>
                  </a:lnTo>
                  <a:lnTo>
                    <a:pt x="569" y="173"/>
                  </a:lnTo>
                  <a:lnTo>
                    <a:pt x="570" y="176"/>
                  </a:lnTo>
                  <a:lnTo>
                    <a:pt x="571" y="179"/>
                  </a:lnTo>
                  <a:lnTo>
                    <a:pt x="572" y="182"/>
                  </a:lnTo>
                  <a:lnTo>
                    <a:pt x="572" y="184"/>
                  </a:lnTo>
                  <a:lnTo>
                    <a:pt x="573" y="186"/>
                  </a:lnTo>
                  <a:lnTo>
                    <a:pt x="574" y="187"/>
                  </a:lnTo>
                  <a:lnTo>
                    <a:pt x="574" y="188"/>
                  </a:lnTo>
                  <a:lnTo>
                    <a:pt x="575" y="189"/>
                  </a:lnTo>
                  <a:lnTo>
                    <a:pt x="576" y="189"/>
                  </a:lnTo>
                  <a:lnTo>
                    <a:pt x="576" y="189"/>
                  </a:lnTo>
                  <a:lnTo>
                    <a:pt x="577" y="189"/>
                  </a:lnTo>
                  <a:lnTo>
                    <a:pt x="578" y="188"/>
                  </a:lnTo>
                  <a:lnTo>
                    <a:pt x="578" y="187"/>
                  </a:lnTo>
                  <a:lnTo>
                    <a:pt x="579" y="186"/>
                  </a:lnTo>
                  <a:lnTo>
                    <a:pt x="580" y="184"/>
                  </a:lnTo>
                  <a:lnTo>
                    <a:pt x="581" y="182"/>
                  </a:lnTo>
                  <a:lnTo>
                    <a:pt x="581" y="179"/>
                  </a:lnTo>
                  <a:lnTo>
                    <a:pt x="582" y="177"/>
                  </a:lnTo>
                  <a:lnTo>
                    <a:pt x="583" y="174"/>
                  </a:lnTo>
                  <a:lnTo>
                    <a:pt x="583" y="171"/>
                  </a:lnTo>
                  <a:lnTo>
                    <a:pt x="584" y="167"/>
                  </a:lnTo>
                  <a:lnTo>
                    <a:pt x="585" y="164"/>
                  </a:lnTo>
                  <a:lnTo>
                    <a:pt x="585" y="160"/>
                  </a:lnTo>
                  <a:lnTo>
                    <a:pt x="586" y="156"/>
                  </a:lnTo>
                  <a:lnTo>
                    <a:pt x="587" y="152"/>
                  </a:lnTo>
                  <a:lnTo>
                    <a:pt x="588" y="147"/>
                  </a:lnTo>
                  <a:lnTo>
                    <a:pt x="588" y="143"/>
                  </a:lnTo>
                  <a:lnTo>
                    <a:pt x="589" y="139"/>
                  </a:lnTo>
                  <a:lnTo>
                    <a:pt x="590" y="135"/>
                  </a:lnTo>
                  <a:lnTo>
                    <a:pt x="590" y="130"/>
                  </a:lnTo>
                  <a:lnTo>
                    <a:pt x="591" y="126"/>
                  </a:lnTo>
                  <a:lnTo>
                    <a:pt x="592" y="122"/>
                  </a:lnTo>
                  <a:lnTo>
                    <a:pt x="592" y="118"/>
                  </a:lnTo>
                  <a:lnTo>
                    <a:pt x="593" y="115"/>
                  </a:lnTo>
                  <a:lnTo>
                    <a:pt x="594" y="111"/>
                  </a:lnTo>
                  <a:lnTo>
                    <a:pt x="594" y="108"/>
                  </a:lnTo>
                  <a:lnTo>
                    <a:pt x="595" y="105"/>
                  </a:lnTo>
                  <a:lnTo>
                    <a:pt x="596" y="103"/>
                  </a:lnTo>
                  <a:lnTo>
                    <a:pt x="597" y="101"/>
                  </a:lnTo>
                  <a:lnTo>
                    <a:pt x="597" y="99"/>
                  </a:lnTo>
                  <a:lnTo>
                    <a:pt x="598" y="97"/>
                  </a:lnTo>
                  <a:lnTo>
                    <a:pt x="599" y="96"/>
                  </a:lnTo>
                  <a:lnTo>
                    <a:pt x="599" y="96"/>
                  </a:lnTo>
                  <a:lnTo>
                    <a:pt x="600" y="95"/>
                  </a:lnTo>
                  <a:lnTo>
                    <a:pt x="601" y="96"/>
                  </a:lnTo>
                  <a:lnTo>
                    <a:pt x="601" y="96"/>
                  </a:lnTo>
                  <a:lnTo>
                    <a:pt x="602" y="97"/>
                  </a:lnTo>
                  <a:lnTo>
                    <a:pt x="603" y="99"/>
                  </a:lnTo>
                  <a:lnTo>
                    <a:pt x="604" y="101"/>
                  </a:lnTo>
                  <a:lnTo>
                    <a:pt x="604" y="103"/>
                  </a:lnTo>
                  <a:lnTo>
                    <a:pt x="605" y="106"/>
                  </a:lnTo>
                  <a:lnTo>
                    <a:pt x="606" y="108"/>
                  </a:lnTo>
                  <a:lnTo>
                    <a:pt x="606" y="112"/>
                  </a:lnTo>
                  <a:lnTo>
                    <a:pt x="607" y="115"/>
                  </a:lnTo>
                  <a:lnTo>
                    <a:pt x="608" y="119"/>
                  </a:lnTo>
                  <a:lnTo>
                    <a:pt x="608" y="123"/>
                  </a:lnTo>
                  <a:lnTo>
                    <a:pt x="609" y="127"/>
                  </a:lnTo>
                  <a:lnTo>
                    <a:pt x="610" y="131"/>
                  </a:lnTo>
                  <a:lnTo>
                    <a:pt x="610" y="135"/>
                  </a:lnTo>
                  <a:lnTo>
                    <a:pt x="611" y="140"/>
                  </a:lnTo>
                  <a:lnTo>
                    <a:pt x="612" y="144"/>
                  </a:lnTo>
                  <a:lnTo>
                    <a:pt x="613" y="148"/>
                  </a:lnTo>
                  <a:lnTo>
                    <a:pt x="613" y="153"/>
                  </a:lnTo>
                  <a:lnTo>
                    <a:pt x="614" y="157"/>
                  </a:lnTo>
                  <a:lnTo>
                    <a:pt x="615" y="161"/>
                  </a:lnTo>
                  <a:lnTo>
                    <a:pt x="615" y="165"/>
                  </a:lnTo>
                  <a:lnTo>
                    <a:pt x="616" y="169"/>
                  </a:lnTo>
                  <a:lnTo>
                    <a:pt x="617" y="173"/>
                  </a:lnTo>
                  <a:lnTo>
                    <a:pt x="617" y="176"/>
                  </a:lnTo>
                  <a:lnTo>
                    <a:pt x="618" y="179"/>
                  </a:lnTo>
                  <a:lnTo>
                    <a:pt x="619" y="183"/>
                  </a:lnTo>
                  <a:lnTo>
                    <a:pt x="620" y="185"/>
                  </a:lnTo>
                  <a:lnTo>
                    <a:pt x="620" y="188"/>
                  </a:lnTo>
                  <a:lnTo>
                    <a:pt x="621" y="190"/>
                  </a:lnTo>
                  <a:lnTo>
                    <a:pt x="622" y="193"/>
                  </a:lnTo>
                  <a:lnTo>
                    <a:pt x="622" y="194"/>
                  </a:lnTo>
                  <a:lnTo>
                    <a:pt x="623" y="196"/>
                  </a:lnTo>
                  <a:lnTo>
                    <a:pt x="624" y="197"/>
                  </a:lnTo>
                  <a:lnTo>
                    <a:pt x="624" y="199"/>
                  </a:lnTo>
                  <a:lnTo>
                    <a:pt x="625" y="200"/>
                  </a:lnTo>
                  <a:lnTo>
                    <a:pt x="626" y="200"/>
                  </a:lnTo>
                  <a:lnTo>
                    <a:pt x="626" y="201"/>
                  </a:lnTo>
                  <a:lnTo>
                    <a:pt x="627" y="201"/>
                  </a:lnTo>
                  <a:lnTo>
                    <a:pt x="628" y="201"/>
                  </a:lnTo>
                  <a:lnTo>
                    <a:pt x="629" y="200"/>
                  </a:lnTo>
                  <a:lnTo>
                    <a:pt x="629" y="200"/>
                  </a:lnTo>
                  <a:lnTo>
                    <a:pt x="630" y="199"/>
                  </a:lnTo>
                  <a:lnTo>
                    <a:pt x="631" y="198"/>
                  </a:lnTo>
                  <a:lnTo>
                    <a:pt x="631" y="197"/>
                  </a:lnTo>
                  <a:lnTo>
                    <a:pt x="632" y="196"/>
                  </a:lnTo>
                  <a:lnTo>
                    <a:pt x="633" y="195"/>
                  </a:lnTo>
                  <a:lnTo>
                    <a:pt x="633" y="193"/>
                  </a:lnTo>
                  <a:lnTo>
                    <a:pt x="634" y="191"/>
                  </a:lnTo>
                  <a:lnTo>
                    <a:pt x="635" y="189"/>
                  </a:lnTo>
                  <a:lnTo>
                    <a:pt x="636" y="187"/>
                  </a:lnTo>
                  <a:lnTo>
                    <a:pt x="636" y="185"/>
                  </a:lnTo>
                  <a:lnTo>
                    <a:pt x="637" y="183"/>
                  </a:lnTo>
                  <a:lnTo>
                    <a:pt x="638" y="181"/>
                  </a:lnTo>
                  <a:lnTo>
                    <a:pt x="638" y="178"/>
                  </a:lnTo>
                  <a:lnTo>
                    <a:pt x="639" y="176"/>
                  </a:lnTo>
                  <a:lnTo>
                    <a:pt x="640" y="174"/>
                  </a:lnTo>
                  <a:lnTo>
                    <a:pt x="640" y="171"/>
                  </a:lnTo>
                  <a:lnTo>
                    <a:pt x="641" y="169"/>
                  </a:lnTo>
                  <a:lnTo>
                    <a:pt x="642" y="167"/>
                  </a:lnTo>
                  <a:lnTo>
                    <a:pt x="643" y="165"/>
                  </a:lnTo>
                  <a:lnTo>
                    <a:pt x="643" y="163"/>
                  </a:lnTo>
                  <a:lnTo>
                    <a:pt x="644" y="161"/>
                  </a:lnTo>
                  <a:lnTo>
                    <a:pt x="645" y="159"/>
                  </a:lnTo>
                  <a:lnTo>
                    <a:pt x="645" y="157"/>
                  </a:lnTo>
                  <a:lnTo>
                    <a:pt x="646" y="156"/>
                  </a:lnTo>
                  <a:lnTo>
                    <a:pt x="647" y="154"/>
                  </a:lnTo>
                  <a:lnTo>
                    <a:pt x="647" y="153"/>
                  </a:lnTo>
                  <a:lnTo>
                    <a:pt x="648" y="152"/>
                  </a:lnTo>
                  <a:lnTo>
                    <a:pt x="649" y="152"/>
                  </a:lnTo>
                  <a:lnTo>
                    <a:pt x="649" y="151"/>
                  </a:lnTo>
                  <a:lnTo>
                    <a:pt x="650" y="151"/>
                  </a:lnTo>
                  <a:lnTo>
                    <a:pt x="651" y="151"/>
                  </a:lnTo>
                  <a:lnTo>
                    <a:pt x="652" y="151"/>
                  </a:lnTo>
                  <a:lnTo>
                    <a:pt x="652" y="152"/>
                  </a:lnTo>
                  <a:lnTo>
                    <a:pt x="653" y="152"/>
                  </a:lnTo>
                  <a:lnTo>
                    <a:pt x="654" y="153"/>
                  </a:lnTo>
                  <a:lnTo>
                    <a:pt x="654" y="154"/>
                  </a:lnTo>
                  <a:lnTo>
                    <a:pt x="655" y="156"/>
                  </a:lnTo>
                  <a:lnTo>
                    <a:pt x="656" y="157"/>
                  </a:lnTo>
                  <a:lnTo>
                    <a:pt x="656" y="159"/>
                  </a:lnTo>
                  <a:lnTo>
                    <a:pt x="657" y="161"/>
                  </a:lnTo>
                  <a:lnTo>
                    <a:pt x="658" y="163"/>
                  </a:lnTo>
                  <a:lnTo>
                    <a:pt x="659" y="165"/>
                  </a:lnTo>
                  <a:lnTo>
                    <a:pt x="659" y="167"/>
                  </a:lnTo>
                  <a:lnTo>
                    <a:pt x="660" y="169"/>
                  </a:lnTo>
                  <a:lnTo>
                    <a:pt x="661" y="172"/>
                  </a:lnTo>
                  <a:lnTo>
                    <a:pt x="661" y="174"/>
                  </a:lnTo>
                  <a:lnTo>
                    <a:pt x="662" y="176"/>
                  </a:lnTo>
                  <a:lnTo>
                    <a:pt x="663" y="179"/>
                  </a:lnTo>
                  <a:lnTo>
                    <a:pt x="663" y="181"/>
                  </a:lnTo>
                  <a:lnTo>
                    <a:pt x="664" y="184"/>
                  </a:lnTo>
                  <a:lnTo>
                    <a:pt x="665" y="186"/>
                  </a:lnTo>
                  <a:lnTo>
                    <a:pt x="665" y="188"/>
                  </a:lnTo>
                  <a:lnTo>
                    <a:pt x="666" y="190"/>
                  </a:lnTo>
                  <a:lnTo>
                    <a:pt x="667" y="192"/>
                  </a:lnTo>
                  <a:lnTo>
                    <a:pt x="668" y="194"/>
                  </a:lnTo>
                  <a:lnTo>
                    <a:pt x="668" y="196"/>
                  </a:lnTo>
                  <a:lnTo>
                    <a:pt x="669" y="198"/>
                  </a:lnTo>
                  <a:lnTo>
                    <a:pt x="670" y="200"/>
                  </a:lnTo>
                  <a:lnTo>
                    <a:pt x="670" y="201"/>
                  </a:lnTo>
                  <a:lnTo>
                    <a:pt x="671" y="202"/>
                  </a:lnTo>
                  <a:lnTo>
                    <a:pt x="672" y="204"/>
                  </a:lnTo>
                  <a:lnTo>
                    <a:pt x="672" y="205"/>
                  </a:lnTo>
                  <a:lnTo>
                    <a:pt x="673" y="206"/>
                  </a:lnTo>
                  <a:lnTo>
                    <a:pt x="674" y="207"/>
                  </a:lnTo>
                  <a:lnTo>
                    <a:pt x="675" y="207"/>
                  </a:lnTo>
                  <a:lnTo>
                    <a:pt x="675" y="208"/>
                  </a:lnTo>
                  <a:lnTo>
                    <a:pt x="676" y="208"/>
                  </a:lnTo>
                  <a:lnTo>
                    <a:pt x="677" y="208"/>
                  </a:lnTo>
                  <a:lnTo>
                    <a:pt x="677" y="208"/>
                  </a:lnTo>
                  <a:lnTo>
                    <a:pt x="678" y="208"/>
                  </a:lnTo>
                  <a:lnTo>
                    <a:pt x="679" y="208"/>
                  </a:lnTo>
                  <a:lnTo>
                    <a:pt x="679" y="208"/>
                  </a:lnTo>
                  <a:lnTo>
                    <a:pt x="680" y="207"/>
                  </a:lnTo>
                  <a:lnTo>
                    <a:pt x="681" y="207"/>
                  </a:lnTo>
                  <a:lnTo>
                    <a:pt x="682" y="206"/>
                  </a:lnTo>
                  <a:lnTo>
                    <a:pt x="682" y="205"/>
                  </a:lnTo>
                  <a:lnTo>
                    <a:pt x="683" y="204"/>
                  </a:lnTo>
                  <a:lnTo>
                    <a:pt x="684" y="203"/>
                  </a:lnTo>
                  <a:lnTo>
                    <a:pt x="684" y="202"/>
                  </a:lnTo>
                  <a:lnTo>
                    <a:pt x="685" y="201"/>
                  </a:lnTo>
                  <a:lnTo>
                    <a:pt x="686" y="200"/>
                  </a:lnTo>
                  <a:lnTo>
                    <a:pt x="686" y="199"/>
                  </a:lnTo>
                  <a:lnTo>
                    <a:pt x="687" y="197"/>
                  </a:lnTo>
                  <a:lnTo>
                    <a:pt x="688" y="196"/>
                  </a:lnTo>
                  <a:lnTo>
                    <a:pt x="688" y="194"/>
                  </a:lnTo>
                  <a:lnTo>
                    <a:pt x="689" y="193"/>
                  </a:lnTo>
                  <a:lnTo>
                    <a:pt x="690" y="191"/>
                  </a:lnTo>
                  <a:lnTo>
                    <a:pt x="691" y="190"/>
                  </a:lnTo>
                  <a:lnTo>
                    <a:pt x="691" y="188"/>
                  </a:lnTo>
                  <a:lnTo>
                    <a:pt x="692" y="187"/>
                  </a:lnTo>
                  <a:lnTo>
                    <a:pt x="693" y="186"/>
                  </a:lnTo>
                  <a:lnTo>
                    <a:pt x="693" y="184"/>
                  </a:lnTo>
                  <a:lnTo>
                    <a:pt x="694" y="183"/>
                  </a:lnTo>
                  <a:lnTo>
                    <a:pt x="695" y="182"/>
                  </a:lnTo>
                  <a:lnTo>
                    <a:pt x="695" y="181"/>
                  </a:lnTo>
                  <a:lnTo>
                    <a:pt x="696" y="180"/>
                  </a:lnTo>
                  <a:lnTo>
                    <a:pt x="697" y="179"/>
                  </a:lnTo>
                  <a:lnTo>
                    <a:pt x="698" y="178"/>
                  </a:lnTo>
                  <a:lnTo>
                    <a:pt x="698" y="177"/>
                  </a:lnTo>
                  <a:lnTo>
                    <a:pt x="699" y="177"/>
                  </a:lnTo>
                  <a:lnTo>
                    <a:pt x="700" y="177"/>
                  </a:lnTo>
                  <a:lnTo>
                    <a:pt x="700" y="176"/>
                  </a:lnTo>
                  <a:lnTo>
                    <a:pt x="701" y="176"/>
                  </a:lnTo>
                  <a:lnTo>
                    <a:pt x="702" y="176"/>
                  </a:lnTo>
                  <a:lnTo>
                    <a:pt x="702" y="177"/>
                  </a:lnTo>
                  <a:lnTo>
                    <a:pt x="703" y="177"/>
                  </a:lnTo>
                  <a:lnTo>
                    <a:pt x="704" y="178"/>
                  </a:lnTo>
                  <a:lnTo>
                    <a:pt x="704" y="178"/>
                  </a:lnTo>
                  <a:lnTo>
                    <a:pt x="705" y="179"/>
                  </a:lnTo>
                  <a:lnTo>
                    <a:pt x="706" y="180"/>
                  </a:lnTo>
                  <a:lnTo>
                    <a:pt x="707" y="181"/>
                  </a:lnTo>
                  <a:lnTo>
                    <a:pt x="707" y="182"/>
                  </a:lnTo>
                  <a:lnTo>
                    <a:pt x="708" y="183"/>
                  </a:lnTo>
                  <a:lnTo>
                    <a:pt x="709" y="185"/>
                  </a:lnTo>
                  <a:lnTo>
                    <a:pt x="709" y="186"/>
                  </a:lnTo>
                  <a:lnTo>
                    <a:pt x="710" y="187"/>
                  </a:lnTo>
                  <a:lnTo>
                    <a:pt x="711" y="189"/>
                  </a:lnTo>
                  <a:lnTo>
                    <a:pt x="711" y="190"/>
                  </a:lnTo>
                  <a:lnTo>
                    <a:pt x="712" y="192"/>
                  </a:lnTo>
                  <a:lnTo>
                    <a:pt x="713" y="193"/>
                  </a:lnTo>
                  <a:lnTo>
                    <a:pt x="714" y="195"/>
                  </a:lnTo>
                  <a:lnTo>
                    <a:pt x="714" y="196"/>
                  </a:lnTo>
                  <a:lnTo>
                    <a:pt x="715" y="198"/>
                  </a:lnTo>
                  <a:lnTo>
                    <a:pt x="716" y="199"/>
                  </a:lnTo>
                  <a:lnTo>
                    <a:pt x="716" y="201"/>
                  </a:lnTo>
                  <a:lnTo>
                    <a:pt x="717" y="202"/>
                  </a:lnTo>
                  <a:lnTo>
                    <a:pt x="718" y="203"/>
                  </a:lnTo>
                  <a:lnTo>
                    <a:pt x="718" y="205"/>
                  </a:lnTo>
                  <a:lnTo>
                    <a:pt x="719" y="206"/>
                  </a:lnTo>
                  <a:lnTo>
                    <a:pt x="720" y="207"/>
                  </a:lnTo>
                  <a:lnTo>
                    <a:pt x="721" y="208"/>
                  </a:lnTo>
                  <a:lnTo>
                    <a:pt x="721" y="209"/>
                  </a:lnTo>
                  <a:lnTo>
                    <a:pt x="722" y="210"/>
                  </a:lnTo>
                  <a:lnTo>
                    <a:pt x="723" y="211"/>
                  </a:lnTo>
                  <a:lnTo>
                    <a:pt x="723" y="211"/>
                  </a:lnTo>
                  <a:lnTo>
                    <a:pt x="724" y="212"/>
                  </a:lnTo>
                  <a:lnTo>
                    <a:pt x="725" y="213"/>
                  </a:lnTo>
                  <a:lnTo>
                    <a:pt x="725" y="213"/>
                  </a:lnTo>
                  <a:lnTo>
                    <a:pt x="726" y="214"/>
                  </a:lnTo>
                  <a:lnTo>
                    <a:pt x="727" y="214"/>
                  </a:lnTo>
                  <a:lnTo>
                    <a:pt x="728" y="214"/>
                  </a:lnTo>
                  <a:lnTo>
                    <a:pt x="728" y="214"/>
                  </a:lnTo>
                  <a:lnTo>
                    <a:pt x="729" y="215"/>
                  </a:lnTo>
                  <a:lnTo>
                    <a:pt x="730" y="215"/>
                  </a:lnTo>
                  <a:lnTo>
                    <a:pt x="730" y="215"/>
                  </a:lnTo>
                  <a:lnTo>
                    <a:pt x="731" y="215"/>
                  </a:lnTo>
                  <a:lnTo>
                    <a:pt x="732" y="215"/>
                  </a:lnTo>
                  <a:lnTo>
                    <a:pt x="732" y="215"/>
                  </a:lnTo>
                  <a:lnTo>
                    <a:pt x="733" y="214"/>
                  </a:lnTo>
                  <a:lnTo>
                    <a:pt x="734" y="214"/>
                  </a:lnTo>
                  <a:lnTo>
                    <a:pt x="734" y="214"/>
                  </a:lnTo>
                  <a:lnTo>
                    <a:pt x="735" y="214"/>
                  </a:lnTo>
                  <a:lnTo>
                    <a:pt x="736" y="213"/>
                  </a:lnTo>
                  <a:lnTo>
                    <a:pt x="737" y="213"/>
                  </a:lnTo>
                  <a:lnTo>
                    <a:pt x="737" y="213"/>
                  </a:lnTo>
                  <a:lnTo>
                    <a:pt x="738" y="212"/>
                  </a:lnTo>
                  <a:lnTo>
                    <a:pt x="739" y="212"/>
                  </a:lnTo>
                  <a:lnTo>
                    <a:pt x="739" y="211"/>
                  </a:lnTo>
                  <a:lnTo>
                    <a:pt x="740" y="211"/>
                  </a:lnTo>
                  <a:lnTo>
                    <a:pt x="741" y="210"/>
                  </a:lnTo>
                  <a:lnTo>
                    <a:pt x="741" y="210"/>
                  </a:lnTo>
                  <a:lnTo>
                    <a:pt x="742" y="210"/>
                  </a:lnTo>
                  <a:lnTo>
                    <a:pt x="743" y="209"/>
                  </a:lnTo>
                  <a:lnTo>
                    <a:pt x="744" y="209"/>
                  </a:lnTo>
                  <a:lnTo>
                    <a:pt x="744" y="208"/>
                  </a:lnTo>
                  <a:lnTo>
                    <a:pt x="745" y="208"/>
                  </a:lnTo>
                  <a:lnTo>
                    <a:pt x="746" y="208"/>
                  </a:lnTo>
                  <a:lnTo>
                    <a:pt x="746" y="207"/>
                  </a:lnTo>
                  <a:lnTo>
                    <a:pt x="747" y="207"/>
                  </a:lnTo>
                  <a:lnTo>
                    <a:pt x="748" y="207"/>
                  </a:lnTo>
                  <a:lnTo>
                    <a:pt x="748" y="207"/>
                  </a:lnTo>
                  <a:lnTo>
                    <a:pt x="749" y="206"/>
                  </a:lnTo>
                  <a:lnTo>
                    <a:pt x="750" y="206"/>
                  </a:lnTo>
                  <a:lnTo>
                    <a:pt x="751" y="206"/>
                  </a:lnTo>
                  <a:lnTo>
                    <a:pt x="751" y="206"/>
                  </a:lnTo>
                  <a:lnTo>
                    <a:pt x="752" y="206"/>
                  </a:lnTo>
                  <a:lnTo>
                    <a:pt x="753" y="206"/>
                  </a:lnTo>
                  <a:lnTo>
                    <a:pt x="753" y="206"/>
                  </a:lnTo>
                  <a:lnTo>
                    <a:pt x="754" y="207"/>
                  </a:lnTo>
                  <a:lnTo>
                    <a:pt x="755" y="207"/>
                  </a:lnTo>
                  <a:lnTo>
                    <a:pt x="755" y="207"/>
                  </a:lnTo>
                  <a:lnTo>
                    <a:pt x="756" y="207"/>
                  </a:lnTo>
                  <a:lnTo>
                    <a:pt x="757" y="207"/>
                  </a:lnTo>
                  <a:lnTo>
                    <a:pt x="757" y="208"/>
                  </a:lnTo>
                  <a:lnTo>
                    <a:pt x="758" y="208"/>
                  </a:lnTo>
                  <a:lnTo>
                    <a:pt x="759" y="209"/>
                  </a:lnTo>
                  <a:lnTo>
                    <a:pt x="760" y="209"/>
                  </a:lnTo>
                  <a:lnTo>
                    <a:pt x="760" y="209"/>
                  </a:lnTo>
                  <a:lnTo>
                    <a:pt x="761" y="210"/>
                  </a:lnTo>
                  <a:lnTo>
                    <a:pt x="762" y="210"/>
                  </a:lnTo>
                  <a:lnTo>
                    <a:pt x="762" y="211"/>
                  </a:lnTo>
                  <a:lnTo>
                    <a:pt x="763" y="211"/>
                  </a:lnTo>
                  <a:lnTo>
                    <a:pt x="764" y="212"/>
                  </a:lnTo>
                  <a:lnTo>
                    <a:pt x="764" y="212"/>
                  </a:lnTo>
                  <a:lnTo>
                    <a:pt x="765" y="213"/>
                  </a:lnTo>
                  <a:lnTo>
                    <a:pt x="766" y="213"/>
                  </a:lnTo>
                  <a:lnTo>
                    <a:pt x="767" y="214"/>
                  </a:lnTo>
                  <a:lnTo>
                    <a:pt x="767" y="214"/>
                  </a:lnTo>
                  <a:lnTo>
                    <a:pt x="768" y="214"/>
                  </a:lnTo>
                  <a:lnTo>
                    <a:pt x="769" y="215"/>
                  </a:lnTo>
                  <a:lnTo>
                    <a:pt x="769" y="215"/>
                  </a:lnTo>
                  <a:lnTo>
                    <a:pt x="770" y="215"/>
                  </a:lnTo>
                  <a:lnTo>
                    <a:pt x="771" y="216"/>
                  </a:lnTo>
                  <a:lnTo>
                    <a:pt x="771" y="216"/>
                  </a:lnTo>
                  <a:lnTo>
                    <a:pt x="772" y="216"/>
                  </a:lnTo>
                  <a:lnTo>
                    <a:pt x="773" y="217"/>
                  </a:lnTo>
                  <a:lnTo>
                    <a:pt x="774" y="217"/>
                  </a:lnTo>
                  <a:lnTo>
                    <a:pt x="774" y="217"/>
                  </a:lnTo>
                  <a:lnTo>
                    <a:pt x="775" y="217"/>
                  </a:lnTo>
                  <a:lnTo>
                    <a:pt x="776" y="217"/>
                  </a:lnTo>
                  <a:lnTo>
                    <a:pt x="776" y="217"/>
                  </a:lnTo>
                  <a:lnTo>
                    <a:pt x="777" y="217"/>
                  </a:lnTo>
                  <a:lnTo>
                    <a:pt x="778" y="217"/>
                  </a:lnTo>
                  <a:lnTo>
                    <a:pt x="778" y="217"/>
                  </a:lnTo>
                  <a:lnTo>
                    <a:pt x="779" y="217"/>
                  </a:lnTo>
                  <a:lnTo>
                    <a:pt x="780" y="217"/>
                  </a:lnTo>
                  <a:lnTo>
                    <a:pt x="781" y="217"/>
                  </a:lnTo>
                  <a:lnTo>
                    <a:pt x="781" y="217"/>
                  </a:lnTo>
                  <a:lnTo>
                    <a:pt x="782" y="217"/>
                  </a:lnTo>
                  <a:lnTo>
                    <a:pt x="783" y="217"/>
                  </a:lnTo>
                  <a:lnTo>
                    <a:pt x="783" y="217"/>
                  </a:lnTo>
                  <a:lnTo>
                    <a:pt x="784" y="217"/>
                  </a:lnTo>
                  <a:lnTo>
                    <a:pt x="785" y="217"/>
                  </a:lnTo>
                  <a:lnTo>
                    <a:pt x="785" y="217"/>
                  </a:lnTo>
                  <a:lnTo>
                    <a:pt x="786" y="216"/>
                  </a:lnTo>
                  <a:lnTo>
                    <a:pt x="787" y="216"/>
                  </a:lnTo>
                  <a:lnTo>
                    <a:pt x="788" y="216"/>
                  </a:lnTo>
                  <a:lnTo>
                    <a:pt x="788" y="216"/>
                  </a:lnTo>
                  <a:lnTo>
                    <a:pt x="789" y="216"/>
                  </a:lnTo>
                  <a:lnTo>
                    <a:pt x="790" y="215"/>
                  </a:lnTo>
                  <a:lnTo>
                    <a:pt x="790" y="215"/>
                  </a:lnTo>
                  <a:lnTo>
                    <a:pt x="791" y="215"/>
                  </a:lnTo>
                  <a:lnTo>
                    <a:pt x="792" y="215"/>
                  </a:lnTo>
                  <a:lnTo>
                    <a:pt x="792" y="214"/>
                  </a:lnTo>
                  <a:lnTo>
                    <a:pt x="793" y="214"/>
                  </a:lnTo>
                  <a:lnTo>
                    <a:pt x="794" y="214"/>
                  </a:lnTo>
                  <a:lnTo>
                    <a:pt x="794" y="214"/>
                  </a:lnTo>
                  <a:lnTo>
                    <a:pt x="795" y="213"/>
                  </a:lnTo>
                  <a:lnTo>
                    <a:pt x="796" y="213"/>
                  </a:lnTo>
                  <a:lnTo>
                    <a:pt x="797" y="213"/>
                  </a:lnTo>
                  <a:lnTo>
                    <a:pt x="797" y="213"/>
                  </a:lnTo>
                  <a:lnTo>
                    <a:pt x="798" y="213"/>
                  </a:lnTo>
                  <a:lnTo>
                    <a:pt x="799" y="213"/>
                  </a:lnTo>
                  <a:lnTo>
                    <a:pt x="799" y="213"/>
                  </a:lnTo>
                  <a:lnTo>
                    <a:pt x="800" y="212"/>
                  </a:lnTo>
                  <a:lnTo>
                    <a:pt x="801" y="212"/>
                  </a:lnTo>
                  <a:lnTo>
                    <a:pt x="801" y="212"/>
                  </a:lnTo>
                  <a:lnTo>
                    <a:pt x="802" y="212"/>
                  </a:lnTo>
                  <a:lnTo>
                    <a:pt x="803" y="212"/>
                  </a:lnTo>
                  <a:lnTo>
                    <a:pt x="804" y="212"/>
                  </a:lnTo>
                  <a:lnTo>
                    <a:pt x="804" y="213"/>
                  </a:lnTo>
                  <a:lnTo>
                    <a:pt x="805" y="213"/>
                  </a:lnTo>
                  <a:lnTo>
                    <a:pt x="806" y="213"/>
                  </a:lnTo>
                  <a:lnTo>
                    <a:pt x="806" y="213"/>
                  </a:lnTo>
                  <a:lnTo>
                    <a:pt x="807" y="213"/>
                  </a:lnTo>
                  <a:lnTo>
                    <a:pt x="808" y="213"/>
                  </a:lnTo>
                  <a:lnTo>
                    <a:pt x="808" y="213"/>
                  </a:lnTo>
                  <a:lnTo>
                    <a:pt x="809" y="214"/>
                  </a:lnTo>
                  <a:lnTo>
                    <a:pt x="810" y="214"/>
                  </a:lnTo>
                  <a:lnTo>
                    <a:pt x="811" y="214"/>
                  </a:lnTo>
                  <a:lnTo>
                    <a:pt x="811" y="214"/>
                  </a:lnTo>
                  <a:lnTo>
                    <a:pt x="812" y="215"/>
                  </a:lnTo>
                  <a:lnTo>
                    <a:pt x="813" y="215"/>
                  </a:lnTo>
                  <a:lnTo>
                    <a:pt x="813" y="215"/>
                  </a:lnTo>
                  <a:lnTo>
                    <a:pt x="814" y="215"/>
                  </a:lnTo>
                  <a:lnTo>
                    <a:pt x="815" y="216"/>
                  </a:lnTo>
                  <a:lnTo>
                    <a:pt x="815" y="216"/>
                  </a:lnTo>
                  <a:lnTo>
                    <a:pt x="816" y="216"/>
                  </a:lnTo>
                  <a:lnTo>
                    <a:pt x="817" y="216"/>
                  </a:lnTo>
                  <a:lnTo>
                    <a:pt x="818" y="217"/>
                  </a:lnTo>
                  <a:lnTo>
                    <a:pt x="818" y="217"/>
                  </a:lnTo>
                  <a:lnTo>
                    <a:pt x="819" y="217"/>
                  </a:lnTo>
                  <a:lnTo>
                    <a:pt x="820" y="217"/>
                  </a:lnTo>
                  <a:lnTo>
                    <a:pt x="820" y="217"/>
                  </a:lnTo>
                  <a:lnTo>
                    <a:pt x="821" y="218"/>
                  </a:lnTo>
                  <a:lnTo>
                    <a:pt x="822" y="218"/>
                  </a:lnTo>
                  <a:lnTo>
                    <a:pt x="822" y="218"/>
                  </a:lnTo>
                  <a:lnTo>
                    <a:pt x="823" y="218"/>
                  </a:lnTo>
                  <a:lnTo>
                    <a:pt x="824" y="218"/>
                  </a:lnTo>
                  <a:lnTo>
                    <a:pt x="825" y="218"/>
                  </a:lnTo>
                  <a:lnTo>
                    <a:pt x="825" y="218"/>
                  </a:lnTo>
                  <a:lnTo>
                    <a:pt x="826" y="218"/>
                  </a:lnTo>
                  <a:lnTo>
                    <a:pt x="827" y="219"/>
                  </a:lnTo>
                  <a:lnTo>
                    <a:pt x="827" y="219"/>
                  </a:lnTo>
                  <a:lnTo>
                    <a:pt x="828" y="219"/>
                  </a:lnTo>
                  <a:lnTo>
                    <a:pt x="829" y="219"/>
                  </a:lnTo>
                  <a:lnTo>
                    <a:pt x="829" y="219"/>
                  </a:lnTo>
                  <a:lnTo>
                    <a:pt x="830" y="219"/>
                  </a:lnTo>
                  <a:lnTo>
                    <a:pt x="831" y="219"/>
                  </a:lnTo>
                  <a:lnTo>
                    <a:pt x="831" y="219"/>
                  </a:lnTo>
                  <a:lnTo>
                    <a:pt x="832" y="219"/>
                  </a:lnTo>
                  <a:lnTo>
                    <a:pt x="833" y="219"/>
                  </a:lnTo>
                  <a:lnTo>
                    <a:pt x="834" y="219"/>
                  </a:lnTo>
                  <a:lnTo>
                    <a:pt x="834" y="219"/>
                  </a:lnTo>
                  <a:lnTo>
                    <a:pt x="835" y="219"/>
                  </a:lnTo>
                  <a:lnTo>
                    <a:pt x="836" y="219"/>
                  </a:lnTo>
                  <a:lnTo>
                    <a:pt x="836" y="219"/>
                  </a:lnTo>
                  <a:lnTo>
                    <a:pt x="837" y="219"/>
                  </a:lnTo>
                  <a:lnTo>
                    <a:pt x="838" y="219"/>
                  </a:lnTo>
                  <a:lnTo>
                    <a:pt x="838" y="218"/>
                  </a:lnTo>
                  <a:lnTo>
                    <a:pt x="839" y="218"/>
                  </a:lnTo>
                  <a:lnTo>
                    <a:pt x="840" y="218"/>
                  </a:lnTo>
                  <a:lnTo>
                    <a:pt x="841" y="218"/>
                  </a:lnTo>
                  <a:lnTo>
                    <a:pt x="841" y="218"/>
                  </a:lnTo>
                  <a:lnTo>
                    <a:pt x="842" y="218"/>
                  </a:lnTo>
                  <a:lnTo>
                    <a:pt x="843" y="218"/>
                  </a:lnTo>
                  <a:lnTo>
                    <a:pt x="843" y="218"/>
                  </a:lnTo>
                  <a:lnTo>
                    <a:pt x="844" y="218"/>
                  </a:lnTo>
                  <a:lnTo>
                    <a:pt x="845" y="218"/>
                  </a:lnTo>
                  <a:lnTo>
                    <a:pt x="845" y="218"/>
                  </a:lnTo>
                  <a:lnTo>
                    <a:pt x="846" y="218"/>
                  </a:lnTo>
                  <a:lnTo>
                    <a:pt x="847" y="218"/>
                  </a:lnTo>
                  <a:lnTo>
                    <a:pt x="848" y="218"/>
                  </a:lnTo>
                  <a:lnTo>
                    <a:pt x="848" y="218"/>
                  </a:lnTo>
                  <a:lnTo>
                    <a:pt x="849" y="218"/>
                  </a:lnTo>
                  <a:lnTo>
                    <a:pt x="850" y="218"/>
                  </a:lnTo>
                  <a:lnTo>
                    <a:pt x="850" y="218"/>
                  </a:lnTo>
                  <a:lnTo>
                    <a:pt x="851" y="218"/>
                  </a:lnTo>
                  <a:lnTo>
                    <a:pt x="852" y="218"/>
                  </a:lnTo>
                  <a:lnTo>
                    <a:pt x="852" y="218"/>
                  </a:lnTo>
                  <a:lnTo>
                    <a:pt x="853" y="218"/>
                  </a:lnTo>
                  <a:lnTo>
                    <a:pt x="854" y="218"/>
                  </a:lnTo>
                  <a:lnTo>
                    <a:pt x="855" y="218"/>
                  </a:lnTo>
                  <a:lnTo>
                    <a:pt x="855" y="218"/>
                  </a:lnTo>
                  <a:lnTo>
                    <a:pt x="856" y="218"/>
                  </a:lnTo>
                  <a:lnTo>
                    <a:pt x="857" y="218"/>
                  </a:lnTo>
                  <a:lnTo>
                    <a:pt x="857" y="218"/>
                  </a:lnTo>
                  <a:lnTo>
                    <a:pt x="858" y="218"/>
                  </a:lnTo>
                  <a:lnTo>
                    <a:pt x="859" y="218"/>
                  </a:lnTo>
                  <a:lnTo>
                    <a:pt x="859" y="218"/>
                  </a:lnTo>
                  <a:lnTo>
                    <a:pt x="860" y="218"/>
                  </a:lnTo>
                  <a:lnTo>
                    <a:pt x="861" y="218"/>
                  </a:lnTo>
                  <a:lnTo>
                    <a:pt x="862" y="218"/>
                  </a:lnTo>
                  <a:lnTo>
                    <a:pt x="862" y="218"/>
                  </a:lnTo>
                  <a:lnTo>
                    <a:pt x="863" y="218"/>
                  </a:lnTo>
                  <a:lnTo>
                    <a:pt x="864" y="218"/>
                  </a:lnTo>
                  <a:lnTo>
                    <a:pt x="864" y="218"/>
                  </a:lnTo>
                  <a:lnTo>
                    <a:pt x="865" y="218"/>
                  </a:lnTo>
                  <a:lnTo>
                    <a:pt x="866" y="219"/>
                  </a:lnTo>
                  <a:lnTo>
                    <a:pt x="866" y="219"/>
                  </a:lnTo>
                  <a:lnTo>
                    <a:pt x="867" y="219"/>
                  </a:lnTo>
                  <a:lnTo>
                    <a:pt x="868" y="219"/>
                  </a:lnTo>
                  <a:lnTo>
                    <a:pt x="869" y="219"/>
                  </a:lnTo>
                  <a:lnTo>
                    <a:pt x="869" y="219"/>
                  </a:lnTo>
                  <a:lnTo>
                    <a:pt x="870" y="219"/>
                  </a:lnTo>
                  <a:lnTo>
                    <a:pt x="871" y="219"/>
                  </a:lnTo>
                  <a:lnTo>
                    <a:pt x="871" y="219"/>
                  </a:lnTo>
                  <a:lnTo>
                    <a:pt x="872" y="219"/>
                  </a:lnTo>
                  <a:lnTo>
                    <a:pt x="873" y="219"/>
                  </a:lnTo>
                  <a:lnTo>
                    <a:pt x="873" y="219"/>
                  </a:lnTo>
                  <a:lnTo>
                    <a:pt x="874" y="219"/>
                  </a:lnTo>
                  <a:lnTo>
                    <a:pt x="875" y="219"/>
                  </a:lnTo>
                  <a:lnTo>
                    <a:pt x="876" y="219"/>
                  </a:lnTo>
                  <a:lnTo>
                    <a:pt x="876" y="219"/>
                  </a:lnTo>
                  <a:lnTo>
                    <a:pt x="877" y="219"/>
                  </a:lnTo>
                  <a:lnTo>
                    <a:pt x="878" y="219"/>
                  </a:lnTo>
                  <a:lnTo>
                    <a:pt x="878" y="219"/>
                  </a:lnTo>
                  <a:lnTo>
                    <a:pt x="879" y="219"/>
                  </a:lnTo>
                  <a:lnTo>
                    <a:pt x="880" y="219"/>
                  </a:lnTo>
                  <a:lnTo>
                    <a:pt x="880" y="219"/>
                  </a:lnTo>
                  <a:lnTo>
                    <a:pt x="881" y="219"/>
                  </a:lnTo>
                  <a:lnTo>
                    <a:pt x="882" y="219"/>
                  </a:lnTo>
                  <a:lnTo>
                    <a:pt x="883" y="219"/>
                  </a:lnTo>
                  <a:lnTo>
                    <a:pt x="883" y="219"/>
                  </a:lnTo>
                  <a:lnTo>
                    <a:pt x="884" y="219"/>
                  </a:lnTo>
                  <a:lnTo>
                    <a:pt x="885" y="219"/>
                  </a:lnTo>
                  <a:lnTo>
                    <a:pt x="885" y="219"/>
                  </a:lnTo>
                  <a:lnTo>
                    <a:pt x="886" y="219"/>
                  </a:lnTo>
                  <a:lnTo>
                    <a:pt x="887" y="219"/>
                  </a:lnTo>
                  <a:lnTo>
                    <a:pt x="887" y="219"/>
                  </a:lnTo>
                  <a:lnTo>
                    <a:pt x="888" y="219"/>
                  </a:lnTo>
                  <a:lnTo>
                    <a:pt x="889" y="219"/>
                  </a:lnTo>
                  <a:lnTo>
                    <a:pt x="890" y="219"/>
                  </a:lnTo>
                  <a:lnTo>
                    <a:pt x="890" y="219"/>
                  </a:lnTo>
                  <a:lnTo>
                    <a:pt x="891" y="219"/>
                  </a:lnTo>
                  <a:lnTo>
                    <a:pt x="892" y="219"/>
                  </a:lnTo>
                  <a:lnTo>
                    <a:pt x="892" y="219"/>
                  </a:lnTo>
                  <a:lnTo>
                    <a:pt x="893" y="219"/>
                  </a:lnTo>
                  <a:lnTo>
                    <a:pt x="894" y="219"/>
                  </a:lnTo>
                  <a:lnTo>
                    <a:pt x="894" y="219"/>
                  </a:lnTo>
                  <a:lnTo>
                    <a:pt x="895" y="219"/>
                  </a:lnTo>
                  <a:lnTo>
                    <a:pt x="896" y="219"/>
                  </a:lnTo>
                  <a:lnTo>
                    <a:pt x="896" y="219"/>
                  </a:lnTo>
                  <a:lnTo>
                    <a:pt x="897" y="219"/>
                  </a:lnTo>
                  <a:lnTo>
                    <a:pt x="898" y="219"/>
                  </a:lnTo>
                  <a:lnTo>
                    <a:pt x="899" y="219"/>
                  </a:lnTo>
                  <a:lnTo>
                    <a:pt x="899" y="219"/>
                  </a:lnTo>
                  <a:lnTo>
                    <a:pt x="900" y="219"/>
                  </a:lnTo>
                  <a:lnTo>
                    <a:pt x="901" y="219"/>
                  </a:lnTo>
                  <a:lnTo>
                    <a:pt x="901" y="219"/>
                  </a:lnTo>
                  <a:lnTo>
                    <a:pt x="902" y="219"/>
                  </a:lnTo>
                  <a:lnTo>
                    <a:pt x="903" y="219"/>
                  </a:lnTo>
                  <a:lnTo>
                    <a:pt x="903" y="219"/>
                  </a:lnTo>
                  <a:lnTo>
                    <a:pt x="904" y="219"/>
                  </a:lnTo>
                  <a:lnTo>
                    <a:pt x="905" y="219"/>
                  </a:lnTo>
                  <a:lnTo>
                    <a:pt x="906" y="219"/>
                  </a:lnTo>
                  <a:lnTo>
                    <a:pt x="906" y="219"/>
                  </a:lnTo>
                  <a:lnTo>
                    <a:pt x="907" y="219"/>
                  </a:lnTo>
                  <a:lnTo>
                    <a:pt x="908" y="219"/>
                  </a:lnTo>
                  <a:lnTo>
                    <a:pt x="908" y="219"/>
                  </a:lnTo>
                  <a:lnTo>
                    <a:pt x="909" y="219"/>
                  </a:lnTo>
                  <a:lnTo>
                    <a:pt x="910" y="219"/>
                  </a:lnTo>
                  <a:lnTo>
                    <a:pt x="910" y="219"/>
                  </a:lnTo>
                  <a:lnTo>
                    <a:pt x="911" y="219"/>
                  </a:lnTo>
                  <a:lnTo>
                    <a:pt x="912" y="219"/>
                  </a:lnTo>
                  <a:lnTo>
                    <a:pt x="913" y="219"/>
                  </a:lnTo>
                  <a:lnTo>
                    <a:pt x="913" y="219"/>
                  </a:lnTo>
                  <a:lnTo>
                    <a:pt x="914" y="219"/>
                  </a:lnTo>
                  <a:lnTo>
                    <a:pt x="915" y="219"/>
                  </a:lnTo>
                  <a:lnTo>
                    <a:pt x="915" y="219"/>
                  </a:lnTo>
                  <a:lnTo>
                    <a:pt x="916" y="219"/>
                  </a:lnTo>
                  <a:lnTo>
                    <a:pt x="917" y="219"/>
                  </a:lnTo>
                  <a:lnTo>
                    <a:pt x="917" y="219"/>
                  </a:lnTo>
                  <a:lnTo>
                    <a:pt x="918" y="219"/>
                  </a:lnTo>
                  <a:lnTo>
                    <a:pt x="919" y="219"/>
                  </a:lnTo>
                  <a:lnTo>
                    <a:pt x="920" y="219"/>
                  </a:lnTo>
                  <a:lnTo>
                    <a:pt x="920" y="219"/>
                  </a:lnTo>
                  <a:lnTo>
                    <a:pt x="921" y="219"/>
                  </a:lnTo>
                  <a:lnTo>
                    <a:pt x="922" y="219"/>
                  </a:lnTo>
                  <a:lnTo>
                    <a:pt x="922" y="219"/>
                  </a:lnTo>
                  <a:lnTo>
                    <a:pt x="923" y="219"/>
                  </a:lnTo>
                  <a:lnTo>
                    <a:pt x="924" y="219"/>
                  </a:lnTo>
                  <a:lnTo>
                    <a:pt x="924" y="219"/>
                  </a:lnTo>
                  <a:lnTo>
                    <a:pt x="925" y="219"/>
                  </a:lnTo>
                  <a:lnTo>
                    <a:pt x="926" y="219"/>
                  </a:lnTo>
                  <a:lnTo>
                    <a:pt x="927" y="219"/>
                  </a:lnTo>
                  <a:lnTo>
                    <a:pt x="927" y="219"/>
                  </a:lnTo>
                  <a:lnTo>
                    <a:pt x="928" y="219"/>
                  </a:lnTo>
                  <a:lnTo>
                    <a:pt x="929" y="219"/>
                  </a:lnTo>
                  <a:lnTo>
                    <a:pt x="929" y="219"/>
                  </a:lnTo>
                  <a:lnTo>
                    <a:pt x="930" y="219"/>
                  </a:lnTo>
                  <a:lnTo>
                    <a:pt x="931" y="219"/>
                  </a:lnTo>
                  <a:lnTo>
                    <a:pt x="931" y="219"/>
                  </a:lnTo>
                  <a:lnTo>
                    <a:pt x="932" y="219"/>
                  </a:lnTo>
                  <a:lnTo>
                    <a:pt x="933" y="219"/>
                  </a:lnTo>
                  <a:lnTo>
                    <a:pt x="934" y="219"/>
                  </a:lnTo>
                  <a:lnTo>
                    <a:pt x="934" y="219"/>
                  </a:lnTo>
                  <a:lnTo>
                    <a:pt x="935" y="219"/>
                  </a:lnTo>
                  <a:lnTo>
                    <a:pt x="936" y="219"/>
                  </a:lnTo>
                  <a:lnTo>
                    <a:pt x="936" y="219"/>
                  </a:lnTo>
                  <a:lnTo>
                    <a:pt x="937" y="219"/>
                  </a:lnTo>
                  <a:lnTo>
                    <a:pt x="938" y="219"/>
                  </a:lnTo>
                  <a:lnTo>
                    <a:pt x="938" y="219"/>
                  </a:lnTo>
                  <a:lnTo>
                    <a:pt x="939" y="219"/>
                  </a:lnTo>
                  <a:lnTo>
                    <a:pt x="940" y="219"/>
                  </a:lnTo>
                  <a:lnTo>
                    <a:pt x="941" y="219"/>
                  </a:lnTo>
                  <a:lnTo>
                    <a:pt x="941" y="219"/>
                  </a:lnTo>
                  <a:lnTo>
                    <a:pt x="942" y="219"/>
                  </a:lnTo>
                  <a:lnTo>
                    <a:pt x="943" y="219"/>
                  </a:lnTo>
                  <a:lnTo>
                    <a:pt x="943" y="219"/>
                  </a:lnTo>
                  <a:lnTo>
                    <a:pt x="944" y="219"/>
                  </a:lnTo>
                  <a:lnTo>
                    <a:pt x="945" y="219"/>
                  </a:lnTo>
                  <a:lnTo>
                    <a:pt x="945" y="219"/>
                  </a:lnTo>
                  <a:lnTo>
                    <a:pt x="946" y="219"/>
                  </a:lnTo>
                  <a:lnTo>
                    <a:pt x="947" y="219"/>
                  </a:lnTo>
                  <a:lnTo>
                    <a:pt x="948" y="219"/>
                  </a:lnTo>
                  <a:lnTo>
                    <a:pt x="948" y="219"/>
                  </a:lnTo>
                  <a:lnTo>
                    <a:pt x="949" y="219"/>
                  </a:lnTo>
                  <a:lnTo>
                    <a:pt x="950" y="219"/>
                  </a:lnTo>
                  <a:lnTo>
                    <a:pt x="950" y="219"/>
                  </a:lnTo>
                  <a:lnTo>
                    <a:pt x="951" y="219"/>
                  </a:lnTo>
                  <a:lnTo>
                    <a:pt x="952" y="219"/>
                  </a:lnTo>
                  <a:lnTo>
                    <a:pt x="952" y="219"/>
                  </a:lnTo>
                  <a:lnTo>
                    <a:pt x="953" y="219"/>
                  </a:lnTo>
                  <a:lnTo>
                    <a:pt x="954" y="219"/>
                  </a:lnTo>
                  <a:lnTo>
                    <a:pt x="955" y="219"/>
                  </a:lnTo>
                  <a:lnTo>
                    <a:pt x="955" y="219"/>
                  </a:lnTo>
                  <a:lnTo>
                    <a:pt x="956" y="219"/>
                  </a:lnTo>
                  <a:lnTo>
                    <a:pt x="957" y="219"/>
                  </a:lnTo>
                  <a:lnTo>
                    <a:pt x="957" y="219"/>
                  </a:lnTo>
                  <a:lnTo>
                    <a:pt x="958" y="219"/>
                  </a:lnTo>
                  <a:lnTo>
                    <a:pt x="959" y="219"/>
                  </a:lnTo>
                  <a:lnTo>
                    <a:pt x="959" y="219"/>
                  </a:lnTo>
                  <a:lnTo>
                    <a:pt x="960" y="219"/>
                  </a:lnTo>
                  <a:lnTo>
                    <a:pt x="961" y="219"/>
                  </a:lnTo>
                  <a:lnTo>
                    <a:pt x="962" y="21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3" name="Rectangle 279"/>
            <p:cNvSpPr>
              <a:spLocks noChangeArrowheads="1"/>
            </p:cNvSpPr>
            <p:nvPr/>
          </p:nvSpPr>
          <p:spPr bwMode="auto">
            <a:xfrm>
              <a:off x="2028" y="2171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1102.2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84" name="Rectangle 280"/>
            <p:cNvSpPr>
              <a:spLocks noChangeArrowheads="1"/>
            </p:cNvSpPr>
            <p:nvPr/>
          </p:nvSpPr>
          <p:spPr bwMode="auto">
            <a:xfrm>
              <a:off x="2334" y="2441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1103.2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85" name="Rectangle 281"/>
            <p:cNvSpPr>
              <a:spLocks noChangeArrowheads="1"/>
            </p:cNvSpPr>
            <p:nvPr/>
          </p:nvSpPr>
          <p:spPr bwMode="auto">
            <a:xfrm>
              <a:off x="1728" y="2561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1101.2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86" name="Rectangle 282"/>
            <p:cNvSpPr>
              <a:spLocks noChangeArrowheads="1"/>
            </p:cNvSpPr>
            <p:nvPr/>
          </p:nvSpPr>
          <p:spPr bwMode="auto">
            <a:xfrm>
              <a:off x="2634" y="2741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1104.2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87" name="Rectangle 283"/>
            <p:cNvSpPr>
              <a:spLocks noChangeArrowheads="1"/>
            </p:cNvSpPr>
            <p:nvPr/>
          </p:nvSpPr>
          <p:spPr bwMode="auto">
            <a:xfrm>
              <a:off x="2940" y="3077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1105.2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88" name="Rectangle 284"/>
            <p:cNvSpPr>
              <a:spLocks noChangeArrowheads="1"/>
            </p:cNvSpPr>
            <p:nvPr/>
          </p:nvSpPr>
          <p:spPr bwMode="auto">
            <a:xfrm>
              <a:off x="1422" y="3077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1100.2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89" name="Rectangle 285"/>
            <p:cNvSpPr>
              <a:spLocks noChangeArrowheads="1"/>
            </p:cNvSpPr>
            <p:nvPr/>
          </p:nvSpPr>
          <p:spPr bwMode="auto">
            <a:xfrm>
              <a:off x="3240" y="3227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1106.2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90" name="Rectangle 286"/>
            <p:cNvSpPr>
              <a:spLocks noChangeArrowheads="1"/>
            </p:cNvSpPr>
            <p:nvPr/>
          </p:nvSpPr>
          <p:spPr bwMode="auto">
            <a:xfrm>
              <a:off x="3546" y="3407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1107.2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91" name="Rectangle 287"/>
            <p:cNvSpPr>
              <a:spLocks noChangeArrowheads="1"/>
            </p:cNvSpPr>
            <p:nvPr/>
          </p:nvSpPr>
          <p:spPr bwMode="auto">
            <a:xfrm>
              <a:off x="3894" y="3443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1108.2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93" name="Rectangle 289"/>
            <p:cNvSpPr>
              <a:spLocks noChangeArrowheads="1"/>
            </p:cNvSpPr>
            <p:nvPr/>
          </p:nvSpPr>
          <p:spPr bwMode="auto">
            <a:xfrm>
              <a:off x="1118" y="3461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1099.2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95" name="Rectangle 291"/>
            <p:cNvSpPr>
              <a:spLocks noChangeArrowheads="1"/>
            </p:cNvSpPr>
            <p:nvPr/>
          </p:nvSpPr>
          <p:spPr bwMode="auto">
            <a:xfrm>
              <a:off x="776" y="3467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1098.2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54" name="Rectangle 263"/>
          <p:cNvSpPr>
            <a:spLocks noChangeArrowheads="1"/>
          </p:cNvSpPr>
          <p:nvPr/>
        </p:nvSpPr>
        <p:spPr bwMode="auto">
          <a:xfrm rot="16200000">
            <a:off x="-526513" y="4616495"/>
            <a:ext cx="1318730" cy="19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Relative Abundance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5" name="TextBox 354"/>
          <p:cNvSpPr txBox="1"/>
          <p:nvPr/>
        </p:nvSpPr>
        <p:spPr>
          <a:xfrm>
            <a:off x="908320" y="82322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56" name="TextBox 355"/>
          <p:cNvSpPr txBox="1"/>
          <p:nvPr/>
        </p:nvSpPr>
        <p:spPr>
          <a:xfrm>
            <a:off x="899592" y="364502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61798" y="117335"/>
            <a:ext cx="9046706" cy="6740666"/>
            <a:chOff x="-1152" y="771"/>
            <a:chExt cx="6702" cy="3152"/>
          </a:xfrm>
        </p:grpSpPr>
        <p:grpSp>
          <p:nvGrpSpPr>
            <p:cNvPr id="4" name="Group 205"/>
            <p:cNvGrpSpPr>
              <a:grpSpLocks/>
            </p:cNvGrpSpPr>
            <p:nvPr/>
          </p:nvGrpSpPr>
          <p:grpSpPr bwMode="auto">
            <a:xfrm>
              <a:off x="-1056" y="851"/>
              <a:ext cx="6606" cy="3072"/>
              <a:chOff x="-1056" y="851"/>
              <a:chExt cx="6606" cy="3072"/>
            </a:xfrm>
          </p:grpSpPr>
          <p:sp>
            <p:nvSpPr>
              <p:cNvPr id="8262" name="Line 8"/>
              <p:cNvSpPr>
                <a:spLocks noChangeShapeType="1"/>
              </p:cNvSpPr>
              <p:nvPr/>
            </p:nvSpPr>
            <p:spPr bwMode="auto">
              <a:xfrm>
                <a:off x="-798" y="3605"/>
                <a:ext cx="634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63" name="Line 9"/>
              <p:cNvSpPr>
                <a:spLocks noChangeShapeType="1"/>
              </p:cNvSpPr>
              <p:nvPr/>
            </p:nvSpPr>
            <p:spPr bwMode="auto">
              <a:xfrm>
                <a:off x="-72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64" name="Line 10"/>
              <p:cNvSpPr>
                <a:spLocks noChangeShapeType="1"/>
              </p:cNvSpPr>
              <p:nvPr/>
            </p:nvSpPr>
            <p:spPr bwMode="auto">
              <a:xfrm>
                <a:off x="-51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65" name="Line 11"/>
              <p:cNvSpPr>
                <a:spLocks noChangeShapeType="1"/>
              </p:cNvSpPr>
              <p:nvPr/>
            </p:nvSpPr>
            <p:spPr bwMode="auto">
              <a:xfrm>
                <a:off x="-9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66" name="Line 12"/>
              <p:cNvSpPr>
                <a:spLocks noChangeShapeType="1"/>
              </p:cNvSpPr>
              <p:nvPr/>
            </p:nvSpPr>
            <p:spPr bwMode="auto">
              <a:xfrm>
                <a:off x="12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67" name="Line 13"/>
              <p:cNvSpPr>
                <a:spLocks noChangeShapeType="1"/>
              </p:cNvSpPr>
              <p:nvPr/>
            </p:nvSpPr>
            <p:spPr bwMode="auto">
              <a:xfrm>
                <a:off x="33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68" name="Line 14"/>
              <p:cNvSpPr>
                <a:spLocks noChangeShapeType="1"/>
              </p:cNvSpPr>
              <p:nvPr/>
            </p:nvSpPr>
            <p:spPr bwMode="auto">
              <a:xfrm>
                <a:off x="54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69" name="Line 15"/>
              <p:cNvSpPr>
                <a:spLocks noChangeShapeType="1"/>
              </p:cNvSpPr>
              <p:nvPr/>
            </p:nvSpPr>
            <p:spPr bwMode="auto">
              <a:xfrm>
                <a:off x="96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70" name="Line 16"/>
              <p:cNvSpPr>
                <a:spLocks noChangeShapeType="1"/>
              </p:cNvSpPr>
              <p:nvPr/>
            </p:nvSpPr>
            <p:spPr bwMode="auto">
              <a:xfrm>
                <a:off x="1170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71" name="Line 17"/>
              <p:cNvSpPr>
                <a:spLocks noChangeShapeType="1"/>
              </p:cNvSpPr>
              <p:nvPr/>
            </p:nvSpPr>
            <p:spPr bwMode="auto">
              <a:xfrm>
                <a:off x="138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72" name="Line 18"/>
              <p:cNvSpPr>
                <a:spLocks noChangeShapeType="1"/>
              </p:cNvSpPr>
              <p:nvPr/>
            </p:nvSpPr>
            <p:spPr bwMode="auto">
              <a:xfrm>
                <a:off x="159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73" name="Line 19"/>
              <p:cNvSpPr>
                <a:spLocks noChangeShapeType="1"/>
              </p:cNvSpPr>
              <p:nvPr/>
            </p:nvSpPr>
            <p:spPr bwMode="auto">
              <a:xfrm>
                <a:off x="201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74" name="Line 20"/>
              <p:cNvSpPr>
                <a:spLocks noChangeShapeType="1"/>
              </p:cNvSpPr>
              <p:nvPr/>
            </p:nvSpPr>
            <p:spPr bwMode="auto">
              <a:xfrm>
                <a:off x="222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75" name="Line 21"/>
              <p:cNvSpPr>
                <a:spLocks noChangeShapeType="1"/>
              </p:cNvSpPr>
              <p:nvPr/>
            </p:nvSpPr>
            <p:spPr bwMode="auto">
              <a:xfrm>
                <a:off x="243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76" name="Line 22"/>
              <p:cNvSpPr>
                <a:spLocks noChangeShapeType="1"/>
              </p:cNvSpPr>
              <p:nvPr/>
            </p:nvSpPr>
            <p:spPr bwMode="auto">
              <a:xfrm>
                <a:off x="264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77" name="Line 23"/>
              <p:cNvSpPr>
                <a:spLocks noChangeShapeType="1"/>
              </p:cNvSpPr>
              <p:nvPr/>
            </p:nvSpPr>
            <p:spPr bwMode="auto">
              <a:xfrm>
                <a:off x="306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78" name="Line 24"/>
              <p:cNvSpPr>
                <a:spLocks noChangeShapeType="1"/>
              </p:cNvSpPr>
              <p:nvPr/>
            </p:nvSpPr>
            <p:spPr bwMode="auto">
              <a:xfrm>
                <a:off x="327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79" name="Line 25"/>
              <p:cNvSpPr>
                <a:spLocks noChangeShapeType="1"/>
              </p:cNvSpPr>
              <p:nvPr/>
            </p:nvSpPr>
            <p:spPr bwMode="auto">
              <a:xfrm>
                <a:off x="348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80" name="Line 26"/>
              <p:cNvSpPr>
                <a:spLocks noChangeShapeType="1"/>
              </p:cNvSpPr>
              <p:nvPr/>
            </p:nvSpPr>
            <p:spPr bwMode="auto">
              <a:xfrm>
                <a:off x="3696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81" name="Line 27"/>
              <p:cNvSpPr>
                <a:spLocks noChangeShapeType="1"/>
              </p:cNvSpPr>
              <p:nvPr/>
            </p:nvSpPr>
            <p:spPr bwMode="auto">
              <a:xfrm>
                <a:off x="412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82" name="Line 28"/>
              <p:cNvSpPr>
                <a:spLocks noChangeShapeType="1"/>
              </p:cNvSpPr>
              <p:nvPr/>
            </p:nvSpPr>
            <p:spPr bwMode="auto">
              <a:xfrm>
                <a:off x="433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83" name="Line 29"/>
              <p:cNvSpPr>
                <a:spLocks noChangeShapeType="1"/>
              </p:cNvSpPr>
              <p:nvPr/>
            </p:nvSpPr>
            <p:spPr bwMode="auto">
              <a:xfrm>
                <a:off x="454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84" name="Line 30"/>
              <p:cNvSpPr>
                <a:spLocks noChangeShapeType="1"/>
              </p:cNvSpPr>
              <p:nvPr/>
            </p:nvSpPr>
            <p:spPr bwMode="auto">
              <a:xfrm>
                <a:off x="475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85" name="Line 31"/>
              <p:cNvSpPr>
                <a:spLocks noChangeShapeType="1"/>
              </p:cNvSpPr>
              <p:nvPr/>
            </p:nvSpPr>
            <p:spPr bwMode="auto">
              <a:xfrm>
                <a:off x="517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86" name="Line 32"/>
              <p:cNvSpPr>
                <a:spLocks noChangeShapeType="1"/>
              </p:cNvSpPr>
              <p:nvPr/>
            </p:nvSpPr>
            <p:spPr bwMode="auto">
              <a:xfrm>
                <a:off x="5382" y="3605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87" name="Line 33"/>
              <p:cNvSpPr>
                <a:spLocks noChangeShapeType="1"/>
              </p:cNvSpPr>
              <p:nvPr/>
            </p:nvSpPr>
            <p:spPr bwMode="auto">
              <a:xfrm>
                <a:off x="-76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88" name="Line 34"/>
              <p:cNvSpPr>
                <a:spLocks noChangeShapeType="1"/>
              </p:cNvSpPr>
              <p:nvPr/>
            </p:nvSpPr>
            <p:spPr bwMode="auto">
              <a:xfrm>
                <a:off x="-67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89" name="Line 35"/>
              <p:cNvSpPr>
                <a:spLocks noChangeShapeType="1"/>
              </p:cNvSpPr>
              <p:nvPr/>
            </p:nvSpPr>
            <p:spPr bwMode="auto">
              <a:xfrm>
                <a:off x="-63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90" name="Line 36"/>
              <p:cNvSpPr>
                <a:spLocks noChangeShapeType="1"/>
              </p:cNvSpPr>
              <p:nvPr/>
            </p:nvSpPr>
            <p:spPr bwMode="auto">
              <a:xfrm>
                <a:off x="-59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91" name="Line 37"/>
              <p:cNvSpPr>
                <a:spLocks noChangeShapeType="1"/>
              </p:cNvSpPr>
              <p:nvPr/>
            </p:nvSpPr>
            <p:spPr bwMode="auto">
              <a:xfrm>
                <a:off x="-55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92" name="Line 38"/>
              <p:cNvSpPr>
                <a:spLocks noChangeShapeType="1"/>
              </p:cNvSpPr>
              <p:nvPr/>
            </p:nvSpPr>
            <p:spPr bwMode="auto">
              <a:xfrm>
                <a:off x="-4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93" name="Line 39"/>
              <p:cNvSpPr>
                <a:spLocks noChangeShapeType="1"/>
              </p:cNvSpPr>
              <p:nvPr/>
            </p:nvSpPr>
            <p:spPr bwMode="auto">
              <a:xfrm>
                <a:off x="-42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94" name="Line 40"/>
              <p:cNvSpPr>
                <a:spLocks noChangeShapeType="1"/>
              </p:cNvSpPr>
              <p:nvPr/>
            </p:nvSpPr>
            <p:spPr bwMode="auto">
              <a:xfrm>
                <a:off x="-38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95" name="Line 41"/>
              <p:cNvSpPr>
                <a:spLocks noChangeShapeType="1"/>
              </p:cNvSpPr>
              <p:nvPr/>
            </p:nvSpPr>
            <p:spPr bwMode="auto">
              <a:xfrm>
                <a:off x="-34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96" name="Line 42"/>
              <p:cNvSpPr>
                <a:spLocks noChangeShapeType="1"/>
              </p:cNvSpPr>
              <p:nvPr/>
            </p:nvSpPr>
            <p:spPr bwMode="auto">
              <a:xfrm>
                <a:off x="-25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97" name="Line 43"/>
              <p:cNvSpPr>
                <a:spLocks noChangeShapeType="1"/>
              </p:cNvSpPr>
              <p:nvPr/>
            </p:nvSpPr>
            <p:spPr bwMode="auto">
              <a:xfrm>
                <a:off x="-21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98" name="Line 44"/>
              <p:cNvSpPr>
                <a:spLocks noChangeShapeType="1"/>
              </p:cNvSpPr>
              <p:nvPr/>
            </p:nvSpPr>
            <p:spPr bwMode="auto">
              <a:xfrm>
                <a:off x="-17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99" name="Line 45"/>
              <p:cNvSpPr>
                <a:spLocks noChangeShapeType="1"/>
              </p:cNvSpPr>
              <p:nvPr/>
            </p:nvSpPr>
            <p:spPr bwMode="auto">
              <a:xfrm>
                <a:off x="-13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00" name="Line 46"/>
              <p:cNvSpPr>
                <a:spLocks noChangeShapeType="1"/>
              </p:cNvSpPr>
              <p:nvPr/>
            </p:nvSpPr>
            <p:spPr bwMode="auto">
              <a:xfrm>
                <a:off x="-4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01" name="Line 47"/>
              <p:cNvSpPr>
                <a:spLocks noChangeShapeType="1"/>
              </p:cNvSpPr>
              <p:nvPr/>
            </p:nvSpPr>
            <p:spPr bwMode="auto">
              <a:xfrm>
                <a:off x="-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02" name="Line 48"/>
              <p:cNvSpPr>
                <a:spLocks noChangeShapeType="1"/>
              </p:cNvSpPr>
              <p:nvPr/>
            </p:nvSpPr>
            <p:spPr bwMode="auto">
              <a:xfrm>
                <a:off x="3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03" name="Line 49"/>
              <p:cNvSpPr>
                <a:spLocks noChangeShapeType="1"/>
              </p:cNvSpPr>
              <p:nvPr/>
            </p:nvSpPr>
            <p:spPr bwMode="auto">
              <a:xfrm>
                <a:off x="7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04" name="Line 50"/>
              <p:cNvSpPr>
                <a:spLocks noChangeShapeType="1"/>
              </p:cNvSpPr>
              <p:nvPr/>
            </p:nvSpPr>
            <p:spPr bwMode="auto">
              <a:xfrm>
                <a:off x="16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05" name="Line 51"/>
              <p:cNvSpPr>
                <a:spLocks noChangeShapeType="1"/>
              </p:cNvSpPr>
              <p:nvPr/>
            </p:nvSpPr>
            <p:spPr bwMode="auto">
              <a:xfrm>
                <a:off x="20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06" name="Line 52"/>
              <p:cNvSpPr>
                <a:spLocks noChangeShapeType="1"/>
              </p:cNvSpPr>
              <p:nvPr/>
            </p:nvSpPr>
            <p:spPr bwMode="auto">
              <a:xfrm>
                <a:off x="24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07" name="Line 53"/>
              <p:cNvSpPr>
                <a:spLocks noChangeShapeType="1"/>
              </p:cNvSpPr>
              <p:nvPr/>
            </p:nvSpPr>
            <p:spPr bwMode="auto">
              <a:xfrm>
                <a:off x="28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08" name="Line 54"/>
              <p:cNvSpPr>
                <a:spLocks noChangeShapeType="1"/>
              </p:cNvSpPr>
              <p:nvPr/>
            </p:nvSpPr>
            <p:spPr bwMode="auto">
              <a:xfrm>
                <a:off x="37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09" name="Line 55"/>
              <p:cNvSpPr>
                <a:spLocks noChangeShapeType="1"/>
              </p:cNvSpPr>
              <p:nvPr/>
            </p:nvSpPr>
            <p:spPr bwMode="auto">
              <a:xfrm>
                <a:off x="41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10" name="Line 56"/>
              <p:cNvSpPr>
                <a:spLocks noChangeShapeType="1"/>
              </p:cNvSpPr>
              <p:nvPr/>
            </p:nvSpPr>
            <p:spPr bwMode="auto">
              <a:xfrm>
                <a:off x="45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11" name="Line 57"/>
              <p:cNvSpPr>
                <a:spLocks noChangeShapeType="1"/>
              </p:cNvSpPr>
              <p:nvPr/>
            </p:nvSpPr>
            <p:spPr bwMode="auto">
              <a:xfrm>
                <a:off x="49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12" name="Line 58"/>
              <p:cNvSpPr>
                <a:spLocks noChangeShapeType="1"/>
              </p:cNvSpPr>
              <p:nvPr/>
            </p:nvSpPr>
            <p:spPr bwMode="auto">
              <a:xfrm>
                <a:off x="58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13" name="Line 59"/>
              <p:cNvSpPr>
                <a:spLocks noChangeShapeType="1"/>
              </p:cNvSpPr>
              <p:nvPr/>
            </p:nvSpPr>
            <p:spPr bwMode="auto">
              <a:xfrm>
                <a:off x="62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14" name="Line 60"/>
              <p:cNvSpPr>
                <a:spLocks noChangeShapeType="1"/>
              </p:cNvSpPr>
              <p:nvPr/>
            </p:nvSpPr>
            <p:spPr bwMode="auto">
              <a:xfrm>
                <a:off x="66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15" name="Line 61"/>
              <p:cNvSpPr>
                <a:spLocks noChangeShapeType="1"/>
              </p:cNvSpPr>
              <p:nvPr/>
            </p:nvSpPr>
            <p:spPr bwMode="auto">
              <a:xfrm>
                <a:off x="7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16" name="Line 62"/>
              <p:cNvSpPr>
                <a:spLocks noChangeShapeType="1"/>
              </p:cNvSpPr>
              <p:nvPr/>
            </p:nvSpPr>
            <p:spPr bwMode="auto">
              <a:xfrm>
                <a:off x="79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17" name="Line 63"/>
              <p:cNvSpPr>
                <a:spLocks noChangeShapeType="1"/>
              </p:cNvSpPr>
              <p:nvPr/>
            </p:nvSpPr>
            <p:spPr bwMode="auto">
              <a:xfrm>
                <a:off x="83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18" name="Line 64"/>
              <p:cNvSpPr>
                <a:spLocks noChangeShapeType="1"/>
              </p:cNvSpPr>
              <p:nvPr/>
            </p:nvSpPr>
            <p:spPr bwMode="auto">
              <a:xfrm>
                <a:off x="87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19" name="Line 65"/>
              <p:cNvSpPr>
                <a:spLocks noChangeShapeType="1"/>
              </p:cNvSpPr>
              <p:nvPr/>
            </p:nvSpPr>
            <p:spPr bwMode="auto">
              <a:xfrm>
                <a:off x="91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20" name="Line 66"/>
              <p:cNvSpPr>
                <a:spLocks noChangeShapeType="1"/>
              </p:cNvSpPr>
              <p:nvPr/>
            </p:nvSpPr>
            <p:spPr bwMode="auto">
              <a:xfrm>
                <a:off x="100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21" name="Line 67"/>
              <p:cNvSpPr>
                <a:spLocks noChangeShapeType="1"/>
              </p:cNvSpPr>
              <p:nvPr/>
            </p:nvSpPr>
            <p:spPr bwMode="auto">
              <a:xfrm>
                <a:off x="104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22" name="Line 68"/>
              <p:cNvSpPr>
                <a:spLocks noChangeShapeType="1"/>
              </p:cNvSpPr>
              <p:nvPr/>
            </p:nvSpPr>
            <p:spPr bwMode="auto">
              <a:xfrm>
                <a:off x="108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23" name="Line 69"/>
              <p:cNvSpPr>
                <a:spLocks noChangeShapeType="1"/>
              </p:cNvSpPr>
              <p:nvPr/>
            </p:nvSpPr>
            <p:spPr bwMode="auto">
              <a:xfrm>
                <a:off x="112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24" name="Line 70"/>
              <p:cNvSpPr>
                <a:spLocks noChangeShapeType="1"/>
              </p:cNvSpPr>
              <p:nvPr/>
            </p:nvSpPr>
            <p:spPr bwMode="auto">
              <a:xfrm>
                <a:off x="121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25" name="Line 71"/>
              <p:cNvSpPr>
                <a:spLocks noChangeShapeType="1"/>
              </p:cNvSpPr>
              <p:nvPr/>
            </p:nvSpPr>
            <p:spPr bwMode="auto">
              <a:xfrm>
                <a:off x="125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26" name="Line 72"/>
              <p:cNvSpPr>
                <a:spLocks noChangeShapeType="1"/>
              </p:cNvSpPr>
              <p:nvPr/>
            </p:nvSpPr>
            <p:spPr bwMode="auto">
              <a:xfrm>
                <a:off x="129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27" name="Line 73"/>
              <p:cNvSpPr>
                <a:spLocks noChangeShapeType="1"/>
              </p:cNvSpPr>
              <p:nvPr/>
            </p:nvSpPr>
            <p:spPr bwMode="auto">
              <a:xfrm>
                <a:off x="133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28" name="Line 74"/>
              <p:cNvSpPr>
                <a:spLocks noChangeShapeType="1"/>
              </p:cNvSpPr>
              <p:nvPr/>
            </p:nvSpPr>
            <p:spPr bwMode="auto">
              <a:xfrm>
                <a:off x="142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29" name="Line 75"/>
              <p:cNvSpPr>
                <a:spLocks noChangeShapeType="1"/>
              </p:cNvSpPr>
              <p:nvPr/>
            </p:nvSpPr>
            <p:spPr bwMode="auto">
              <a:xfrm>
                <a:off x="14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30" name="Line 76"/>
              <p:cNvSpPr>
                <a:spLocks noChangeShapeType="1"/>
              </p:cNvSpPr>
              <p:nvPr/>
            </p:nvSpPr>
            <p:spPr bwMode="auto">
              <a:xfrm>
                <a:off x="151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31" name="Line 77"/>
              <p:cNvSpPr>
                <a:spLocks noChangeShapeType="1"/>
              </p:cNvSpPr>
              <p:nvPr/>
            </p:nvSpPr>
            <p:spPr bwMode="auto">
              <a:xfrm>
                <a:off x="155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32" name="Line 78"/>
              <p:cNvSpPr>
                <a:spLocks noChangeShapeType="1"/>
              </p:cNvSpPr>
              <p:nvPr/>
            </p:nvSpPr>
            <p:spPr bwMode="auto">
              <a:xfrm>
                <a:off x="163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33" name="Line 79"/>
              <p:cNvSpPr>
                <a:spLocks noChangeShapeType="1"/>
              </p:cNvSpPr>
              <p:nvPr/>
            </p:nvSpPr>
            <p:spPr bwMode="auto">
              <a:xfrm>
                <a:off x="168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34" name="Line 80"/>
              <p:cNvSpPr>
                <a:spLocks noChangeShapeType="1"/>
              </p:cNvSpPr>
              <p:nvPr/>
            </p:nvSpPr>
            <p:spPr bwMode="auto">
              <a:xfrm>
                <a:off x="172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35" name="Line 81"/>
              <p:cNvSpPr>
                <a:spLocks noChangeShapeType="1"/>
              </p:cNvSpPr>
              <p:nvPr/>
            </p:nvSpPr>
            <p:spPr bwMode="auto">
              <a:xfrm>
                <a:off x="176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36" name="Line 82"/>
              <p:cNvSpPr>
                <a:spLocks noChangeShapeType="1"/>
              </p:cNvSpPr>
              <p:nvPr/>
            </p:nvSpPr>
            <p:spPr bwMode="auto">
              <a:xfrm>
                <a:off x="184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37" name="Line 83"/>
              <p:cNvSpPr>
                <a:spLocks noChangeShapeType="1"/>
              </p:cNvSpPr>
              <p:nvPr/>
            </p:nvSpPr>
            <p:spPr bwMode="auto">
              <a:xfrm>
                <a:off x="189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38" name="Line 84"/>
              <p:cNvSpPr>
                <a:spLocks noChangeShapeType="1"/>
              </p:cNvSpPr>
              <p:nvPr/>
            </p:nvSpPr>
            <p:spPr bwMode="auto">
              <a:xfrm>
                <a:off x="193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39" name="Line 85"/>
              <p:cNvSpPr>
                <a:spLocks noChangeShapeType="1"/>
              </p:cNvSpPr>
              <p:nvPr/>
            </p:nvSpPr>
            <p:spPr bwMode="auto">
              <a:xfrm>
                <a:off x="197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40" name="Line 86"/>
              <p:cNvSpPr>
                <a:spLocks noChangeShapeType="1"/>
              </p:cNvSpPr>
              <p:nvPr/>
            </p:nvSpPr>
            <p:spPr bwMode="auto">
              <a:xfrm>
                <a:off x="205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41" name="Line 87"/>
              <p:cNvSpPr>
                <a:spLocks noChangeShapeType="1"/>
              </p:cNvSpPr>
              <p:nvPr/>
            </p:nvSpPr>
            <p:spPr bwMode="auto">
              <a:xfrm>
                <a:off x="210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42" name="Line 88"/>
              <p:cNvSpPr>
                <a:spLocks noChangeShapeType="1"/>
              </p:cNvSpPr>
              <p:nvPr/>
            </p:nvSpPr>
            <p:spPr bwMode="auto">
              <a:xfrm>
                <a:off x="214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43" name="Line 89"/>
              <p:cNvSpPr>
                <a:spLocks noChangeShapeType="1"/>
              </p:cNvSpPr>
              <p:nvPr/>
            </p:nvSpPr>
            <p:spPr bwMode="auto">
              <a:xfrm>
                <a:off x="218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44" name="Line 90"/>
              <p:cNvSpPr>
                <a:spLocks noChangeShapeType="1"/>
              </p:cNvSpPr>
              <p:nvPr/>
            </p:nvSpPr>
            <p:spPr bwMode="auto">
              <a:xfrm>
                <a:off x="22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45" name="Line 91"/>
              <p:cNvSpPr>
                <a:spLocks noChangeShapeType="1"/>
              </p:cNvSpPr>
              <p:nvPr/>
            </p:nvSpPr>
            <p:spPr bwMode="auto">
              <a:xfrm>
                <a:off x="231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46" name="Line 92"/>
              <p:cNvSpPr>
                <a:spLocks noChangeShapeType="1"/>
              </p:cNvSpPr>
              <p:nvPr/>
            </p:nvSpPr>
            <p:spPr bwMode="auto">
              <a:xfrm>
                <a:off x="235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47" name="Line 93"/>
              <p:cNvSpPr>
                <a:spLocks noChangeShapeType="1"/>
              </p:cNvSpPr>
              <p:nvPr/>
            </p:nvSpPr>
            <p:spPr bwMode="auto">
              <a:xfrm>
                <a:off x="239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48" name="Line 94"/>
              <p:cNvSpPr>
                <a:spLocks noChangeShapeType="1"/>
              </p:cNvSpPr>
              <p:nvPr/>
            </p:nvSpPr>
            <p:spPr bwMode="auto">
              <a:xfrm>
                <a:off x="247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49" name="Line 95"/>
              <p:cNvSpPr>
                <a:spLocks noChangeShapeType="1"/>
              </p:cNvSpPr>
              <p:nvPr/>
            </p:nvSpPr>
            <p:spPr bwMode="auto">
              <a:xfrm>
                <a:off x="252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50" name="Line 96"/>
              <p:cNvSpPr>
                <a:spLocks noChangeShapeType="1"/>
              </p:cNvSpPr>
              <p:nvPr/>
            </p:nvSpPr>
            <p:spPr bwMode="auto">
              <a:xfrm>
                <a:off x="256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51" name="Line 97"/>
              <p:cNvSpPr>
                <a:spLocks noChangeShapeType="1"/>
              </p:cNvSpPr>
              <p:nvPr/>
            </p:nvSpPr>
            <p:spPr bwMode="auto">
              <a:xfrm>
                <a:off x="260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52" name="Line 98"/>
              <p:cNvSpPr>
                <a:spLocks noChangeShapeType="1"/>
              </p:cNvSpPr>
              <p:nvPr/>
            </p:nvSpPr>
            <p:spPr bwMode="auto">
              <a:xfrm>
                <a:off x="268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53" name="Line 99"/>
              <p:cNvSpPr>
                <a:spLocks noChangeShapeType="1"/>
              </p:cNvSpPr>
              <p:nvPr/>
            </p:nvSpPr>
            <p:spPr bwMode="auto">
              <a:xfrm>
                <a:off x="273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54" name="Line 100"/>
              <p:cNvSpPr>
                <a:spLocks noChangeShapeType="1"/>
              </p:cNvSpPr>
              <p:nvPr/>
            </p:nvSpPr>
            <p:spPr bwMode="auto">
              <a:xfrm>
                <a:off x="277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55" name="Line 101"/>
              <p:cNvSpPr>
                <a:spLocks noChangeShapeType="1"/>
              </p:cNvSpPr>
              <p:nvPr/>
            </p:nvSpPr>
            <p:spPr bwMode="auto">
              <a:xfrm>
                <a:off x="281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56" name="Line 102"/>
              <p:cNvSpPr>
                <a:spLocks noChangeShapeType="1"/>
              </p:cNvSpPr>
              <p:nvPr/>
            </p:nvSpPr>
            <p:spPr bwMode="auto">
              <a:xfrm>
                <a:off x="289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57" name="Line 103"/>
              <p:cNvSpPr>
                <a:spLocks noChangeShapeType="1"/>
              </p:cNvSpPr>
              <p:nvPr/>
            </p:nvSpPr>
            <p:spPr bwMode="auto">
              <a:xfrm>
                <a:off x="294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58" name="Line 104"/>
              <p:cNvSpPr>
                <a:spLocks noChangeShapeType="1"/>
              </p:cNvSpPr>
              <p:nvPr/>
            </p:nvSpPr>
            <p:spPr bwMode="auto">
              <a:xfrm>
                <a:off x="298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59" name="Line 105"/>
              <p:cNvSpPr>
                <a:spLocks noChangeShapeType="1"/>
              </p:cNvSpPr>
              <p:nvPr/>
            </p:nvSpPr>
            <p:spPr bwMode="auto">
              <a:xfrm>
                <a:off x="302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60" name="Line 106"/>
              <p:cNvSpPr>
                <a:spLocks noChangeShapeType="1"/>
              </p:cNvSpPr>
              <p:nvPr/>
            </p:nvSpPr>
            <p:spPr bwMode="auto">
              <a:xfrm>
                <a:off x="31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61" name="Line 107"/>
              <p:cNvSpPr>
                <a:spLocks noChangeShapeType="1"/>
              </p:cNvSpPr>
              <p:nvPr/>
            </p:nvSpPr>
            <p:spPr bwMode="auto">
              <a:xfrm>
                <a:off x="315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62" name="Line 108"/>
              <p:cNvSpPr>
                <a:spLocks noChangeShapeType="1"/>
              </p:cNvSpPr>
              <p:nvPr/>
            </p:nvSpPr>
            <p:spPr bwMode="auto">
              <a:xfrm>
                <a:off x="319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63" name="Line 109"/>
              <p:cNvSpPr>
                <a:spLocks noChangeShapeType="1"/>
              </p:cNvSpPr>
              <p:nvPr/>
            </p:nvSpPr>
            <p:spPr bwMode="auto">
              <a:xfrm>
                <a:off x="323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64" name="Line 110"/>
              <p:cNvSpPr>
                <a:spLocks noChangeShapeType="1"/>
              </p:cNvSpPr>
              <p:nvPr/>
            </p:nvSpPr>
            <p:spPr bwMode="auto">
              <a:xfrm>
                <a:off x="331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65" name="Line 111"/>
              <p:cNvSpPr>
                <a:spLocks noChangeShapeType="1"/>
              </p:cNvSpPr>
              <p:nvPr/>
            </p:nvSpPr>
            <p:spPr bwMode="auto">
              <a:xfrm>
                <a:off x="336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66" name="Line 112"/>
              <p:cNvSpPr>
                <a:spLocks noChangeShapeType="1"/>
              </p:cNvSpPr>
              <p:nvPr/>
            </p:nvSpPr>
            <p:spPr bwMode="auto">
              <a:xfrm>
                <a:off x="340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67" name="Line 113"/>
              <p:cNvSpPr>
                <a:spLocks noChangeShapeType="1"/>
              </p:cNvSpPr>
              <p:nvPr/>
            </p:nvSpPr>
            <p:spPr bwMode="auto">
              <a:xfrm>
                <a:off x="344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68" name="Line 114"/>
              <p:cNvSpPr>
                <a:spLocks noChangeShapeType="1"/>
              </p:cNvSpPr>
              <p:nvPr/>
            </p:nvSpPr>
            <p:spPr bwMode="auto">
              <a:xfrm>
                <a:off x="352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69" name="Line 115"/>
              <p:cNvSpPr>
                <a:spLocks noChangeShapeType="1"/>
              </p:cNvSpPr>
              <p:nvPr/>
            </p:nvSpPr>
            <p:spPr bwMode="auto">
              <a:xfrm>
                <a:off x="357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70" name="Line 116"/>
              <p:cNvSpPr>
                <a:spLocks noChangeShapeType="1"/>
              </p:cNvSpPr>
              <p:nvPr/>
            </p:nvSpPr>
            <p:spPr bwMode="auto">
              <a:xfrm>
                <a:off x="361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71" name="Line 117"/>
              <p:cNvSpPr>
                <a:spLocks noChangeShapeType="1"/>
              </p:cNvSpPr>
              <p:nvPr/>
            </p:nvSpPr>
            <p:spPr bwMode="auto">
              <a:xfrm>
                <a:off x="365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72" name="Line 118"/>
              <p:cNvSpPr>
                <a:spLocks noChangeShapeType="1"/>
              </p:cNvSpPr>
              <p:nvPr/>
            </p:nvSpPr>
            <p:spPr bwMode="auto">
              <a:xfrm>
                <a:off x="373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73" name="Line 119"/>
              <p:cNvSpPr>
                <a:spLocks noChangeShapeType="1"/>
              </p:cNvSpPr>
              <p:nvPr/>
            </p:nvSpPr>
            <p:spPr bwMode="auto">
              <a:xfrm>
                <a:off x="378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74" name="Line 120"/>
              <p:cNvSpPr>
                <a:spLocks noChangeShapeType="1"/>
              </p:cNvSpPr>
              <p:nvPr/>
            </p:nvSpPr>
            <p:spPr bwMode="auto">
              <a:xfrm>
                <a:off x="3822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75" name="Line 121"/>
              <p:cNvSpPr>
                <a:spLocks noChangeShapeType="1"/>
              </p:cNvSpPr>
              <p:nvPr/>
            </p:nvSpPr>
            <p:spPr bwMode="auto">
              <a:xfrm>
                <a:off x="386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76" name="Line 122"/>
              <p:cNvSpPr>
                <a:spLocks noChangeShapeType="1"/>
              </p:cNvSpPr>
              <p:nvPr/>
            </p:nvSpPr>
            <p:spPr bwMode="auto">
              <a:xfrm>
                <a:off x="395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77" name="Line 123"/>
              <p:cNvSpPr>
                <a:spLocks noChangeShapeType="1"/>
              </p:cNvSpPr>
              <p:nvPr/>
            </p:nvSpPr>
            <p:spPr bwMode="auto">
              <a:xfrm>
                <a:off x="399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78" name="Line 124"/>
              <p:cNvSpPr>
                <a:spLocks noChangeShapeType="1"/>
              </p:cNvSpPr>
              <p:nvPr/>
            </p:nvSpPr>
            <p:spPr bwMode="auto">
              <a:xfrm>
                <a:off x="403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79" name="Line 125"/>
              <p:cNvSpPr>
                <a:spLocks noChangeShapeType="1"/>
              </p:cNvSpPr>
              <p:nvPr/>
            </p:nvSpPr>
            <p:spPr bwMode="auto">
              <a:xfrm>
                <a:off x="408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80" name="Line 126"/>
              <p:cNvSpPr>
                <a:spLocks noChangeShapeType="1"/>
              </p:cNvSpPr>
              <p:nvPr/>
            </p:nvSpPr>
            <p:spPr bwMode="auto">
              <a:xfrm>
                <a:off x="416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81" name="Line 127"/>
              <p:cNvSpPr>
                <a:spLocks noChangeShapeType="1"/>
              </p:cNvSpPr>
              <p:nvPr/>
            </p:nvSpPr>
            <p:spPr bwMode="auto">
              <a:xfrm>
                <a:off x="420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82" name="Line 128"/>
              <p:cNvSpPr>
                <a:spLocks noChangeShapeType="1"/>
              </p:cNvSpPr>
              <p:nvPr/>
            </p:nvSpPr>
            <p:spPr bwMode="auto">
              <a:xfrm>
                <a:off x="424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83" name="Line 129"/>
              <p:cNvSpPr>
                <a:spLocks noChangeShapeType="1"/>
              </p:cNvSpPr>
              <p:nvPr/>
            </p:nvSpPr>
            <p:spPr bwMode="auto">
              <a:xfrm>
                <a:off x="429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84" name="Line 130"/>
              <p:cNvSpPr>
                <a:spLocks noChangeShapeType="1"/>
              </p:cNvSpPr>
              <p:nvPr/>
            </p:nvSpPr>
            <p:spPr bwMode="auto">
              <a:xfrm>
                <a:off x="437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85" name="Line 131"/>
              <p:cNvSpPr>
                <a:spLocks noChangeShapeType="1"/>
              </p:cNvSpPr>
              <p:nvPr/>
            </p:nvSpPr>
            <p:spPr bwMode="auto">
              <a:xfrm>
                <a:off x="441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86" name="Line 132"/>
              <p:cNvSpPr>
                <a:spLocks noChangeShapeType="1"/>
              </p:cNvSpPr>
              <p:nvPr/>
            </p:nvSpPr>
            <p:spPr bwMode="auto">
              <a:xfrm>
                <a:off x="445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87" name="Line 133"/>
              <p:cNvSpPr>
                <a:spLocks noChangeShapeType="1"/>
              </p:cNvSpPr>
              <p:nvPr/>
            </p:nvSpPr>
            <p:spPr bwMode="auto">
              <a:xfrm>
                <a:off x="450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88" name="Line 134"/>
              <p:cNvSpPr>
                <a:spLocks noChangeShapeType="1"/>
              </p:cNvSpPr>
              <p:nvPr/>
            </p:nvSpPr>
            <p:spPr bwMode="auto">
              <a:xfrm>
                <a:off x="458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89" name="Line 135"/>
              <p:cNvSpPr>
                <a:spLocks noChangeShapeType="1"/>
              </p:cNvSpPr>
              <p:nvPr/>
            </p:nvSpPr>
            <p:spPr bwMode="auto">
              <a:xfrm>
                <a:off x="462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90" name="Line 136"/>
              <p:cNvSpPr>
                <a:spLocks noChangeShapeType="1"/>
              </p:cNvSpPr>
              <p:nvPr/>
            </p:nvSpPr>
            <p:spPr bwMode="auto">
              <a:xfrm>
                <a:off x="466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91" name="Line 137"/>
              <p:cNvSpPr>
                <a:spLocks noChangeShapeType="1"/>
              </p:cNvSpPr>
              <p:nvPr/>
            </p:nvSpPr>
            <p:spPr bwMode="auto">
              <a:xfrm>
                <a:off x="471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92" name="Line 138"/>
              <p:cNvSpPr>
                <a:spLocks noChangeShapeType="1"/>
              </p:cNvSpPr>
              <p:nvPr/>
            </p:nvSpPr>
            <p:spPr bwMode="auto">
              <a:xfrm>
                <a:off x="479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93" name="Line 139"/>
              <p:cNvSpPr>
                <a:spLocks noChangeShapeType="1"/>
              </p:cNvSpPr>
              <p:nvPr/>
            </p:nvSpPr>
            <p:spPr bwMode="auto">
              <a:xfrm>
                <a:off x="483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94" name="Line 140"/>
              <p:cNvSpPr>
                <a:spLocks noChangeShapeType="1"/>
              </p:cNvSpPr>
              <p:nvPr/>
            </p:nvSpPr>
            <p:spPr bwMode="auto">
              <a:xfrm>
                <a:off x="487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95" name="Line 141"/>
              <p:cNvSpPr>
                <a:spLocks noChangeShapeType="1"/>
              </p:cNvSpPr>
              <p:nvPr/>
            </p:nvSpPr>
            <p:spPr bwMode="auto">
              <a:xfrm>
                <a:off x="492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96" name="Line 142"/>
              <p:cNvSpPr>
                <a:spLocks noChangeShapeType="1"/>
              </p:cNvSpPr>
              <p:nvPr/>
            </p:nvSpPr>
            <p:spPr bwMode="auto">
              <a:xfrm>
                <a:off x="500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97" name="Line 143"/>
              <p:cNvSpPr>
                <a:spLocks noChangeShapeType="1"/>
              </p:cNvSpPr>
              <p:nvPr/>
            </p:nvSpPr>
            <p:spPr bwMode="auto">
              <a:xfrm>
                <a:off x="504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98" name="Line 144"/>
              <p:cNvSpPr>
                <a:spLocks noChangeShapeType="1"/>
              </p:cNvSpPr>
              <p:nvPr/>
            </p:nvSpPr>
            <p:spPr bwMode="auto">
              <a:xfrm>
                <a:off x="508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99" name="Line 145"/>
              <p:cNvSpPr>
                <a:spLocks noChangeShapeType="1"/>
              </p:cNvSpPr>
              <p:nvPr/>
            </p:nvSpPr>
            <p:spPr bwMode="auto">
              <a:xfrm>
                <a:off x="513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00" name="Line 146"/>
              <p:cNvSpPr>
                <a:spLocks noChangeShapeType="1"/>
              </p:cNvSpPr>
              <p:nvPr/>
            </p:nvSpPr>
            <p:spPr bwMode="auto">
              <a:xfrm>
                <a:off x="521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01" name="Line 147"/>
              <p:cNvSpPr>
                <a:spLocks noChangeShapeType="1"/>
              </p:cNvSpPr>
              <p:nvPr/>
            </p:nvSpPr>
            <p:spPr bwMode="auto">
              <a:xfrm>
                <a:off x="525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02" name="Line 148"/>
              <p:cNvSpPr>
                <a:spLocks noChangeShapeType="1"/>
              </p:cNvSpPr>
              <p:nvPr/>
            </p:nvSpPr>
            <p:spPr bwMode="auto">
              <a:xfrm>
                <a:off x="529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03" name="Line 149"/>
              <p:cNvSpPr>
                <a:spLocks noChangeShapeType="1"/>
              </p:cNvSpPr>
              <p:nvPr/>
            </p:nvSpPr>
            <p:spPr bwMode="auto">
              <a:xfrm>
                <a:off x="5340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04" name="Line 150"/>
              <p:cNvSpPr>
                <a:spLocks noChangeShapeType="1"/>
              </p:cNvSpPr>
              <p:nvPr/>
            </p:nvSpPr>
            <p:spPr bwMode="auto">
              <a:xfrm>
                <a:off x="5424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05" name="Line 151"/>
              <p:cNvSpPr>
                <a:spLocks noChangeShapeType="1"/>
              </p:cNvSpPr>
              <p:nvPr/>
            </p:nvSpPr>
            <p:spPr bwMode="auto">
              <a:xfrm>
                <a:off x="5466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06" name="Line 152"/>
              <p:cNvSpPr>
                <a:spLocks noChangeShapeType="1"/>
              </p:cNvSpPr>
              <p:nvPr/>
            </p:nvSpPr>
            <p:spPr bwMode="auto">
              <a:xfrm>
                <a:off x="5508" y="3605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07" name="Line 153"/>
              <p:cNvSpPr>
                <a:spLocks noChangeShapeType="1"/>
              </p:cNvSpPr>
              <p:nvPr/>
            </p:nvSpPr>
            <p:spPr bwMode="auto">
              <a:xfrm>
                <a:off x="-300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08" name="Rectangle 154"/>
              <p:cNvSpPr>
                <a:spLocks noChangeArrowheads="1"/>
              </p:cNvSpPr>
              <p:nvPr/>
            </p:nvSpPr>
            <p:spPr bwMode="auto">
              <a:xfrm>
                <a:off x="-426" y="3665"/>
                <a:ext cx="252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1180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09" name="Line 155"/>
              <p:cNvSpPr>
                <a:spLocks noChangeShapeType="1"/>
              </p:cNvSpPr>
              <p:nvPr/>
            </p:nvSpPr>
            <p:spPr bwMode="auto">
              <a:xfrm>
                <a:off x="750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10" name="Rectangle 156"/>
              <p:cNvSpPr>
                <a:spLocks noChangeArrowheads="1"/>
              </p:cNvSpPr>
              <p:nvPr/>
            </p:nvSpPr>
            <p:spPr bwMode="auto">
              <a:xfrm>
                <a:off x="624" y="3665"/>
                <a:ext cx="252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1185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11" name="Line 157"/>
              <p:cNvSpPr>
                <a:spLocks noChangeShapeType="1"/>
              </p:cNvSpPr>
              <p:nvPr/>
            </p:nvSpPr>
            <p:spPr bwMode="auto">
              <a:xfrm>
                <a:off x="1806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12" name="Rectangle 158"/>
              <p:cNvSpPr>
                <a:spLocks noChangeArrowheads="1"/>
              </p:cNvSpPr>
              <p:nvPr/>
            </p:nvSpPr>
            <p:spPr bwMode="auto">
              <a:xfrm>
                <a:off x="1680" y="3665"/>
                <a:ext cx="252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1190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13" name="Line 159"/>
              <p:cNvSpPr>
                <a:spLocks noChangeShapeType="1"/>
              </p:cNvSpPr>
              <p:nvPr/>
            </p:nvSpPr>
            <p:spPr bwMode="auto">
              <a:xfrm>
                <a:off x="2856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14" name="Rectangle 160"/>
              <p:cNvSpPr>
                <a:spLocks noChangeArrowheads="1"/>
              </p:cNvSpPr>
              <p:nvPr/>
            </p:nvSpPr>
            <p:spPr bwMode="auto">
              <a:xfrm>
                <a:off x="2730" y="3665"/>
                <a:ext cx="252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1195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15" name="Line 161"/>
              <p:cNvSpPr>
                <a:spLocks noChangeShapeType="1"/>
              </p:cNvSpPr>
              <p:nvPr/>
            </p:nvSpPr>
            <p:spPr bwMode="auto">
              <a:xfrm>
                <a:off x="3912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16" name="Rectangle 162"/>
              <p:cNvSpPr>
                <a:spLocks noChangeArrowheads="1"/>
              </p:cNvSpPr>
              <p:nvPr/>
            </p:nvSpPr>
            <p:spPr bwMode="auto">
              <a:xfrm>
                <a:off x="3786" y="3665"/>
                <a:ext cx="252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1200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17" name="Line 163"/>
              <p:cNvSpPr>
                <a:spLocks noChangeShapeType="1"/>
              </p:cNvSpPr>
              <p:nvPr/>
            </p:nvSpPr>
            <p:spPr bwMode="auto">
              <a:xfrm>
                <a:off x="4962" y="3605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18" name="Rectangle 164"/>
              <p:cNvSpPr>
                <a:spLocks noChangeArrowheads="1"/>
              </p:cNvSpPr>
              <p:nvPr/>
            </p:nvSpPr>
            <p:spPr bwMode="auto">
              <a:xfrm>
                <a:off x="4836" y="3665"/>
                <a:ext cx="252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1205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19" name="Rectangle 165"/>
              <p:cNvSpPr>
                <a:spLocks noChangeArrowheads="1"/>
              </p:cNvSpPr>
              <p:nvPr/>
            </p:nvSpPr>
            <p:spPr bwMode="auto">
              <a:xfrm>
                <a:off x="2277" y="3791"/>
                <a:ext cx="198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m/z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20" name="Line 166"/>
              <p:cNvSpPr>
                <a:spLocks noChangeShapeType="1"/>
              </p:cNvSpPr>
              <p:nvPr/>
            </p:nvSpPr>
            <p:spPr bwMode="auto">
              <a:xfrm flipV="1">
                <a:off x="-798" y="2285"/>
                <a:ext cx="0" cy="13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21" name="Line 167"/>
              <p:cNvSpPr>
                <a:spLocks noChangeShapeType="1"/>
              </p:cNvSpPr>
              <p:nvPr/>
            </p:nvSpPr>
            <p:spPr bwMode="auto">
              <a:xfrm flipH="1">
                <a:off x="-840" y="3539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22" name="Line 168"/>
              <p:cNvSpPr>
                <a:spLocks noChangeShapeType="1"/>
              </p:cNvSpPr>
              <p:nvPr/>
            </p:nvSpPr>
            <p:spPr bwMode="auto">
              <a:xfrm flipH="1">
                <a:off x="-840" y="3473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23" name="Line 169"/>
              <p:cNvSpPr>
                <a:spLocks noChangeShapeType="1"/>
              </p:cNvSpPr>
              <p:nvPr/>
            </p:nvSpPr>
            <p:spPr bwMode="auto">
              <a:xfrm flipH="1">
                <a:off x="-840" y="3407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24" name="Line 170"/>
              <p:cNvSpPr>
                <a:spLocks noChangeShapeType="1"/>
              </p:cNvSpPr>
              <p:nvPr/>
            </p:nvSpPr>
            <p:spPr bwMode="auto">
              <a:xfrm flipH="1">
                <a:off x="-840" y="3275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25" name="Line 171"/>
              <p:cNvSpPr>
                <a:spLocks noChangeShapeType="1"/>
              </p:cNvSpPr>
              <p:nvPr/>
            </p:nvSpPr>
            <p:spPr bwMode="auto">
              <a:xfrm flipH="1">
                <a:off x="-840" y="3209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26" name="Line 172"/>
              <p:cNvSpPr>
                <a:spLocks noChangeShapeType="1"/>
              </p:cNvSpPr>
              <p:nvPr/>
            </p:nvSpPr>
            <p:spPr bwMode="auto">
              <a:xfrm flipH="1">
                <a:off x="-840" y="3143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27" name="Line 173"/>
              <p:cNvSpPr>
                <a:spLocks noChangeShapeType="1"/>
              </p:cNvSpPr>
              <p:nvPr/>
            </p:nvSpPr>
            <p:spPr bwMode="auto">
              <a:xfrm flipH="1">
                <a:off x="-840" y="3011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28" name="Line 174"/>
              <p:cNvSpPr>
                <a:spLocks noChangeShapeType="1"/>
              </p:cNvSpPr>
              <p:nvPr/>
            </p:nvSpPr>
            <p:spPr bwMode="auto">
              <a:xfrm flipH="1">
                <a:off x="-840" y="2945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29" name="Line 175"/>
              <p:cNvSpPr>
                <a:spLocks noChangeShapeType="1"/>
              </p:cNvSpPr>
              <p:nvPr/>
            </p:nvSpPr>
            <p:spPr bwMode="auto">
              <a:xfrm flipH="1">
                <a:off x="-840" y="2879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30" name="Line 176"/>
              <p:cNvSpPr>
                <a:spLocks noChangeShapeType="1"/>
              </p:cNvSpPr>
              <p:nvPr/>
            </p:nvSpPr>
            <p:spPr bwMode="auto">
              <a:xfrm flipH="1">
                <a:off x="-840" y="2747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31" name="Line 177"/>
              <p:cNvSpPr>
                <a:spLocks noChangeShapeType="1"/>
              </p:cNvSpPr>
              <p:nvPr/>
            </p:nvSpPr>
            <p:spPr bwMode="auto">
              <a:xfrm flipH="1">
                <a:off x="-840" y="2681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32" name="Line 178"/>
              <p:cNvSpPr>
                <a:spLocks noChangeShapeType="1"/>
              </p:cNvSpPr>
              <p:nvPr/>
            </p:nvSpPr>
            <p:spPr bwMode="auto">
              <a:xfrm flipH="1">
                <a:off x="-840" y="2615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33" name="Line 179"/>
              <p:cNvSpPr>
                <a:spLocks noChangeShapeType="1"/>
              </p:cNvSpPr>
              <p:nvPr/>
            </p:nvSpPr>
            <p:spPr bwMode="auto">
              <a:xfrm flipH="1">
                <a:off x="-840" y="2483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34" name="Line 180"/>
              <p:cNvSpPr>
                <a:spLocks noChangeShapeType="1"/>
              </p:cNvSpPr>
              <p:nvPr/>
            </p:nvSpPr>
            <p:spPr bwMode="auto">
              <a:xfrm flipH="1">
                <a:off x="-840" y="2417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35" name="Line 181"/>
              <p:cNvSpPr>
                <a:spLocks noChangeShapeType="1"/>
              </p:cNvSpPr>
              <p:nvPr/>
            </p:nvSpPr>
            <p:spPr bwMode="auto">
              <a:xfrm flipH="1">
                <a:off x="-840" y="2351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36" name="Line 182"/>
              <p:cNvSpPr>
                <a:spLocks noChangeShapeType="1"/>
              </p:cNvSpPr>
              <p:nvPr/>
            </p:nvSpPr>
            <p:spPr bwMode="auto">
              <a:xfrm flipH="1">
                <a:off x="-858" y="3599"/>
                <a:ext cx="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37" name="Rectangle 183"/>
              <p:cNvSpPr>
                <a:spLocks noChangeArrowheads="1"/>
              </p:cNvSpPr>
              <p:nvPr/>
            </p:nvSpPr>
            <p:spPr bwMode="auto">
              <a:xfrm>
                <a:off x="-954" y="3551"/>
                <a:ext cx="9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38" name="Line 184"/>
              <p:cNvSpPr>
                <a:spLocks noChangeShapeType="1"/>
              </p:cNvSpPr>
              <p:nvPr/>
            </p:nvSpPr>
            <p:spPr bwMode="auto">
              <a:xfrm flipH="1">
                <a:off x="-858" y="3341"/>
                <a:ext cx="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39" name="Rectangle 185"/>
              <p:cNvSpPr>
                <a:spLocks noChangeArrowheads="1"/>
              </p:cNvSpPr>
              <p:nvPr/>
            </p:nvSpPr>
            <p:spPr bwMode="auto">
              <a:xfrm>
                <a:off x="-1008" y="3293"/>
                <a:ext cx="150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40" name="Line 186"/>
              <p:cNvSpPr>
                <a:spLocks noChangeShapeType="1"/>
              </p:cNvSpPr>
              <p:nvPr/>
            </p:nvSpPr>
            <p:spPr bwMode="auto">
              <a:xfrm flipH="1">
                <a:off x="-858" y="3077"/>
                <a:ext cx="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41" name="Rectangle 187"/>
              <p:cNvSpPr>
                <a:spLocks noChangeArrowheads="1"/>
              </p:cNvSpPr>
              <p:nvPr/>
            </p:nvSpPr>
            <p:spPr bwMode="auto">
              <a:xfrm>
                <a:off x="-1008" y="3029"/>
                <a:ext cx="150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42" name="Line 188"/>
              <p:cNvSpPr>
                <a:spLocks noChangeShapeType="1"/>
              </p:cNvSpPr>
              <p:nvPr/>
            </p:nvSpPr>
            <p:spPr bwMode="auto">
              <a:xfrm flipH="1">
                <a:off x="-858" y="2813"/>
                <a:ext cx="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43" name="Rectangle 189"/>
              <p:cNvSpPr>
                <a:spLocks noChangeArrowheads="1"/>
              </p:cNvSpPr>
              <p:nvPr/>
            </p:nvSpPr>
            <p:spPr bwMode="auto">
              <a:xfrm>
                <a:off x="-1008" y="2765"/>
                <a:ext cx="150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44" name="Line 190"/>
              <p:cNvSpPr>
                <a:spLocks noChangeShapeType="1"/>
              </p:cNvSpPr>
              <p:nvPr/>
            </p:nvSpPr>
            <p:spPr bwMode="auto">
              <a:xfrm flipH="1">
                <a:off x="-858" y="2549"/>
                <a:ext cx="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45" name="Rectangle 191"/>
              <p:cNvSpPr>
                <a:spLocks noChangeArrowheads="1"/>
              </p:cNvSpPr>
              <p:nvPr/>
            </p:nvSpPr>
            <p:spPr bwMode="auto">
              <a:xfrm>
                <a:off x="-1008" y="2501"/>
                <a:ext cx="150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80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46" name="Line 192"/>
              <p:cNvSpPr>
                <a:spLocks noChangeShapeType="1"/>
              </p:cNvSpPr>
              <p:nvPr/>
            </p:nvSpPr>
            <p:spPr bwMode="auto">
              <a:xfrm flipH="1">
                <a:off x="-858" y="2285"/>
                <a:ext cx="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47" name="Rectangle 193"/>
              <p:cNvSpPr>
                <a:spLocks noChangeArrowheads="1"/>
              </p:cNvSpPr>
              <p:nvPr/>
            </p:nvSpPr>
            <p:spPr bwMode="auto">
              <a:xfrm>
                <a:off x="-1056" y="2237"/>
                <a:ext cx="198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48" name="Line 194"/>
              <p:cNvSpPr>
                <a:spLocks noChangeShapeType="1"/>
              </p:cNvSpPr>
              <p:nvPr/>
            </p:nvSpPr>
            <p:spPr bwMode="auto">
              <a:xfrm flipV="1">
                <a:off x="-798" y="851"/>
                <a:ext cx="0" cy="13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49" name="Line 195"/>
              <p:cNvSpPr>
                <a:spLocks noChangeShapeType="1"/>
              </p:cNvSpPr>
              <p:nvPr/>
            </p:nvSpPr>
            <p:spPr bwMode="auto">
              <a:xfrm flipH="1">
                <a:off x="-840" y="2111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50" name="Line 196"/>
              <p:cNvSpPr>
                <a:spLocks noChangeShapeType="1"/>
              </p:cNvSpPr>
              <p:nvPr/>
            </p:nvSpPr>
            <p:spPr bwMode="auto">
              <a:xfrm flipH="1">
                <a:off x="-840" y="2045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51" name="Line 197"/>
              <p:cNvSpPr>
                <a:spLocks noChangeShapeType="1"/>
              </p:cNvSpPr>
              <p:nvPr/>
            </p:nvSpPr>
            <p:spPr bwMode="auto">
              <a:xfrm flipH="1">
                <a:off x="-840" y="1979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52" name="Line 198"/>
              <p:cNvSpPr>
                <a:spLocks noChangeShapeType="1"/>
              </p:cNvSpPr>
              <p:nvPr/>
            </p:nvSpPr>
            <p:spPr bwMode="auto">
              <a:xfrm flipH="1">
                <a:off x="-840" y="1847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53" name="Line 199"/>
              <p:cNvSpPr>
                <a:spLocks noChangeShapeType="1"/>
              </p:cNvSpPr>
              <p:nvPr/>
            </p:nvSpPr>
            <p:spPr bwMode="auto">
              <a:xfrm flipH="1">
                <a:off x="-840" y="1781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54" name="Line 200"/>
              <p:cNvSpPr>
                <a:spLocks noChangeShapeType="1"/>
              </p:cNvSpPr>
              <p:nvPr/>
            </p:nvSpPr>
            <p:spPr bwMode="auto">
              <a:xfrm flipH="1">
                <a:off x="-840" y="1715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55" name="Line 201"/>
              <p:cNvSpPr>
                <a:spLocks noChangeShapeType="1"/>
              </p:cNvSpPr>
              <p:nvPr/>
            </p:nvSpPr>
            <p:spPr bwMode="auto">
              <a:xfrm flipH="1">
                <a:off x="-840" y="1583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56" name="Line 202"/>
              <p:cNvSpPr>
                <a:spLocks noChangeShapeType="1"/>
              </p:cNvSpPr>
              <p:nvPr/>
            </p:nvSpPr>
            <p:spPr bwMode="auto">
              <a:xfrm flipH="1">
                <a:off x="-840" y="1517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57" name="Line 203"/>
              <p:cNvSpPr>
                <a:spLocks noChangeShapeType="1"/>
              </p:cNvSpPr>
              <p:nvPr/>
            </p:nvSpPr>
            <p:spPr bwMode="auto">
              <a:xfrm flipH="1">
                <a:off x="-840" y="1451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58" name="Line 204"/>
              <p:cNvSpPr>
                <a:spLocks noChangeShapeType="1"/>
              </p:cNvSpPr>
              <p:nvPr/>
            </p:nvSpPr>
            <p:spPr bwMode="auto">
              <a:xfrm flipH="1">
                <a:off x="-840" y="1319"/>
                <a:ext cx="4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" name="Line 206"/>
            <p:cNvSpPr>
              <a:spLocks noChangeShapeType="1"/>
            </p:cNvSpPr>
            <p:nvPr/>
          </p:nvSpPr>
          <p:spPr bwMode="auto">
            <a:xfrm flipH="1">
              <a:off x="-840" y="125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207"/>
            <p:cNvSpPr>
              <a:spLocks noChangeShapeType="1"/>
            </p:cNvSpPr>
            <p:nvPr/>
          </p:nvSpPr>
          <p:spPr bwMode="auto">
            <a:xfrm flipH="1">
              <a:off x="-840" y="118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208"/>
            <p:cNvSpPr>
              <a:spLocks noChangeShapeType="1"/>
            </p:cNvSpPr>
            <p:nvPr/>
          </p:nvSpPr>
          <p:spPr bwMode="auto">
            <a:xfrm flipH="1">
              <a:off x="-840" y="105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209"/>
            <p:cNvSpPr>
              <a:spLocks noChangeShapeType="1"/>
            </p:cNvSpPr>
            <p:nvPr/>
          </p:nvSpPr>
          <p:spPr bwMode="auto">
            <a:xfrm flipH="1">
              <a:off x="-840" y="98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210"/>
            <p:cNvSpPr>
              <a:spLocks noChangeShapeType="1"/>
            </p:cNvSpPr>
            <p:nvPr/>
          </p:nvSpPr>
          <p:spPr bwMode="auto">
            <a:xfrm flipH="1">
              <a:off x="-840" y="92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211"/>
            <p:cNvSpPr>
              <a:spLocks noChangeShapeType="1"/>
            </p:cNvSpPr>
            <p:nvPr/>
          </p:nvSpPr>
          <p:spPr bwMode="auto">
            <a:xfrm flipH="1">
              <a:off x="-858" y="1913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212"/>
            <p:cNvSpPr>
              <a:spLocks noChangeArrowheads="1"/>
            </p:cNvSpPr>
            <p:nvPr/>
          </p:nvSpPr>
          <p:spPr bwMode="auto">
            <a:xfrm>
              <a:off x="-1008" y="1865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Line 213"/>
            <p:cNvSpPr>
              <a:spLocks noChangeShapeType="1"/>
            </p:cNvSpPr>
            <p:nvPr/>
          </p:nvSpPr>
          <p:spPr bwMode="auto">
            <a:xfrm flipH="1">
              <a:off x="-858" y="1649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214"/>
            <p:cNvSpPr>
              <a:spLocks noChangeArrowheads="1"/>
            </p:cNvSpPr>
            <p:nvPr/>
          </p:nvSpPr>
          <p:spPr bwMode="auto">
            <a:xfrm>
              <a:off x="-1008" y="1601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Line 215"/>
            <p:cNvSpPr>
              <a:spLocks noChangeShapeType="1"/>
            </p:cNvSpPr>
            <p:nvPr/>
          </p:nvSpPr>
          <p:spPr bwMode="auto">
            <a:xfrm flipH="1">
              <a:off x="-858" y="1385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216"/>
            <p:cNvSpPr>
              <a:spLocks noChangeArrowheads="1"/>
            </p:cNvSpPr>
            <p:nvPr/>
          </p:nvSpPr>
          <p:spPr bwMode="auto">
            <a:xfrm>
              <a:off x="-1008" y="1337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Line 217"/>
            <p:cNvSpPr>
              <a:spLocks noChangeShapeType="1"/>
            </p:cNvSpPr>
            <p:nvPr/>
          </p:nvSpPr>
          <p:spPr bwMode="auto">
            <a:xfrm flipH="1">
              <a:off x="-858" y="1121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218"/>
            <p:cNvSpPr>
              <a:spLocks noChangeArrowheads="1"/>
            </p:cNvSpPr>
            <p:nvPr/>
          </p:nvSpPr>
          <p:spPr bwMode="auto">
            <a:xfrm>
              <a:off x="-1008" y="1073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Line 219"/>
            <p:cNvSpPr>
              <a:spLocks noChangeShapeType="1"/>
            </p:cNvSpPr>
            <p:nvPr/>
          </p:nvSpPr>
          <p:spPr bwMode="auto">
            <a:xfrm flipH="1">
              <a:off x="-858" y="857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220"/>
            <p:cNvSpPr>
              <a:spLocks noChangeArrowheads="1"/>
            </p:cNvSpPr>
            <p:nvPr/>
          </p:nvSpPr>
          <p:spPr bwMode="auto">
            <a:xfrm>
              <a:off x="-1056" y="809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221"/>
            <p:cNvSpPr>
              <a:spLocks noChangeArrowheads="1"/>
            </p:cNvSpPr>
            <p:nvPr/>
          </p:nvSpPr>
          <p:spPr bwMode="auto">
            <a:xfrm rot="16200000">
              <a:off x="-1533" y="1286"/>
              <a:ext cx="89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Relative Abundance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Line 222"/>
            <p:cNvSpPr>
              <a:spLocks noChangeShapeType="1"/>
            </p:cNvSpPr>
            <p:nvPr/>
          </p:nvSpPr>
          <p:spPr bwMode="auto">
            <a:xfrm>
              <a:off x="-798" y="2171"/>
              <a:ext cx="63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23"/>
            <p:cNvSpPr>
              <a:spLocks/>
            </p:cNvSpPr>
            <p:nvPr/>
          </p:nvSpPr>
          <p:spPr bwMode="auto">
            <a:xfrm>
              <a:off x="-798" y="851"/>
              <a:ext cx="6348" cy="1314"/>
            </a:xfrm>
            <a:custGeom>
              <a:avLst/>
              <a:gdLst>
                <a:gd name="T0" fmla="*/ 13 w 1058"/>
                <a:gd name="T1" fmla="*/ 218 h 219"/>
                <a:gd name="T2" fmla="*/ 30 w 1058"/>
                <a:gd name="T3" fmla="*/ 219 h 219"/>
                <a:gd name="T4" fmla="*/ 48 w 1058"/>
                <a:gd name="T5" fmla="*/ 218 h 219"/>
                <a:gd name="T6" fmla="*/ 65 w 1058"/>
                <a:gd name="T7" fmla="*/ 218 h 219"/>
                <a:gd name="T8" fmla="*/ 83 w 1058"/>
                <a:gd name="T9" fmla="*/ 218 h 219"/>
                <a:gd name="T10" fmla="*/ 100 w 1058"/>
                <a:gd name="T11" fmla="*/ 217 h 219"/>
                <a:gd name="T12" fmla="*/ 118 w 1058"/>
                <a:gd name="T13" fmla="*/ 216 h 219"/>
                <a:gd name="T14" fmla="*/ 135 w 1058"/>
                <a:gd name="T15" fmla="*/ 215 h 219"/>
                <a:gd name="T16" fmla="*/ 153 w 1058"/>
                <a:gd name="T17" fmla="*/ 214 h 219"/>
                <a:gd name="T18" fmla="*/ 171 w 1058"/>
                <a:gd name="T19" fmla="*/ 214 h 219"/>
                <a:gd name="T20" fmla="*/ 188 w 1058"/>
                <a:gd name="T21" fmla="*/ 215 h 219"/>
                <a:gd name="T22" fmla="*/ 206 w 1058"/>
                <a:gd name="T23" fmla="*/ 216 h 219"/>
                <a:gd name="T24" fmla="*/ 223 w 1058"/>
                <a:gd name="T25" fmla="*/ 214 h 219"/>
                <a:gd name="T26" fmla="*/ 241 w 1058"/>
                <a:gd name="T27" fmla="*/ 216 h 219"/>
                <a:gd name="T28" fmla="*/ 258 w 1058"/>
                <a:gd name="T29" fmla="*/ 214 h 219"/>
                <a:gd name="T30" fmla="*/ 276 w 1058"/>
                <a:gd name="T31" fmla="*/ 215 h 219"/>
                <a:gd name="T32" fmla="*/ 293 w 1058"/>
                <a:gd name="T33" fmla="*/ 217 h 219"/>
                <a:gd name="T34" fmla="*/ 311 w 1058"/>
                <a:gd name="T35" fmla="*/ 217 h 219"/>
                <a:gd name="T36" fmla="*/ 328 w 1058"/>
                <a:gd name="T37" fmla="*/ 217 h 219"/>
                <a:gd name="T38" fmla="*/ 346 w 1058"/>
                <a:gd name="T39" fmla="*/ 218 h 219"/>
                <a:gd name="T40" fmla="*/ 364 w 1058"/>
                <a:gd name="T41" fmla="*/ 217 h 219"/>
                <a:gd name="T42" fmla="*/ 381 w 1058"/>
                <a:gd name="T43" fmla="*/ 217 h 219"/>
                <a:gd name="T44" fmla="*/ 399 w 1058"/>
                <a:gd name="T45" fmla="*/ 207 h 219"/>
                <a:gd name="T46" fmla="*/ 416 w 1058"/>
                <a:gd name="T47" fmla="*/ 210 h 219"/>
                <a:gd name="T48" fmla="*/ 434 w 1058"/>
                <a:gd name="T49" fmla="*/ 167 h 219"/>
                <a:gd name="T50" fmla="*/ 451 w 1058"/>
                <a:gd name="T51" fmla="*/ 185 h 219"/>
                <a:gd name="T52" fmla="*/ 469 w 1058"/>
                <a:gd name="T53" fmla="*/ 108 h 219"/>
                <a:gd name="T54" fmla="*/ 486 w 1058"/>
                <a:gd name="T55" fmla="*/ 138 h 219"/>
                <a:gd name="T56" fmla="*/ 504 w 1058"/>
                <a:gd name="T57" fmla="*/ 62 h 219"/>
                <a:gd name="T58" fmla="*/ 521 w 1058"/>
                <a:gd name="T59" fmla="*/ 120 h 219"/>
                <a:gd name="T60" fmla="*/ 539 w 1058"/>
                <a:gd name="T61" fmla="*/ 60 h 219"/>
                <a:gd name="T62" fmla="*/ 556 w 1058"/>
                <a:gd name="T63" fmla="*/ 124 h 219"/>
                <a:gd name="T64" fmla="*/ 574 w 1058"/>
                <a:gd name="T65" fmla="*/ 99 h 219"/>
                <a:gd name="T66" fmla="*/ 592 w 1058"/>
                <a:gd name="T67" fmla="*/ 148 h 219"/>
                <a:gd name="T68" fmla="*/ 609 w 1058"/>
                <a:gd name="T69" fmla="*/ 135 h 219"/>
                <a:gd name="T70" fmla="*/ 627 w 1058"/>
                <a:gd name="T71" fmla="*/ 159 h 219"/>
                <a:gd name="T72" fmla="*/ 644 w 1058"/>
                <a:gd name="T73" fmla="*/ 171 h 219"/>
                <a:gd name="T74" fmla="*/ 662 w 1058"/>
                <a:gd name="T75" fmla="*/ 177 h 219"/>
                <a:gd name="T76" fmla="*/ 679 w 1058"/>
                <a:gd name="T77" fmla="*/ 187 h 219"/>
                <a:gd name="T78" fmla="*/ 697 w 1058"/>
                <a:gd name="T79" fmla="*/ 198 h 219"/>
                <a:gd name="T80" fmla="*/ 714 w 1058"/>
                <a:gd name="T81" fmla="*/ 206 h 219"/>
                <a:gd name="T82" fmla="*/ 732 w 1058"/>
                <a:gd name="T83" fmla="*/ 211 h 219"/>
                <a:gd name="T84" fmla="*/ 749 w 1058"/>
                <a:gd name="T85" fmla="*/ 213 h 219"/>
                <a:gd name="T86" fmla="*/ 767 w 1058"/>
                <a:gd name="T87" fmla="*/ 215 h 219"/>
                <a:gd name="T88" fmla="*/ 785 w 1058"/>
                <a:gd name="T89" fmla="*/ 217 h 219"/>
                <a:gd name="T90" fmla="*/ 802 w 1058"/>
                <a:gd name="T91" fmla="*/ 219 h 219"/>
                <a:gd name="T92" fmla="*/ 820 w 1058"/>
                <a:gd name="T93" fmla="*/ 218 h 219"/>
                <a:gd name="T94" fmla="*/ 837 w 1058"/>
                <a:gd name="T95" fmla="*/ 218 h 219"/>
                <a:gd name="T96" fmla="*/ 855 w 1058"/>
                <a:gd name="T97" fmla="*/ 217 h 219"/>
                <a:gd name="T98" fmla="*/ 872 w 1058"/>
                <a:gd name="T99" fmla="*/ 217 h 219"/>
                <a:gd name="T100" fmla="*/ 890 w 1058"/>
                <a:gd name="T101" fmla="*/ 219 h 219"/>
                <a:gd name="T102" fmla="*/ 907 w 1058"/>
                <a:gd name="T103" fmla="*/ 218 h 219"/>
                <a:gd name="T104" fmla="*/ 925 w 1058"/>
                <a:gd name="T105" fmla="*/ 218 h 219"/>
                <a:gd name="T106" fmla="*/ 942 w 1058"/>
                <a:gd name="T107" fmla="*/ 219 h 219"/>
                <a:gd name="T108" fmla="*/ 960 w 1058"/>
                <a:gd name="T109" fmla="*/ 218 h 219"/>
                <a:gd name="T110" fmla="*/ 977 w 1058"/>
                <a:gd name="T111" fmla="*/ 218 h 219"/>
                <a:gd name="T112" fmla="*/ 995 w 1058"/>
                <a:gd name="T113" fmla="*/ 218 h 219"/>
                <a:gd name="T114" fmla="*/ 1013 w 1058"/>
                <a:gd name="T115" fmla="*/ 219 h 219"/>
                <a:gd name="T116" fmla="*/ 1030 w 1058"/>
                <a:gd name="T117" fmla="*/ 219 h 219"/>
                <a:gd name="T118" fmla="*/ 1048 w 1058"/>
                <a:gd name="T11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58" h="219">
                  <a:moveTo>
                    <a:pt x="0" y="218"/>
                  </a:moveTo>
                  <a:lnTo>
                    <a:pt x="1" y="218"/>
                  </a:lnTo>
                  <a:lnTo>
                    <a:pt x="4" y="218"/>
                  </a:lnTo>
                  <a:lnTo>
                    <a:pt x="7" y="218"/>
                  </a:lnTo>
                  <a:lnTo>
                    <a:pt x="10" y="218"/>
                  </a:lnTo>
                  <a:lnTo>
                    <a:pt x="13" y="218"/>
                  </a:lnTo>
                  <a:lnTo>
                    <a:pt x="16" y="218"/>
                  </a:lnTo>
                  <a:lnTo>
                    <a:pt x="19" y="218"/>
                  </a:lnTo>
                  <a:lnTo>
                    <a:pt x="21" y="218"/>
                  </a:lnTo>
                  <a:lnTo>
                    <a:pt x="24" y="219"/>
                  </a:lnTo>
                  <a:lnTo>
                    <a:pt x="27" y="219"/>
                  </a:lnTo>
                  <a:lnTo>
                    <a:pt x="30" y="219"/>
                  </a:lnTo>
                  <a:lnTo>
                    <a:pt x="33" y="219"/>
                  </a:lnTo>
                  <a:lnTo>
                    <a:pt x="36" y="219"/>
                  </a:lnTo>
                  <a:lnTo>
                    <a:pt x="39" y="219"/>
                  </a:lnTo>
                  <a:lnTo>
                    <a:pt x="42" y="219"/>
                  </a:lnTo>
                  <a:lnTo>
                    <a:pt x="45" y="218"/>
                  </a:lnTo>
                  <a:lnTo>
                    <a:pt x="48" y="218"/>
                  </a:lnTo>
                  <a:lnTo>
                    <a:pt x="51" y="218"/>
                  </a:lnTo>
                  <a:lnTo>
                    <a:pt x="54" y="218"/>
                  </a:lnTo>
                  <a:lnTo>
                    <a:pt x="57" y="218"/>
                  </a:lnTo>
                  <a:lnTo>
                    <a:pt x="59" y="218"/>
                  </a:lnTo>
                  <a:lnTo>
                    <a:pt x="62" y="218"/>
                  </a:lnTo>
                  <a:lnTo>
                    <a:pt x="65" y="218"/>
                  </a:lnTo>
                  <a:lnTo>
                    <a:pt x="68" y="218"/>
                  </a:lnTo>
                  <a:lnTo>
                    <a:pt x="71" y="218"/>
                  </a:lnTo>
                  <a:lnTo>
                    <a:pt x="74" y="218"/>
                  </a:lnTo>
                  <a:lnTo>
                    <a:pt x="77" y="218"/>
                  </a:lnTo>
                  <a:lnTo>
                    <a:pt x="80" y="218"/>
                  </a:lnTo>
                  <a:lnTo>
                    <a:pt x="83" y="218"/>
                  </a:lnTo>
                  <a:lnTo>
                    <a:pt x="86" y="218"/>
                  </a:lnTo>
                  <a:lnTo>
                    <a:pt x="89" y="218"/>
                  </a:lnTo>
                  <a:lnTo>
                    <a:pt x="92" y="217"/>
                  </a:lnTo>
                  <a:lnTo>
                    <a:pt x="95" y="217"/>
                  </a:lnTo>
                  <a:lnTo>
                    <a:pt x="97" y="217"/>
                  </a:lnTo>
                  <a:lnTo>
                    <a:pt x="100" y="217"/>
                  </a:lnTo>
                  <a:lnTo>
                    <a:pt x="103" y="217"/>
                  </a:lnTo>
                  <a:lnTo>
                    <a:pt x="106" y="217"/>
                  </a:lnTo>
                  <a:lnTo>
                    <a:pt x="109" y="217"/>
                  </a:lnTo>
                  <a:lnTo>
                    <a:pt x="112" y="217"/>
                  </a:lnTo>
                  <a:lnTo>
                    <a:pt x="115" y="217"/>
                  </a:lnTo>
                  <a:lnTo>
                    <a:pt x="118" y="216"/>
                  </a:lnTo>
                  <a:lnTo>
                    <a:pt x="121" y="215"/>
                  </a:lnTo>
                  <a:lnTo>
                    <a:pt x="124" y="215"/>
                  </a:lnTo>
                  <a:lnTo>
                    <a:pt x="127" y="215"/>
                  </a:lnTo>
                  <a:lnTo>
                    <a:pt x="130" y="215"/>
                  </a:lnTo>
                  <a:lnTo>
                    <a:pt x="133" y="215"/>
                  </a:lnTo>
                  <a:lnTo>
                    <a:pt x="135" y="215"/>
                  </a:lnTo>
                  <a:lnTo>
                    <a:pt x="138" y="215"/>
                  </a:lnTo>
                  <a:lnTo>
                    <a:pt x="141" y="215"/>
                  </a:lnTo>
                  <a:lnTo>
                    <a:pt x="144" y="214"/>
                  </a:lnTo>
                  <a:lnTo>
                    <a:pt x="147" y="214"/>
                  </a:lnTo>
                  <a:lnTo>
                    <a:pt x="150" y="214"/>
                  </a:lnTo>
                  <a:lnTo>
                    <a:pt x="153" y="214"/>
                  </a:lnTo>
                  <a:lnTo>
                    <a:pt x="156" y="214"/>
                  </a:lnTo>
                  <a:lnTo>
                    <a:pt x="159" y="214"/>
                  </a:lnTo>
                  <a:lnTo>
                    <a:pt x="162" y="214"/>
                  </a:lnTo>
                  <a:lnTo>
                    <a:pt x="165" y="215"/>
                  </a:lnTo>
                  <a:lnTo>
                    <a:pt x="168" y="214"/>
                  </a:lnTo>
                  <a:lnTo>
                    <a:pt x="171" y="214"/>
                  </a:lnTo>
                  <a:lnTo>
                    <a:pt x="173" y="214"/>
                  </a:lnTo>
                  <a:lnTo>
                    <a:pt x="176" y="215"/>
                  </a:lnTo>
                  <a:lnTo>
                    <a:pt x="179" y="216"/>
                  </a:lnTo>
                  <a:lnTo>
                    <a:pt x="182" y="216"/>
                  </a:lnTo>
                  <a:lnTo>
                    <a:pt x="185" y="216"/>
                  </a:lnTo>
                  <a:lnTo>
                    <a:pt x="188" y="215"/>
                  </a:lnTo>
                  <a:lnTo>
                    <a:pt x="191" y="215"/>
                  </a:lnTo>
                  <a:lnTo>
                    <a:pt x="194" y="214"/>
                  </a:lnTo>
                  <a:lnTo>
                    <a:pt x="197" y="215"/>
                  </a:lnTo>
                  <a:lnTo>
                    <a:pt x="200" y="215"/>
                  </a:lnTo>
                  <a:lnTo>
                    <a:pt x="203" y="216"/>
                  </a:lnTo>
                  <a:lnTo>
                    <a:pt x="206" y="216"/>
                  </a:lnTo>
                  <a:lnTo>
                    <a:pt x="209" y="216"/>
                  </a:lnTo>
                  <a:lnTo>
                    <a:pt x="211" y="216"/>
                  </a:lnTo>
                  <a:lnTo>
                    <a:pt x="214" y="215"/>
                  </a:lnTo>
                  <a:lnTo>
                    <a:pt x="217" y="215"/>
                  </a:lnTo>
                  <a:lnTo>
                    <a:pt x="220" y="214"/>
                  </a:lnTo>
                  <a:lnTo>
                    <a:pt x="223" y="214"/>
                  </a:lnTo>
                  <a:lnTo>
                    <a:pt x="226" y="214"/>
                  </a:lnTo>
                  <a:lnTo>
                    <a:pt x="229" y="214"/>
                  </a:lnTo>
                  <a:lnTo>
                    <a:pt x="232" y="215"/>
                  </a:lnTo>
                  <a:lnTo>
                    <a:pt x="235" y="215"/>
                  </a:lnTo>
                  <a:lnTo>
                    <a:pt x="238" y="216"/>
                  </a:lnTo>
                  <a:lnTo>
                    <a:pt x="241" y="216"/>
                  </a:lnTo>
                  <a:lnTo>
                    <a:pt x="244" y="215"/>
                  </a:lnTo>
                  <a:lnTo>
                    <a:pt x="247" y="215"/>
                  </a:lnTo>
                  <a:lnTo>
                    <a:pt x="249" y="215"/>
                  </a:lnTo>
                  <a:lnTo>
                    <a:pt x="252" y="215"/>
                  </a:lnTo>
                  <a:lnTo>
                    <a:pt x="255" y="215"/>
                  </a:lnTo>
                  <a:lnTo>
                    <a:pt x="258" y="214"/>
                  </a:lnTo>
                  <a:lnTo>
                    <a:pt x="261" y="215"/>
                  </a:lnTo>
                  <a:lnTo>
                    <a:pt x="264" y="215"/>
                  </a:lnTo>
                  <a:lnTo>
                    <a:pt x="267" y="215"/>
                  </a:lnTo>
                  <a:lnTo>
                    <a:pt x="270" y="215"/>
                  </a:lnTo>
                  <a:lnTo>
                    <a:pt x="273" y="215"/>
                  </a:lnTo>
                  <a:lnTo>
                    <a:pt x="276" y="215"/>
                  </a:lnTo>
                  <a:lnTo>
                    <a:pt x="279" y="215"/>
                  </a:lnTo>
                  <a:lnTo>
                    <a:pt x="282" y="215"/>
                  </a:lnTo>
                  <a:lnTo>
                    <a:pt x="285" y="216"/>
                  </a:lnTo>
                  <a:lnTo>
                    <a:pt x="287" y="217"/>
                  </a:lnTo>
                  <a:lnTo>
                    <a:pt x="290" y="217"/>
                  </a:lnTo>
                  <a:lnTo>
                    <a:pt x="293" y="217"/>
                  </a:lnTo>
                  <a:lnTo>
                    <a:pt x="296" y="217"/>
                  </a:lnTo>
                  <a:lnTo>
                    <a:pt x="299" y="216"/>
                  </a:lnTo>
                  <a:lnTo>
                    <a:pt x="302" y="216"/>
                  </a:lnTo>
                  <a:lnTo>
                    <a:pt x="305" y="216"/>
                  </a:lnTo>
                  <a:lnTo>
                    <a:pt x="308" y="217"/>
                  </a:lnTo>
                  <a:lnTo>
                    <a:pt x="311" y="217"/>
                  </a:lnTo>
                  <a:lnTo>
                    <a:pt x="314" y="217"/>
                  </a:lnTo>
                  <a:lnTo>
                    <a:pt x="317" y="218"/>
                  </a:lnTo>
                  <a:lnTo>
                    <a:pt x="320" y="217"/>
                  </a:lnTo>
                  <a:lnTo>
                    <a:pt x="323" y="217"/>
                  </a:lnTo>
                  <a:lnTo>
                    <a:pt x="326" y="217"/>
                  </a:lnTo>
                  <a:lnTo>
                    <a:pt x="328" y="217"/>
                  </a:lnTo>
                  <a:lnTo>
                    <a:pt x="331" y="216"/>
                  </a:lnTo>
                  <a:lnTo>
                    <a:pt x="334" y="216"/>
                  </a:lnTo>
                  <a:lnTo>
                    <a:pt x="337" y="216"/>
                  </a:lnTo>
                  <a:lnTo>
                    <a:pt x="340" y="217"/>
                  </a:lnTo>
                  <a:lnTo>
                    <a:pt x="343" y="217"/>
                  </a:lnTo>
                  <a:lnTo>
                    <a:pt x="346" y="218"/>
                  </a:lnTo>
                  <a:lnTo>
                    <a:pt x="349" y="218"/>
                  </a:lnTo>
                  <a:lnTo>
                    <a:pt x="352" y="219"/>
                  </a:lnTo>
                  <a:lnTo>
                    <a:pt x="355" y="219"/>
                  </a:lnTo>
                  <a:lnTo>
                    <a:pt x="358" y="218"/>
                  </a:lnTo>
                  <a:lnTo>
                    <a:pt x="361" y="218"/>
                  </a:lnTo>
                  <a:lnTo>
                    <a:pt x="364" y="217"/>
                  </a:lnTo>
                  <a:lnTo>
                    <a:pt x="366" y="217"/>
                  </a:lnTo>
                  <a:lnTo>
                    <a:pt x="369" y="217"/>
                  </a:lnTo>
                  <a:lnTo>
                    <a:pt x="372" y="217"/>
                  </a:lnTo>
                  <a:lnTo>
                    <a:pt x="375" y="217"/>
                  </a:lnTo>
                  <a:lnTo>
                    <a:pt x="378" y="217"/>
                  </a:lnTo>
                  <a:lnTo>
                    <a:pt x="381" y="217"/>
                  </a:lnTo>
                  <a:lnTo>
                    <a:pt x="384" y="217"/>
                  </a:lnTo>
                  <a:lnTo>
                    <a:pt x="387" y="216"/>
                  </a:lnTo>
                  <a:lnTo>
                    <a:pt x="390" y="215"/>
                  </a:lnTo>
                  <a:lnTo>
                    <a:pt x="393" y="214"/>
                  </a:lnTo>
                  <a:lnTo>
                    <a:pt x="396" y="211"/>
                  </a:lnTo>
                  <a:lnTo>
                    <a:pt x="399" y="207"/>
                  </a:lnTo>
                  <a:lnTo>
                    <a:pt x="402" y="204"/>
                  </a:lnTo>
                  <a:lnTo>
                    <a:pt x="404" y="202"/>
                  </a:lnTo>
                  <a:lnTo>
                    <a:pt x="407" y="201"/>
                  </a:lnTo>
                  <a:lnTo>
                    <a:pt x="410" y="203"/>
                  </a:lnTo>
                  <a:lnTo>
                    <a:pt x="413" y="207"/>
                  </a:lnTo>
                  <a:lnTo>
                    <a:pt x="416" y="210"/>
                  </a:lnTo>
                  <a:lnTo>
                    <a:pt x="419" y="211"/>
                  </a:lnTo>
                  <a:lnTo>
                    <a:pt x="422" y="210"/>
                  </a:lnTo>
                  <a:lnTo>
                    <a:pt x="425" y="205"/>
                  </a:lnTo>
                  <a:lnTo>
                    <a:pt x="428" y="196"/>
                  </a:lnTo>
                  <a:lnTo>
                    <a:pt x="431" y="183"/>
                  </a:lnTo>
                  <a:lnTo>
                    <a:pt x="434" y="167"/>
                  </a:lnTo>
                  <a:lnTo>
                    <a:pt x="437" y="152"/>
                  </a:lnTo>
                  <a:lnTo>
                    <a:pt x="440" y="143"/>
                  </a:lnTo>
                  <a:lnTo>
                    <a:pt x="442" y="143"/>
                  </a:lnTo>
                  <a:lnTo>
                    <a:pt x="445" y="153"/>
                  </a:lnTo>
                  <a:lnTo>
                    <a:pt x="448" y="169"/>
                  </a:lnTo>
                  <a:lnTo>
                    <a:pt x="451" y="185"/>
                  </a:lnTo>
                  <a:lnTo>
                    <a:pt x="454" y="195"/>
                  </a:lnTo>
                  <a:lnTo>
                    <a:pt x="457" y="198"/>
                  </a:lnTo>
                  <a:lnTo>
                    <a:pt x="460" y="190"/>
                  </a:lnTo>
                  <a:lnTo>
                    <a:pt x="463" y="172"/>
                  </a:lnTo>
                  <a:lnTo>
                    <a:pt x="466" y="144"/>
                  </a:lnTo>
                  <a:lnTo>
                    <a:pt x="469" y="108"/>
                  </a:lnTo>
                  <a:lnTo>
                    <a:pt x="472" y="73"/>
                  </a:lnTo>
                  <a:lnTo>
                    <a:pt x="475" y="51"/>
                  </a:lnTo>
                  <a:lnTo>
                    <a:pt x="478" y="51"/>
                  </a:lnTo>
                  <a:lnTo>
                    <a:pt x="480" y="71"/>
                  </a:lnTo>
                  <a:lnTo>
                    <a:pt x="483" y="104"/>
                  </a:lnTo>
                  <a:lnTo>
                    <a:pt x="486" y="138"/>
                  </a:lnTo>
                  <a:lnTo>
                    <a:pt x="489" y="164"/>
                  </a:lnTo>
                  <a:lnTo>
                    <a:pt x="492" y="175"/>
                  </a:lnTo>
                  <a:lnTo>
                    <a:pt x="495" y="170"/>
                  </a:lnTo>
                  <a:lnTo>
                    <a:pt x="498" y="146"/>
                  </a:lnTo>
                  <a:lnTo>
                    <a:pt x="501" y="107"/>
                  </a:lnTo>
                  <a:lnTo>
                    <a:pt x="504" y="62"/>
                  </a:lnTo>
                  <a:lnTo>
                    <a:pt x="507" y="23"/>
                  </a:lnTo>
                  <a:lnTo>
                    <a:pt x="510" y="2"/>
                  </a:lnTo>
                  <a:lnTo>
                    <a:pt x="513" y="4"/>
                  </a:lnTo>
                  <a:lnTo>
                    <a:pt x="516" y="30"/>
                  </a:lnTo>
                  <a:lnTo>
                    <a:pt x="518" y="73"/>
                  </a:lnTo>
                  <a:lnTo>
                    <a:pt x="521" y="120"/>
                  </a:lnTo>
                  <a:lnTo>
                    <a:pt x="524" y="156"/>
                  </a:lnTo>
                  <a:lnTo>
                    <a:pt x="527" y="174"/>
                  </a:lnTo>
                  <a:lnTo>
                    <a:pt x="530" y="171"/>
                  </a:lnTo>
                  <a:lnTo>
                    <a:pt x="533" y="146"/>
                  </a:lnTo>
                  <a:lnTo>
                    <a:pt x="536" y="106"/>
                  </a:lnTo>
                  <a:lnTo>
                    <a:pt x="539" y="60"/>
                  </a:lnTo>
                  <a:lnTo>
                    <a:pt x="542" y="20"/>
                  </a:lnTo>
                  <a:lnTo>
                    <a:pt x="545" y="0"/>
                  </a:lnTo>
                  <a:lnTo>
                    <a:pt x="548" y="7"/>
                  </a:lnTo>
                  <a:lnTo>
                    <a:pt x="551" y="36"/>
                  </a:lnTo>
                  <a:lnTo>
                    <a:pt x="554" y="79"/>
                  </a:lnTo>
                  <a:lnTo>
                    <a:pt x="556" y="124"/>
                  </a:lnTo>
                  <a:lnTo>
                    <a:pt x="559" y="159"/>
                  </a:lnTo>
                  <a:lnTo>
                    <a:pt x="562" y="178"/>
                  </a:lnTo>
                  <a:lnTo>
                    <a:pt x="565" y="180"/>
                  </a:lnTo>
                  <a:lnTo>
                    <a:pt x="568" y="165"/>
                  </a:lnTo>
                  <a:lnTo>
                    <a:pt x="571" y="135"/>
                  </a:lnTo>
                  <a:lnTo>
                    <a:pt x="574" y="99"/>
                  </a:lnTo>
                  <a:lnTo>
                    <a:pt x="577" y="66"/>
                  </a:lnTo>
                  <a:lnTo>
                    <a:pt x="580" y="49"/>
                  </a:lnTo>
                  <a:lnTo>
                    <a:pt x="583" y="53"/>
                  </a:lnTo>
                  <a:lnTo>
                    <a:pt x="586" y="78"/>
                  </a:lnTo>
                  <a:lnTo>
                    <a:pt x="589" y="113"/>
                  </a:lnTo>
                  <a:lnTo>
                    <a:pt x="592" y="148"/>
                  </a:lnTo>
                  <a:lnTo>
                    <a:pt x="594" y="174"/>
                  </a:lnTo>
                  <a:lnTo>
                    <a:pt x="597" y="187"/>
                  </a:lnTo>
                  <a:lnTo>
                    <a:pt x="600" y="188"/>
                  </a:lnTo>
                  <a:lnTo>
                    <a:pt x="603" y="178"/>
                  </a:lnTo>
                  <a:lnTo>
                    <a:pt x="606" y="160"/>
                  </a:lnTo>
                  <a:lnTo>
                    <a:pt x="609" y="135"/>
                  </a:lnTo>
                  <a:lnTo>
                    <a:pt x="612" y="111"/>
                  </a:lnTo>
                  <a:lnTo>
                    <a:pt x="615" y="94"/>
                  </a:lnTo>
                  <a:lnTo>
                    <a:pt x="618" y="92"/>
                  </a:lnTo>
                  <a:lnTo>
                    <a:pt x="621" y="107"/>
                  </a:lnTo>
                  <a:lnTo>
                    <a:pt x="624" y="132"/>
                  </a:lnTo>
                  <a:lnTo>
                    <a:pt x="627" y="159"/>
                  </a:lnTo>
                  <a:lnTo>
                    <a:pt x="630" y="180"/>
                  </a:lnTo>
                  <a:lnTo>
                    <a:pt x="632" y="193"/>
                  </a:lnTo>
                  <a:lnTo>
                    <a:pt x="635" y="198"/>
                  </a:lnTo>
                  <a:lnTo>
                    <a:pt x="638" y="195"/>
                  </a:lnTo>
                  <a:lnTo>
                    <a:pt x="641" y="185"/>
                  </a:lnTo>
                  <a:lnTo>
                    <a:pt x="644" y="171"/>
                  </a:lnTo>
                  <a:lnTo>
                    <a:pt x="647" y="156"/>
                  </a:lnTo>
                  <a:lnTo>
                    <a:pt x="650" y="146"/>
                  </a:lnTo>
                  <a:lnTo>
                    <a:pt x="653" y="144"/>
                  </a:lnTo>
                  <a:lnTo>
                    <a:pt x="656" y="151"/>
                  </a:lnTo>
                  <a:lnTo>
                    <a:pt x="659" y="163"/>
                  </a:lnTo>
                  <a:lnTo>
                    <a:pt x="662" y="177"/>
                  </a:lnTo>
                  <a:lnTo>
                    <a:pt x="665" y="189"/>
                  </a:lnTo>
                  <a:lnTo>
                    <a:pt x="668" y="197"/>
                  </a:lnTo>
                  <a:lnTo>
                    <a:pt x="670" y="200"/>
                  </a:lnTo>
                  <a:lnTo>
                    <a:pt x="673" y="198"/>
                  </a:lnTo>
                  <a:lnTo>
                    <a:pt x="676" y="193"/>
                  </a:lnTo>
                  <a:lnTo>
                    <a:pt x="679" y="187"/>
                  </a:lnTo>
                  <a:lnTo>
                    <a:pt x="682" y="180"/>
                  </a:lnTo>
                  <a:lnTo>
                    <a:pt x="685" y="177"/>
                  </a:lnTo>
                  <a:lnTo>
                    <a:pt x="688" y="178"/>
                  </a:lnTo>
                  <a:lnTo>
                    <a:pt x="691" y="183"/>
                  </a:lnTo>
                  <a:lnTo>
                    <a:pt x="694" y="190"/>
                  </a:lnTo>
                  <a:lnTo>
                    <a:pt x="697" y="198"/>
                  </a:lnTo>
                  <a:lnTo>
                    <a:pt x="700" y="204"/>
                  </a:lnTo>
                  <a:lnTo>
                    <a:pt x="703" y="208"/>
                  </a:lnTo>
                  <a:lnTo>
                    <a:pt x="706" y="210"/>
                  </a:lnTo>
                  <a:lnTo>
                    <a:pt x="708" y="210"/>
                  </a:lnTo>
                  <a:lnTo>
                    <a:pt x="711" y="208"/>
                  </a:lnTo>
                  <a:lnTo>
                    <a:pt x="714" y="206"/>
                  </a:lnTo>
                  <a:lnTo>
                    <a:pt x="717" y="203"/>
                  </a:lnTo>
                  <a:lnTo>
                    <a:pt x="720" y="201"/>
                  </a:lnTo>
                  <a:lnTo>
                    <a:pt x="723" y="202"/>
                  </a:lnTo>
                  <a:lnTo>
                    <a:pt x="726" y="204"/>
                  </a:lnTo>
                  <a:lnTo>
                    <a:pt x="729" y="207"/>
                  </a:lnTo>
                  <a:lnTo>
                    <a:pt x="732" y="211"/>
                  </a:lnTo>
                  <a:lnTo>
                    <a:pt x="735" y="213"/>
                  </a:lnTo>
                  <a:lnTo>
                    <a:pt x="738" y="215"/>
                  </a:lnTo>
                  <a:lnTo>
                    <a:pt x="741" y="215"/>
                  </a:lnTo>
                  <a:lnTo>
                    <a:pt x="744" y="215"/>
                  </a:lnTo>
                  <a:lnTo>
                    <a:pt x="746" y="214"/>
                  </a:lnTo>
                  <a:lnTo>
                    <a:pt x="749" y="213"/>
                  </a:lnTo>
                  <a:lnTo>
                    <a:pt x="752" y="212"/>
                  </a:lnTo>
                  <a:lnTo>
                    <a:pt x="755" y="211"/>
                  </a:lnTo>
                  <a:lnTo>
                    <a:pt x="758" y="211"/>
                  </a:lnTo>
                  <a:lnTo>
                    <a:pt x="761" y="212"/>
                  </a:lnTo>
                  <a:lnTo>
                    <a:pt x="764" y="214"/>
                  </a:lnTo>
                  <a:lnTo>
                    <a:pt x="767" y="215"/>
                  </a:lnTo>
                  <a:lnTo>
                    <a:pt x="770" y="217"/>
                  </a:lnTo>
                  <a:lnTo>
                    <a:pt x="773" y="218"/>
                  </a:lnTo>
                  <a:lnTo>
                    <a:pt x="776" y="218"/>
                  </a:lnTo>
                  <a:lnTo>
                    <a:pt x="779" y="218"/>
                  </a:lnTo>
                  <a:lnTo>
                    <a:pt x="782" y="217"/>
                  </a:lnTo>
                  <a:lnTo>
                    <a:pt x="785" y="217"/>
                  </a:lnTo>
                  <a:lnTo>
                    <a:pt x="787" y="217"/>
                  </a:lnTo>
                  <a:lnTo>
                    <a:pt x="790" y="217"/>
                  </a:lnTo>
                  <a:lnTo>
                    <a:pt x="793" y="217"/>
                  </a:lnTo>
                  <a:lnTo>
                    <a:pt x="796" y="217"/>
                  </a:lnTo>
                  <a:lnTo>
                    <a:pt x="799" y="218"/>
                  </a:lnTo>
                  <a:lnTo>
                    <a:pt x="802" y="219"/>
                  </a:lnTo>
                  <a:lnTo>
                    <a:pt x="805" y="219"/>
                  </a:lnTo>
                  <a:lnTo>
                    <a:pt x="808" y="219"/>
                  </a:lnTo>
                  <a:lnTo>
                    <a:pt x="811" y="219"/>
                  </a:lnTo>
                  <a:lnTo>
                    <a:pt x="814" y="219"/>
                  </a:lnTo>
                  <a:lnTo>
                    <a:pt x="817" y="219"/>
                  </a:lnTo>
                  <a:lnTo>
                    <a:pt x="820" y="218"/>
                  </a:lnTo>
                  <a:lnTo>
                    <a:pt x="823" y="217"/>
                  </a:lnTo>
                  <a:lnTo>
                    <a:pt x="825" y="217"/>
                  </a:lnTo>
                  <a:lnTo>
                    <a:pt x="828" y="217"/>
                  </a:lnTo>
                  <a:lnTo>
                    <a:pt x="831" y="217"/>
                  </a:lnTo>
                  <a:lnTo>
                    <a:pt x="834" y="217"/>
                  </a:lnTo>
                  <a:lnTo>
                    <a:pt x="837" y="218"/>
                  </a:lnTo>
                  <a:lnTo>
                    <a:pt x="840" y="218"/>
                  </a:lnTo>
                  <a:lnTo>
                    <a:pt x="843" y="218"/>
                  </a:lnTo>
                  <a:lnTo>
                    <a:pt x="846" y="218"/>
                  </a:lnTo>
                  <a:lnTo>
                    <a:pt x="849" y="218"/>
                  </a:lnTo>
                  <a:lnTo>
                    <a:pt x="852" y="218"/>
                  </a:lnTo>
                  <a:lnTo>
                    <a:pt x="855" y="217"/>
                  </a:lnTo>
                  <a:lnTo>
                    <a:pt x="858" y="217"/>
                  </a:lnTo>
                  <a:lnTo>
                    <a:pt x="861" y="217"/>
                  </a:lnTo>
                  <a:lnTo>
                    <a:pt x="863" y="217"/>
                  </a:lnTo>
                  <a:lnTo>
                    <a:pt x="866" y="217"/>
                  </a:lnTo>
                  <a:lnTo>
                    <a:pt x="869" y="217"/>
                  </a:lnTo>
                  <a:lnTo>
                    <a:pt x="872" y="217"/>
                  </a:lnTo>
                  <a:lnTo>
                    <a:pt x="875" y="218"/>
                  </a:lnTo>
                  <a:lnTo>
                    <a:pt x="878" y="218"/>
                  </a:lnTo>
                  <a:lnTo>
                    <a:pt x="881" y="219"/>
                  </a:lnTo>
                  <a:lnTo>
                    <a:pt x="884" y="219"/>
                  </a:lnTo>
                  <a:lnTo>
                    <a:pt x="887" y="219"/>
                  </a:lnTo>
                  <a:lnTo>
                    <a:pt x="890" y="219"/>
                  </a:lnTo>
                  <a:lnTo>
                    <a:pt x="893" y="218"/>
                  </a:lnTo>
                  <a:lnTo>
                    <a:pt x="896" y="218"/>
                  </a:lnTo>
                  <a:lnTo>
                    <a:pt x="899" y="218"/>
                  </a:lnTo>
                  <a:lnTo>
                    <a:pt x="901" y="218"/>
                  </a:lnTo>
                  <a:lnTo>
                    <a:pt x="904" y="218"/>
                  </a:lnTo>
                  <a:lnTo>
                    <a:pt x="907" y="218"/>
                  </a:lnTo>
                  <a:lnTo>
                    <a:pt x="910" y="218"/>
                  </a:lnTo>
                  <a:lnTo>
                    <a:pt x="913" y="218"/>
                  </a:lnTo>
                  <a:lnTo>
                    <a:pt x="916" y="218"/>
                  </a:lnTo>
                  <a:lnTo>
                    <a:pt x="919" y="218"/>
                  </a:lnTo>
                  <a:lnTo>
                    <a:pt x="922" y="218"/>
                  </a:lnTo>
                  <a:lnTo>
                    <a:pt x="925" y="218"/>
                  </a:lnTo>
                  <a:lnTo>
                    <a:pt x="928" y="218"/>
                  </a:lnTo>
                  <a:lnTo>
                    <a:pt x="931" y="218"/>
                  </a:lnTo>
                  <a:lnTo>
                    <a:pt x="934" y="219"/>
                  </a:lnTo>
                  <a:lnTo>
                    <a:pt x="937" y="219"/>
                  </a:lnTo>
                  <a:lnTo>
                    <a:pt x="939" y="219"/>
                  </a:lnTo>
                  <a:lnTo>
                    <a:pt x="942" y="219"/>
                  </a:lnTo>
                  <a:lnTo>
                    <a:pt x="945" y="219"/>
                  </a:lnTo>
                  <a:lnTo>
                    <a:pt x="948" y="219"/>
                  </a:lnTo>
                  <a:lnTo>
                    <a:pt x="951" y="218"/>
                  </a:lnTo>
                  <a:lnTo>
                    <a:pt x="954" y="218"/>
                  </a:lnTo>
                  <a:lnTo>
                    <a:pt x="957" y="218"/>
                  </a:lnTo>
                  <a:lnTo>
                    <a:pt x="960" y="218"/>
                  </a:lnTo>
                  <a:lnTo>
                    <a:pt x="963" y="218"/>
                  </a:lnTo>
                  <a:lnTo>
                    <a:pt x="966" y="218"/>
                  </a:lnTo>
                  <a:lnTo>
                    <a:pt x="969" y="218"/>
                  </a:lnTo>
                  <a:lnTo>
                    <a:pt x="972" y="218"/>
                  </a:lnTo>
                  <a:lnTo>
                    <a:pt x="975" y="218"/>
                  </a:lnTo>
                  <a:lnTo>
                    <a:pt x="977" y="218"/>
                  </a:lnTo>
                  <a:lnTo>
                    <a:pt x="980" y="219"/>
                  </a:lnTo>
                  <a:lnTo>
                    <a:pt x="983" y="219"/>
                  </a:lnTo>
                  <a:lnTo>
                    <a:pt x="986" y="219"/>
                  </a:lnTo>
                  <a:lnTo>
                    <a:pt x="989" y="219"/>
                  </a:lnTo>
                  <a:lnTo>
                    <a:pt x="992" y="219"/>
                  </a:lnTo>
                  <a:lnTo>
                    <a:pt x="995" y="218"/>
                  </a:lnTo>
                  <a:lnTo>
                    <a:pt x="998" y="218"/>
                  </a:lnTo>
                  <a:lnTo>
                    <a:pt x="1001" y="218"/>
                  </a:lnTo>
                  <a:lnTo>
                    <a:pt x="1004" y="218"/>
                  </a:lnTo>
                  <a:lnTo>
                    <a:pt x="1007" y="218"/>
                  </a:lnTo>
                  <a:lnTo>
                    <a:pt x="1010" y="219"/>
                  </a:lnTo>
                  <a:lnTo>
                    <a:pt x="1013" y="219"/>
                  </a:lnTo>
                  <a:lnTo>
                    <a:pt x="1015" y="219"/>
                  </a:lnTo>
                  <a:lnTo>
                    <a:pt x="1018" y="219"/>
                  </a:lnTo>
                  <a:lnTo>
                    <a:pt x="1021" y="219"/>
                  </a:lnTo>
                  <a:lnTo>
                    <a:pt x="1024" y="219"/>
                  </a:lnTo>
                  <a:lnTo>
                    <a:pt x="1027" y="219"/>
                  </a:lnTo>
                  <a:lnTo>
                    <a:pt x="1030" y="219"/>
                  </a:lnTo>
                  <a:lnTo>
                    <a:pt x="1033" y="219"/>
                  </a:lnTo>
                  <a:lnTo>
                    <a:pt x="1036" y="219"/>
                  </a:lnTo>
                  <a:lnTo>
                    <a:pt x="1039" y="219"/>
                  </a:lnTo>
                  <a:lnTo>
                    <a:pt x="1042" y="219"/>
                  </a:lnTo>
                  <a:lnTo>
                    <a:pt x="1045" y="219"/>
                  </a:lnTo>
                  <a:lnTo>
                    <a:pt x="1048" y="219"/>
                  </a:lnTo>
                  <a:lnTo>
                    <a:pt x="1051" y="219"/>
                  </a:lnTo>
                  <a:lnTo>
                    <a:pt x="1053" y="219"/>
                  </a:lnTo>
                  <a:lnTo>
                    <a:pt x="1056" y="218"/>
                  </a:lnTo>
                  <a:lnTo>
                    <a:pt x="1058" y="21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24"/>
            <p:cNvSpPr>
              <a:spLocks noChangeArrowheads="1"/>
            </p:cNvSpPr>
            <p:nvPr/>
          </p:nvSpPr>
          <p:spPr bwMode="auto">
            <a:xfrm>
              <a:off x="2304" y="773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1193.2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25"/>
            <p:cNvSpPr>
              <a:spLocks noChangeArrowheads="1"/>
            </p:cNvSpPr>
            <p:nvPr/>
          </p:nvSpPr>
          <p:spPr bwMode="auto">
            <a:xfrm>
              <a:off x="1950" y="771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1192.2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27"/>
            <p:cNvSpPr>
              <a:spLocks noChangeArrowheads="1"/>
            </p:cNvSpPr>
            <p:nvPr/>
          </p:nvSpPr>
          <p:spPr bwMode="auto">
            <a:xfrm>
              <a:off x="2538" y="1031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1194.2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29"/>
            <p:cNvSpPr>
              <a:spLocks noChangeArrowheads="1"/>
            </p:cNvSpPr>
            <p:nvPr/>
          </p:nvSpPr>
          <p:spPr bwMode="auto">
            <a:xfrm>
              <a:off x="1878" y="1043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1191.3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231"/>
            <p:cNvSpPr>
              <a:spLocks noChangeArrowheads="1"/>
            </p:cNvSpPr>
            <p:nvPr/>
          </p:nvSpPr>
          <p:spPr bwMode="auto">
            <a:xfrm>
              <a:off x="2766" y="1289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1195.3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Rectangle 233"/>
            <p:cNvSpPr>
              <a:spLocks noChangeArrowheads="1"/>
            </p:cNvSpPr>
            <p:nvPr/>
          </p:nvSpPr>
          <p:spPr bwMode="auto">
            <a:xfrm>
              <a:off x="1650" y="1595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1190.2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235"/>
            <p:cNvSpPr>
              <a:spLocks noChangeArrowheads="1"/>
            </p:cNvSpPr>
            <p:nvPr/>
          </p:nvSpPr>
          <p:spPr bwMode="auto">
            <a:xfrm>
              <a:off x="2976" y="1601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1196.3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237"/>
            <p:cNvSpPr>
              <a:spLocks noChangeArrowheads="1"/>
            </p:cNvSpPr>
            <p:nvPr/>
          </p:nvSpPr>
          <p:spPr bwMode="auto">
            <a:xfrm>
              <a:off x="3192" y="1799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1197.2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239"/>
            <p:cNvSpPr>
              <a:spLocks noChangeArrowheads="1"/>
            </p:cNvSpPr>
            <p:nvPr/>
          </p:nvSpPr>
          <p:spPr bwMode="auto">
            <a:xfrm>
              <a:off x="1404" y="1943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1189.3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241"/>
            <p:cNvSpPr>
              <a:spLocks noChangeArrowheads="1"/>
            </p:cNvSpPr>
            <p:nvPr/>
          </p:nvSpPr>
          <p:spPr bwMode="auto">
            <a:xfrm>
              <a:off x="3426" y="1943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1198.2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Line 242"/>
            <p:cNvSpPr>
              <a:spLocks noChangeShapeType="1"/>
            </p:cNvSpPr>
            <p:nvPr/>
          </p:nvSpPr>
          <p:spPr bwMode="auto">
            <a:xfrm flipV="1">
              <a:off x="3738" y="2105"/>
              <a:ext cx="72" cy="12"/>
            </a:xfrm>
            <a:prstGeom prst="line">
              <a:avLst/>
            </a:prstGeom>
            <a:noFill/>
            <a:ln w="0">
              <a:solidFill>
                <a:srgbClr val="46B44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243"/>
            <p:cNvSpPr>
              <a:spLocks noChangeArrowheads="1"/>
            </p:cNvSpPr>
            <p:nvPr/>
          </p:nvSpPr>
          <p:spPr bwMode="auto">
            <a:xfrm>
              <a:off x="3774" y="2003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1199.3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Freeform 257"/>
            <p:cNvSpPr>
              <a:spLocks/>
            </p:cNvSpPr>
            <p:nvPr/>
          </p:nvSpPr>
          <p:spPr bwMode="auto">
            <a:xfrm>
              <a:off x="-798" y="2285"/>
              <a:ext cx="6348" cy="1314"/>
            </a:xfrm>
            <a:custGeom>
              <a:avLst/>
              <a:gdLst>
                <a:gd name="T0" fmla="*/ 20 w 1058"/>
                <a:gd name="T1" fmla="*/ 219 h 219"/>
                <a:gd name="T2" fmla="*/ 36 w 1058"/>
                <a:gd name="T3" fmla="*/ 219 h 219"/>
                <a:gd name="T4" fmla="*/ 53 w 1058"/>
                <a:gd name="T5" fmla="*/ 219 h 219"/>
                <a:gd name="T6" fmla="*/ 69 w 1058"/>
                <a:gd name="T7" fmla="*/ 219 h 219"/>
                <a:gd name="T8" fmla="*/ 86 w 1058"/>
                <a:gd name="T9" fmla="*/ 219 h 219"/>
                <a:gd name="T10" fmla="*/ 102 w 1058"/>
                <a:gd name="T11" fmla="*/ 219 h 219"/>
                <a:gd name="T12" fmla="*/ 119 w 1058"/>
                <a:gd name="T13" fmla="*/ 219 h 219"/>
                <a:gd name="T14" fmla="*/ 135 w 1058"/>
                <a:gd name="T15" fmla="*/ 219 h 219"/>
                <a:gd name="T16" fmla="*/ 152 w 1058"/>
                <a:gd name="T17" fmla="*/ 219 h 219"/>
                <a:gd name="T18" fmla="*/ 168 w 1058"/>
                <a:gd name="T19" fmla="*/ 219 h 219"/>
                <a:gd name="T20" fmla="*/ 185 w 1058"/>
                <a:gd name="T21" fmla="*/ 219 h 219"/>
                <a:gd name="T22" fmla="*/ 201 w 1058"/>
                <a:gd name="T23" fmla="*/ 219 h 219"/>
                <a:gd name="T24" fmla="*/ 218 w 1058"/>
                <a:gd name="T25" fmla="*/ 219 h 219"/>
                <a:gd name="T26" fmla="*/ 234 w 1058"/>
                <a:gd name="T27" fmla="*/ 219 h 219"/>
                <a:gd name="T28" fmla="*/ 251 w 1058"/>
                <a:gd name="T29" fmla="*/ 219 h 219"/>
                <a:gd name="T30" fmla="*/ 267 w 1058"/>
                <a:gd name="T31" fmla="*/ 219 h 219"/>
                <a:gd name="T32" fmla="*/ 284 w 1058"/>
                <a:gd name="T33" fmla="*/ 219 h 219"/>
                <a:gd name="T34" fmla="*/ 300 w 1058"/>
                <a:gd name="T35" fmla="*/ 219 h 219"/>
                <a:gd name="T36" fmla="*/ 317 w 1058"/>
                <a:gd name="T37" fmla="*/ 219 h 219"/>
                <a:gd name="T38" fmla="*/ 333 w 1058"/>
                <a:gd name="T39" fmla="*/ 217 h 219"/>
                <a:gd name="T40" fmla="*/ 350 w 1058"/>
                <a:gd name="T41" fmla="*/ 219 h 219"/>
                <a:gd name="T42" fmla="*/ 366 w 1058"/>
                <a:gd name="T43" fmla="*/ 215 h 219"/>
                <a:gd name="T44" fmla="*/ 383 w 1058"/>
                <a:gd name="T45" fmla="*/ 217 h 219"/>
                <a:gd name="T46" fmla="*/ 399 w 1058"/>
                <a:gd name="T47" fmla="*/ 192 h 219"/>
                <a:gd name="T48" fmla="*/ 416 w 1058"/>
                <a:gd name="T49" fmla="*/ 204 h 219"/>
                <a:gd name="T50" fmla="*/ 432 w 1058"/>
                <a:gd name="T51" fmla="*/ 157 h 219"/>
                <a:gd name="T52" fmla="*/ 449 w 1058"/>
                <a:gd name="T53" fmla="*/ 161 h 219"/>
                <a:gd name="T54" fmla="*/ 465 w 1058"/>
                <a:gd name="T55" fmla="*/ 130 h 219"/>
                <a:gd name="T56" fmla="*/ 482 w 1058"/>
                <a:gd name="T57" fmla="*/ 81 h 219"/>
                <a:gd name="T58" fmla="*/ 498 w 1058"/>
                <a:gd name="T59" fmla="*/ 147 h 219"/>
                <a:gd name="T60" fmla="*/ 515 w 1058"/>
                <a:gd name="T61" fmla="*/ 30 h 219"/>
                <a:gd name="T62" fmla="*/ 531 w 1058"/>
                <a:gd name="T63" fmla="*/ 169 h 219"/>
                <a:gd name="T64" fmla="*/ 548 w 1058"/>
                <a:gd name="T65" fmla="*/ 27 h 219"/>
                <a:gd name="T66" fmla="*/ 564 w 1058"/>
                <a:gd name="T67" fmla="*/ 188 h 219"/>
                <a:gd name="T68" fmla="*/ 581 w 1058"/>
                <a:gd name="T69" fmla="*/ 76 h 219"/>
                <a:gd name="T70" fmla="*/ 597 w 1058"/>
                <a:gd name="T71" fmla="*/ 194 h 219"/>
                <a:gd name="T72" fmla="*/ 614 w 1058"/>
                <a:gd name="T73" fmla="*/ 124 h 219"/>
                <a:gd name="T74" fmla="*/ 630 w 1058"/>
                <a:gd name="T75" fmla="*/ 198 h 219"/>
                <a:gd name="T76" fmla="*/ 647 w 1058"/>
                <a:gd name="T77" fmla="*/ 172 h 219"/>
                <a:gd name="T78" fmla="*/ 663 w 1058"/>
                <a:gd name="T79" fmla="*/ 202 h 219"/>
                <a:gd name="T80" fmla="*/ 680 w 1058"/>
                <a:gd name="T81" fmla="*/ 198 h 219"/>
                <a:gd name="T82" fmla="*/ 696 w 1058"/>
                <a:gd name="T83" fmla="*/ 206 h 219"/>
                <a:gd name="T84" fmla="*/ 713 w 1058"/>
                <a:gd name="T85" fmla="*/ 213 h 219"/>
                <a:gd name="T86" fmla="*/ 729 w 1058"/>
                <a:gd name="T87" fmla="*/ 213 h 219"/>
                <a:gd name="T88" fmla="*/ 746 w 1058"/>
                <a:gd name="T89" fmla="*/ 217 h 219"/>
                <a:gd name="T90" fmla="*/ 762 w 1058"/>
                <a:gd name="T91" fmla="*/ 215 h 219"/>
                <a:gd name="T92" fmla="*/ 779 w 1058"/>
                <a:gd name="T93" fmla="*/ 219 h 219"/>
                <a:gd name="T94" fmla="*/ 795 w 1058"/>
                <a:gd name="T95" fmla="*/ 218 h 219"/>
                <a:gd name="T96" fmla="*/ 812 w 1058"/>
                <a:gd name="T97" fmla="*/ 219 h 219"/>
                <a:gd name="T98" fmla="*/ 828 w 1058"/>
                <a:gd name="T99" fmla="*/ 219 h 219"/>
                <a:gd name="T100" fmla="*/ 845 w 1058"/>
                <a:gd name="T101" fmla="*/ 219 h 219"/>
                <a:gd name="T102" fmla="*/ 861 w 1058"/>
                <a:gd name="T103" fmla="*/ 219 h 219"/>
                <a:gd name="T104" fmla="*/ 878 w 1058"/>
                <a:gd name="T105" fmla="*/ 219 h 219"/>
                <a:gd name="T106" fmla="*/ 894 w 1058"/>
                <a:gd name="T107" fmla="*/ 219 h 219"/>
                <a:gd name="T108" fmla="*/ 911 w 1058"/>
                <a:gd name="T109" fmla="*/ 219 h 219"/>
                <a:gd name="T110" fmla="*/ 927 w 1058"/>
                <a:gd name="T111" fmla="*/ 219 h 219"/>
                <a:gd name="T112" fmla="*/ 944 w 1058"/>
                <a:gd name="T113" fmla="*/ 219 h 219"/>
                <a:gd name="T114" fmla="*/ 960 w 1058"/>
                <a:gd name="T115" fmla="*/ 219 h 219"/>
                <a:gd name="T116" fmla="*/ 977 w 1058"/>
                <a:gd name="T117" fmla="*/ 219 h 219"/>
                <a:gd name="T118" fmla="*/ 993 w 1058"/>
                <a:gd name="T119" fmla="*/ 219 h 219"/>
                <a:gd name="T120" fmla="*/ 1010 w 1058"/>
                <a:gd name="T121" fmla="*/ 219 h 219"/>
                <a:gd name="T122" fmla="*/ 1026 w 1058"/>
                <a:gd name="T123" fmla="*/ 219 h 219"/>
                <a:gd name="T124" fmla="*/ 1043 w 1058"/>
                <a:gd name="T125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58" h="219">
                  <a:moveTo>
                    <a:pt x="0" y="219"/>
                  </a:moveTo>
                  <a:lnTo>
                    <a:pt x="5" y="219"/>
                  </a:lnTo>
                  <a:lnTo>
                    <a:pt x="5" y="219"/>
                  </a:lnTo>
                  <a:lnTo>
                    <a:pt x="5" y="219"/>
                  </a:lnTo>
                  <a:lnTo>
                    <a:pt x="6" y="219"/>
                  </a:lnTo>
                  <a:lnTo>
                    <a:pt x="6" y="219"/>
                  </a:lnTo>
                  <a:lnTo>
                    <a:pt x="7" y="219"/>
                  </a:lnTo>
                  <a:lnTo>
                    <a:pt x="7" y="219"/>
                  </a:lnTo>
                  <a:lnTo>
                    <a:pt x="8" y="219"/>
                  </a:lnTo>
                  <a:lnTo>
                    <a:pt x="8" y="219"/>
                  </a:lnTo>
                  <a:lnTo>
                    <a:pt x="9" y="219"/>
                  </a:lnTo>
                  <a:lnTo>
                    <a:pt x="9" y="219"/>
                  </a:lnTo>
                  <a:lnTo>
                    <a:pt x="10" y="219"/>
                  </a:lnTo>
                  <a:lnTo>
                    <a:pt x="10" y="219"/>
                  </a:lnTo>
                  <a:lnTo>
                    <a:pt x="11" y="219"/>
                  </a:lnTo>
                  <a:lnTo>
                    <a:pt x="11" y="219"/>
                  </a:lnTo>
                  <a:lnTo>
                    <a:pt x="12" y="219"/>
                  </a:lnTo>
                  <a:lnTo>
                    <a:pt x="12" y="219"/>
                  </a:lnTo>
                  <a:lnTo>
                    <a:pt x="13" y="219"/>
                  </a:lnTo>
                  <a:lnTo>
                    <a:pt x="13" y="219"/>
                  </a:lnTo>
                  <a:lnTo>
                    <a:pt x="14" y="219"/>
                  </a:lnTo>
                  <a:lnTo>
                    <a:pt x="14" y="219"/>
                  </a:lnTo>
                  <a:lnTo>
                    <a:pt x="15" y="219"/>
                  </a:lnTo>
                  <a:lnTo>
                    <a:pt x="15" y="219"/>
                  </a:lnTo>
                  <a:lnTo>
                    <a:pt x="16" y="219"/>
                  </a:lnTo>
                  <a:lnTo>
                    <a:pt x="16" y="219"/>
                  </a:lnTo>
                  <a:lnTo>
                    <a:pt x="17" y="219"/>
                  </a:lnTo>
                  <a:lnTo>
                    <a:pt x="17" y="219"/>
                  </a:lnTo>
                  <a:lnTo>
                    <a:pt x="18" y="219"/>
                  </a:lnTo>
                  <a:lnTo>
                    <a:pt x="18" y="219"/>
                  </a:lnTo>
                  <a:lnTo>
                    <a:pt x="19" y="219"/>
                  </a:lnTo>
                  <a:lnTo>
                    <a:pt x="19" y="219"/>
                  </a:lnTo>
                  <a:lnTo>
                    <a:pt x="20" y="219"/>
                  </a:lnTo>
                  <a:lnTo>
                    <a:pt x="20" y="219"/>
                  </a:lnTo>
                  <a:lnTo>
                    <a:pt x="21" y="219"/>
                  </a:lnTo>
                  <a:lnTo>
                    <a:pt x="21" y="219"/>
                  </a:lnTo>
                  <a:lnTo>
                    <a:pt x="22" y="219"/>
                  </a:lnTo>
                  <a:lnTo>
                    <a:pt x="22" y="219"/>
                  </a:lnTo>
                  <a:lnTo>
                    <a:pt x="23" y="219"/>
                  </a:lnTo>
                  <a:lnTo>
                    <a:pt x="23" y="219"/>
                  </a:lnTo>
                  <a:lnTo>
                    <a:pt x="24" y="219"/>
                  </a:lnTo>
                  <a:lnTo>
                    <a:pt x="24" y="219"/>
                  </a:lnTo>
                  <a:lnTo>
                    <a:pt x="25" y="219"/>
                  </a:lnTo>
                  <a:lnTo>
                    <a:pt x="25" y="219"/>
                  </a:lnTo>
                  <a:lnTo>
                    <a:pt x="26" y="219"/>
                  </a:lnTo>
                  <a:lnTo>
                    <a:pt x="26" y="219"/>
                  </a:lnTo>
                  <a:lnTo>
                    <a:pt x="27" y="219"/>
                  </a:lnTo>
                  <a:lnTo>
                    <a:pt x="27" y="219"/>
                  </a:lnTo>
                  <a:lnTo>
                    <a:pt x="28" y="219"/>
                  </a:lnTo>
                  <a:lnTo>
                    <a:pt x="28" y="219"/>
                  </a:lnTo>
                  <a:lnTo>
                    <a:pt x="29" y="219"/>
                  </a:lnTo>
                  <a:lnTo>
                    <a:pt x="29" y="219"/>
                  </a:lnTo>
                  <a:lnTo>
                    <a:pt x="30" y="219"/>
                  </a:lnTo>
                  <a:lnTo>
                    <a:pt x="30" y="219"/>
                  </a:lnTo>
                  <a:lnTo>
                    <a:pt x="31" y="219"/>
                  </a:lnTo>
                  <a:lnTo>
                    <a:pt x="31" y="219"/>
                  </a:lnTo>
                  <a:lnTo>
                    <a:pt x="32" y="219"/>
                  </a:lnTo>
                  <a:lnTo>
                    <a:pt x="32" y="219"/>
                  </a:lnTo>
                  <a:lnTo>
                    <a:pt x="33" y="219"/>
                  </a:lnTo>
                  <a:lnTo>
                    <a:pt x="33" y="219"/>
                  </a:lnTo>
                  <a:lnTo>
                    <a:pt x="34" y="219"/>
                  </a:lnTo>
                  <a:lnTo>
                    <a:pt x="34" y="219"/>
                  </a:lnTo>
                  <a:lnTo>
                    <a:pt x="35" y="219"/>
                  </a:lnTo>
                  <a:lnTo>
                    <a:pt x="35" y="219"/>
                  </a:lnTo>
                  <a:lnTo>
                    <a:pt x="36" y="219"/>
                  </a:lnTo>
                  <a:lnTo>
                    <a:pt x="36" y="219"/>
                  </a:lnTo>
                  <a:lnTo>
                    <a:pt x="37" y="219"/>
                  </a:lnTo>
                  <a:lnTo>
                    <a:pt x="37" y="219"/>
                  </a:lnTo>
                  <a:lnTo>
                    <a:pt x="38" y="219"/>
                  </a:lnTo>
                  <a:lnTo>
                    <a:pt x="38" y="219"/>
                  </a:lnTo>
                  <a:lnTo>
                    <a:pt x="39" y="219"/>
                  </a:lnTo>
                  <a:lnTo>
                    <a:pt x="39" y="219"/>
                  </a:lnTo>
                  <a:lnTo>
                    <a:pt x="40" y="219"/>
                  </a:lnTo>
                  <a:lnTo>
                    <a:pt x="40" y="219"/>
                  </a:lnTo>
                  <a:lnTo>
                    <a:pt x="41" y="219"/>
                  </a:lnTo>
                  <a:lnTo>
                    <a:pt x="41" y="219"/>
                  </a:lnTo>
                  <a:lnTo>
                    <a:pt x="42" y="219"/>
                  </a:lnTo>
                  <a:lnTo>
                    <a:pt x="42" y="219"/>
                  </a:lnTo>
                  <a:lnTo>
                    <a:pt x="43" y="219"/>
                  </a:lnTo>
                  <a:lnTo>
                    <a:pt x="43" y="219"/>
                  </a:lnTo>
                  <a:lnTo>
                    <a:pt x="44" y="219"/>
                  </a:lnTo>
                  <a:lnTo>
                    <a:pt x="44" y="219"/>
                  </a:lnTo>
                  <a:lnTo>
                    <a:pt x="45" y="219"/>
                  </a:lnTo>
                  <a:lnTo>
                    <a:pt x="45" y="219"/>
                  </a:lnTo>
                  <a:lnTo>
                    <a:pt x="46" y="219"/>
                  </a:lnTo>
                  <a:lnTo>
                    <a:pt x="46" y="219"/>
                  </a:lnTo>
                  <a:lnTo>
                    <a:pt x="47" y="219"/>
                  </a:lnTo>
                  <a:lnTo>
                    <a:pt x="47" y="219"/>
                  </a:lnTo>
                  <a:lnTo>
                    <a:pt x="48" y="219"/>
                  </a:lnTo>
                  <a:lnTo>
                    <a:pt x="48" y="219"/>
                  </a:lnTo>
                  <a:lnTo>
                    <a:pt x="49" y="219"/>
                  </a:lnTo>
                  <a:lnTo>
                    <a:pt x="49" y="219"/>
                  </a:lnTo>
                  <a:lnTo>
                    <a:pt x="50" y="219"/>
                  </a:lnTo>
                  <a:lnTo>
                    <a:pt x="50" y="219"/>
                  </a:lnTo>
                  <a:lnTo>
                    <a:pt x="51" y="219"/>
                  </a:lnTo>
                  <a:lnTo>
                    <a:pt x="51" y="219"/>
                  </a:lnTo>
                  <a:lnTo>
                    <a:pt x="52" y="219"/>
                  </a:lnTo>
                  <a:lnTo>
                    <a:pt x="52" y="219"/>
                  </a:lnTo>
                  <a:lnTo>
                    <a:pt x="53" y="219"/>
                  </a:lnTo>
                  <a:lnTo>
                    <a:pt x="53" y="219"/>
                  </a:lnTo>
                  <a:lnTo>
                    <a:pt x="54" y="219"/>
                  </a:lnTo>
                  <a:lnTo>
                    <a:pt x="54" y="219"/>
                  </a:lnTo>
                  <a:lnTo>
                    <a:pt x="55" y="219"/>
                  </a:lnTo>
                  <a:lnTo>
                    <a:pt x="55" y="219"/>
                  </a:lnTo>
                  <a:lnTo>
                    <a:pt x="56" y="219"/>
                  </a:lnTo>
                  <a:lnTo>
                    <a:pt x="56" y="219"/>
                  </a:lnTo>
                  <a:lnTo>
                    <a:pt x="57" y="219"/>
                  </a:lnTo>
                  <a:lnTo>
                    <a:pt x="57" y="219"/>
                  </a:lnTo>
                  <a:lnTo>
                    <a:pt x="58" y="219"/>
                  </a:lnTo>
                  <a:lnTo>
                    <a:pt x="58" y="219"/>
                  </a:lnTo>
                  <a:lnTo>
                    <a:pt x="59" y="219"/>
                  </a:lnTo>
                  <a:lnTo>
                    <a:pt x="59" y="219"/>
                  </a:lnTo>
                  <a:lnTo>
                    <a:pt x="60" y="219"/>
                  </a:lnTo>
                  <a:lnTo>
                    <a:pt x="60" y="219"/>
                  </a:lnTo>
                  <a:lnTo>
                    <a:pt x="61" y="219"/>
                  </a:lnTo>
                  <a:lnTo>
                    <a:pt x="61" y="219"/>
                  </a:lnTo>
                  <a:lnTo>
                    <a:pt x="62" y="219"/>
                  </a:lnTo>
                  <a:lnTo>
                    <a:pt x="62" y="219"/>
                  </a:lnTo>
                  <a:lnTo>
                    <a:pt x="63" y="219"/>
                  </a:lnTo>
                  <a:lnTo>
                    <a:pt x="63" y="219"/>
                  </a:lnTo>
                  <a:lnTo>
                    <a:pt x="64" y="219"/>
                  </a:lnTo>
                  <a:lnTo>
                    <a:pt x="64" y="219"/>
                  </a:lnTo>
                  <a:lnTo>
                    <a:pt x="65" y="219"/>
                  </a:lnTo>
                  <a:lnTo>
                    <a:pt x="65" y="219"/>
                  </a:lnTo>
                  <a:lnTo>
                    <a:pt x="66" y="219"/>
                  </a:lnTo>
                  <a:lnTo>
                    <a:pt x="66" y="219"/>
                  </a:lnTo>
                  <a:lnTo>
                    <a:pt x="67" y="219"/>
                  </a:lnTo>
                  <a:lnTo>
                    <a:pt x="67" y="219"/>
                  </a:lnTo>
                  <a:lnTo>
                    <a:pt x="68" y="219"/>
                  </a:lnTo>
                  <a:lnTo>
                    <a:pt x="68" y="219"/>
                  </a:lnTo>
                  <a:lnTo>
                    <a:pt x="69" y="219"/>
                  </a:lnTo>
                  <a:lnTo>
                    <a:pt x="69" y="219"/>
                  </a:lnTo>
                  <a:lnTo>
                    <a:pt x="70" y="219"/>
                  </a:lnTo>
                  <a:lnTo>
                    <a:pt x="70" y="219"/>
                  </a:lnTo>
                  <a:lnTo>
                    <a:pt x="71" y="219"/>
                  </a:lnTo>
                  <a:lnTo>
                    <a:pt x="71" y="219"/>
                  </a:lnTo>
                  <a:lnTo>
                    <a:pt x="72" y="219"/>
                  </a:lnTo>
                  <a:lnTo>
                    <a:pt x="72" y="219"/>
                  </a:lnTo>
                  <a:lnTo>
                    <a:pt x="73" y="219"/>
                  </a:lnTo>
                  <a:lnTo>
                    <a:pt x="73" y="219"/>
                  </a:lnTo>
                  <a:lnTo>
                    <a:pt x="74" y="219"/>
                  </a:lnTo>
                  <a:lnTo>
                    <a:pt x="74" y="219"/>
                  </a:lnTo>
                  <a:lnTo>
                    <a:pt x="75" y="219"/>
                  </a:lnTo>
                  <a:lnTo>
                    <a:pt x="75" y="219"/>
                  </a:lnTo>
                  <a:lnTo>
                    <a:pt x="76" y="219"/>
                  </a:lnTo>
                  <a:lnTo>
                    <a:pt x="76" y="219"/>
                  </a:lnTo>
                  <a:lnTo>
                    <a:pt x="77" y="219"/>
                  </a:lnTo>
                  <a:lnTo>
                    <a:pt x="77" y="219"/>
                  </a:lnTo>
                  <a:lnTo>
                    <a:pt x="78" y="219"/>
                  </a:lnTo>
                  <a:lnTo>
                    <a:pt x="78" y="219"/>
                  </a:lnTo>
                  <a:lnTo>
                    <a:pt x="79" y="219"/>
                  </a:lnTo>
                  <a:lnTo>
                    <a:pt x="79" y="219"/>
                  </a:lnTo>
                  <a:lnTo>
                    <a:pt x="80" y="219"/>
                  </a:lnTo>
                  <a:lnTo>
                    <a:pt x="80" y="219"/>
                  </a:lnTo>
                  <a:lnTo>
                    <a:pt x="81" y="219"/>
                  </a:lnTo>
                  <a:lnTo>
                    <a:pt x="81" y="219"/>
                  </a:lnTo>
                  <a:lnTo>
                    <a:pt x="82" y="219"/>
                  </a:lnTo>
                  <a:lnTo>
                    <a:pt x="82" y="219"/>
                  </a:lnTo>
                  <a:lnTo>
                    <a:pt x="83" y="219"/>
                  </a:lnTo>
                  <a:lnTo>
                    <a:pt x="83" y="219"/>
                  </a:lnTo>
                  <a:lnTo>
                    <a:pt x="84" y="219"/>
                  </a:lnTo>
                  <a:lnTo>
                    <a:pt x="84" y="219"/>
                  </a:lnTo>
                  <a:lnTo>
                    <a:pt x="85" y="219"/>
                  </a:lnTo>
                  <a:lnTo>
                    <a:pt x="85" y="219"/>
                  </a:lnTo>
                  <a:lnTo>
                    <a:pt x="86" y="219"/>
                  </a:lnTo>
                  <a:lnTo>
                    <a:pt x="86" y="219"/>
                  </a:lnTo>
                  <a:lnTo>
                    <a:pt x="87" y="219"/>
                  </a:lnTo>
                  <a:lnTo>
                    <a:pt x="87" y="219"/>
                  </a:lnTo>
                  <a:lnTo>
                    <a:pt x="88" y="219"/>
                  </a:lnTo>
                  <a:lnTo>
                    <a:pt x="88" y="219"/>
                  </a:lnTo>
                  <a:lnTo>
                    <a:pt x="89" y="219"/>
                  </a:lnTo>
                  <a:lnTo>
                    <a:pt x="89" y="219"/>
                  </a:lnTo>
                  <a:lnTo>
                    <a:pt x="90" y="219"/>
                  </a:lnTo>
                  <a:lnTo>
                    <a:pt x="90" y="219"/>
                  </a:lnTo>
                  <a:lnTo>
                    <a:pt x="91" y="219"/>
                  </a:lnTo>
                  <a:lnTo>
                    <a:pt x="91" y="219"/>
                  </a:lnTo>
                  <a:lnTo>
                    <a:pt x="92" y="219"/>
                  </a:lnTo>
                  <a:lnTo>
                    <a:pt x="92" y="219"/>
                  </a:lnTo>
                  <a:lnTo>
                    <a:pt x="93" y="219"/>
                  </a:lnTo>
                  <a:lnTo>
                    <a:pt x="93" y="219"/>
                  </a:lnTo>
                  <a:lnTo>
                    <a:pt x="94" y="219"/>
                  </a:lnTo>
                  <a:lnTo>
                    <a:pt x="94" y="219"/>
                  </a:lnTo>
                  <a:lnTo>
                    <a:pt x="95" y="219"/>
                  </a:lnTo>
                  <a:lnTo>
                    <a:pt x="95" y="219"/>
                  </a:lnTo>
                  <a:lnTo>
                    <a:pt x="96" y="219"/>
                  </a:lnTo>
                  <a:lnTo>
                    <a:pt x="96" y="219"/>
                  </a:lnTo>
                  <a:lnTo>
                    <a:pt x="97" y="219"/>
                  </a:lnTo>
                  <a:lnTo>
                    <a:pt x="97" y="219"/>
                  </a:lnTo>
                  <a:lnTo>
                    <a:pt x="98" y="219"/>
                  </a:lnTo>
                  <a:lnTo>
                    <a:pt x="98" y="219"/>
                  </a:lnTo>
                  <a:lnTo>
                    <a:pt x="99" y="219"/>
                  </a:lnTo>
                  <a:lnTo>
                    <a:pt x="99" y="219"/>
                  </a:lnTo>
                  <a:lnTo>
                    <a:pt x="100" y="219"/>
                  </a:lnTo>
                  <a:lnTo>
                    <a:pt x="100" y="219"/>
                  </a:lnTo>
                  <a:lnTo>
                    <a:pt x="101" y="219"/>
                  </a:lnTo>
                  <a:lnTo>
                    <a:pt x="101" y="219"/>
                  </a:lnTo>
                  <a:lnTo>
                    <a:pt x="102" y="219"/>
                  </a:lnTo>
                  <a:lnTo>
                    <a:pt x="102" y="219"/>
                  </a:lnTo>
                  <a:lnTo>
                    <a:pt x="103" y="219"/>
                  </a:lnTo>
                  <a:lnTo>
                    <a:pt x="103" y="219"/>
                  </a:lnTo>
                  <a:lnTo>
                    <a:pt x="104" y="219"/>
                  </a:lnTo>
                  <a:lnTo>
                    <a:pt x="104" y="219"/>
                  </a:lnTo>
                  <a:lnTo>
                    <a:pt x="105" y="219"/>
                  </a:lnTo>
                  <a:lnTo>
                    <a:pt x="105" y="219"/>
                  </a:lnTo>
                  <a:lnTo>
                    <a:pt x="106" y="219"/>
                  </a:lnTo>
                  <a:lnTo>
                    <a:pt x="106" y="219"/>
                  </a:lnTo>
                  <a:lnTo>
                    <a:pt x="107" y="219"/>
                  </a:lnTo>
                  <a:lnTo>
                    <a:pt x="107" y="219"/>
                  </a:lnTo>
                  <a:lnTo>
                    <a:pt x="108" y="219"/>
                  </a:lnTo>
                  <a:lnTo>
                    <a:pt x="108" y="219"/>
                  </a:lnTo>
                  <a:lnTo>
                    <a:pt x="109" y="219"/>
                  </a:lnTo>
                  <a:lnTo>
                    <a:pt x="109" y="219"/>
                  </a:lnTo>
                  <a:lnTo>
                    <a:pt x="110" y="219"/>
                  </a:lnTo>
                  <a:lnTo>
                    <a:pt x="110" y="219"/>
                  </a:lnTo>
                  <a:lnTo>
                    <a:pt x="111" y="219"/>
                  </a:lnTo>
                  <a:lnTo>
                    <a:pt x="111" y="219"/>
                  </a:lnTo>
                  <a:lnTo>
                    <a:pt x="112" y="219"/>
                  </a:lnTo>
                  <a:lnTo>
                    <a:pt x="112" y="219"/>
                  </a:lnTo>
                  <a:lnTo>
                    <a:pt x="113" y="219"/>
                  </a:lnTo>
                  <a:lnTo>
                    <a:pt x="113" y="219"/>
                  </a:lnTo>
                  <a:lnTo>
                    <a:pt x="114" y="219"/>
                  </a:lnTo>
                  <a:lnTo>
                    <a:pt x="114" y="219"/>
                  </a:lnTo>
                  <a:lnTo>
                    <a:pt x="115" y="219"/>
                  </a:lnTo>
                  <a:lnTo>
                    <a:pt x="115" y="219"/>
                  </a:lnTo>
                  <a:lnTo>
                    <a:pt x="116" y="219"/>
                  </a:lnTo>
                  <a:lnTo>
                    <a:pt x="116" y="219"/>
                  </a:lnTo>
                  <a:lnTo>
                    <a:pt x="117" y="219"/>
                  </a:lnTo>
                  <a:lnTo>
                    <a:pt x="117" y="219"/>
                  </a:lnTo>
                  <a:lnTo>
                    <a:pt x="118" y="219"/>
                  </a:lnTo>
                  <a:lnTo>
                    <a:pt x="118" y="219"/>
                  </a:lnTo>
                  <a:lnTo>
                    <a:pt x="119" y="219"/>
                  </a:lnTo>
                  <a:lnTo>
                    <a:pt x="119" y="219"/>
                  </a:lnTo>
                  <a:lnTo>
                    <a:pt x="120" y="219"/>
                  </a:lnTo>
                  <a:lnTo>
                    <a:pt x="120" y="219"/>
                  </a:lnTo>
                  <a:lnTo>
                    <a:pt x="121" y="219"/>
                  </a:lnTo>
                  <a:lnTo>
                    <a:pt x="121" y="219"/>
                  </a:lnTo>
                  <a:lnTo>
                    <a:pt x="122" y="219"/>
                  </a:lnTo>
                  <a:lnTo>
                    <a:pt x="122" y="219"/>
                  </a:lnTo>
                  <a:lnTo>
                    <a:pt x="123" y="219"/>
                  </a:lnTo>
                  <a:lnTo>
                    <a:pt x="123" y="219"/>
                  </a:lnTo>
                  <a:lnTo>
                    <a:pt x="124" y="219"/>
                  </a:lnTo>
                  <a:lnTo>
                    <a:pt x="124" y="219"/>
                  </a:lnTo>
                  <a:lnTo>
                    <a:pt x="125" y="219"/>
                  </a:lnTo>
                  <a:lnTo>
                    <a:pt x="125" y="219"/>
                  </a:lnTo>
                  <a:lnTo>
                    <a:pt x="126" y="219"/>
                  </a:lnTo>
                  <a:lnTo>
                    <a:pt x="126" y="219"/>
                  </a:lnTo>
                  <a:lnTo>
                    <a:pt x="127" y="219"/>
                  </a:lnTo>
                  <a:lnTo>
                    <a:pt x="127" y="219"/>
                  </a:lnTo>
                  <a:lnTo>
                    <a:pt x="128" y="219"/>
                  </a:lnTo>
                  <a:lnTo>
                    <a:pt x="128" y="219"/>
                  </a:lnTo>
                  <a:lnTo>
                    <a:pt x="129" y="219"/>
                  </a:lnTo>
                  <a:lnTo>
                    <a:pt x="129" y="219"/>
                  </a:lnTo>
                  <a:lnTo>
                    <a:pt x="130" y="219"/>
                  </a:lnTo>
                  <a:lnTo>
                    <a:pt x="130" y="219"/>
                  </a:lnTo>
                  <a:lnTo>
                    <a:pt x="131" y="219"/>
                  </a:lnTo>
                  <a:lnTo>
                    <a:pt x="131" y="219"/>
                  </a:lnTo>
                  <a:lnTo>
                    <a:pt x="132" y="219"/>
                  </a:lnTo>
                  <a:lnTo>
                    <a:pt x="132" y="219"/>
                  </a:lnTo>
                  <a:lnTo>
                    <a:pt x="133" y="219"/>
                  </a:lnTo>
                  <a:lnTo>
                    <a:pt x="133" y="219"/>
                  </a:lnTo>
                  <a:lnTo>
                    <a:pt x="134" y="219"/>
                  </a:lnTo>
                  <a:lnTo>
                    <a:pt x="134" y="219"/>
                  </a:lnTo>
                  <a:lnTo>
                    <a:pt x="135" y="219"/>
                  </a:lnTo>
                  <a:lnTo>
                    <a:pt x="135" y="219"/>
                  </a:lnTo>
                  <a:lnTo>
                    <a:pt x="136" y="219"/>
                  </a:lnTo>
                  <a:lnTo>
                    <a:pt x="136" y="219"/>
                  </a:lnTo>
                  <a:lnTo>
                    <a:pt x="137" y="219"/>
                  </a:lnTo>
                  <a:lnTo>
                    <a:pt x="137" y="219"/>
                  </a:lnTo>
                  <a:lnTo>
                    <a:pt x="138" y="219"/>
                  </a:lnTo>
                  <a:lnTo>
                    <a:pt x="138" y="219"/>
                  </a:lnTo>
                  <a:lnTo>
                    <a:pt x="139" y="219"/>
                  </a:lnTo>
                  <a:lnTo>
                    <a:pt x="139" y="219"/>
                  </a:lnTo>
                  <a:lnTo>
                    <a:pt x="140" y="219"/>
                  </a:lnTo>
                  <a:lnTo>
                    <a:pt x="140" y="219"/>
                  </a:lnTo>
                  <a:lnTo>
                    <a:pt x="141" y="219"/>
                  </a:lnTo>
                  <a:lnTo>
                    <a:pt x="141" y="219"/>
                  </a:lnTo>
                  <a:lnTo>
                    <a:pt x="142" y="219"/>
                  </a:lnTo>
                  <a:lnTo>
                    <a:pt x="142" y="219"/>
                  </a:lnTo>
                  <a:lnTo>
                    <a:pt x="143" y="219"/>
                  </a:lnTo>
                  <a:lnTo>
                    <a:pt x="143" y="219"/>
                  </a:lnTo>
                  <a:lnTo>
                    <a:pt x="144" y="219"/>
                  </a:lnTo>
                  <a:lnTo>
                    <a:pt x="144" y="219"/>
                  </a:lnTo>
                  <a:lnTo>
                    <a:pt x="145" y="219"/>
                  </a:lnTo>
                  <a:lnTo>
                    <a:pt x="145" y="219"/>
                  </a:lnTo>
                  <a:lnTo>
                    <a:pt x="146" y="219"/>
                  </a:lnTo>
                  <a:lnTo>
                    <a:pt x="146" y="219"/>
                  </a:lnTo>
                  <a:lnTo>
                    <a:pt x="147" y="219"/>
                  </a:lnTo>
                  <a:lnTo>
                    <a:pt x="147" y="219"/>
                  </a:lnTo>
                  <a:lnTo>
                    <a:pt x="148" y="219"/>
                  </a:lnTo>
                  <a:lnTo>
                    <a:pt x="148" y="219"/>
                  </a:lnTo>
                  <a:lnTo>
                    <a:pt x="149" y="219"/>
                  </a:lnTo>
                  <a:lnTo>
                    <a:pt x="149" y="219"/>
                  </a:lnTo>
                  <a:lnTo>
                    <a:pt x="150" y="219"/>
                  </a:lnTo>
                  <a:lnTo>
                    <a:pt x="150" y="219"/>
                  </a:lnTo>
                  <a:lnTo>
                    <a:pt x="151" y="219"/>
                  </a:lnTo>
                  <a:lnTo>
                    <a:pt x="151" y="219"/>
                  </a:lnTo>
                  <a:lnTo>
                    <a:pt x="152" y="219"/>
                  </a:lnTo>
                  <a:lnTo>
                    <a:pt x="152" y="219"/>
                  </a:lnTo>
                  <a:lnTo>
                    <a:pt x="153" y="219"/>
                  </a:lnTo>
                  <a:lnTo>
                    <a:pt x="153" y="219"/>
                  </a:lnTo>
                  <a:lnTo>
                    <a:pt x="154" y="219"/>
                  </a:lnTo>
                  <a:lnTo>
                    <a:pt x="154" y="219"/>
                  </a:lnTo>
                  <a:lnTo>
                    <a:pt x="155" y="219"/>
                  </a:lnTo>
                  <a:lnTo>
                    <a:pt x="155" y="219"/>
                  </a:lnTo>
                  <a:lnTo>
                    <a:pt x="156" y="219"/>
                  </a:lnTo>
                  <a:lnTo>
                    <a:pt x="156" y="219"/>
                  </a:lnTo>
                  <a:lnTo>
                    <a:pt x="157" y="219"/>
                  </a:lnTo>
                  <a:lnTo>
                    <a:pt x="157" y="219"/>
                  </a:lnTo>
                  <a:lnTo>
                    <a:pt x="158" y="219"/>
                  </a:lnTo>
                  <a:lnTo>
                    <a:pt x="158" y="219"/>
                  </a:lnTo>
                  <a:lnTo>
                    <a:pt x="159" y="219"/>
                  </a:lnTo>
                  <a:lnTo>
                    <a:pt x="159" y="219"/>
                  </a:lnTo>
                  <a:lnTo>
                    <a:pt x="160" y="219"/>
                  </a:lnTo>
                  <a:lnTo>
                    <a:pt x="160" y="219"/>
                  </a:lnTo>
                  <a:lnTo>
                    <a:pt x="161" y="219"/>
                  </a:lnTo>
                  <a:lnTo>
                    <a:pt x="161" y="219"/>
                  </a:lnTo>
                  <a:lnTo>
                    <a:pt x="162" y="219"/>
                  </a:lnTo>
                  <a:lnTo>
                    <a:pt x="162" y="219"/>
                  </a:lnTo>
                  <a:lnTo>
                    <a:pt x="163" y="219"/>
                  </a:lnTo>
                  <a:lnTo>
                    <a:pt x="163" y="219"/>
                  </a:lnTo>
                  <a:lnTo>
                    <a:pt x="164" y="219"/>
                  </a:lnTo>
                  <a:lnTo>
                    <a:pt x="164" y="219"/>
                  </a:lnTo>
                  <a:lnTo>
                    <a:pt x="165" y="219"/>
                  </a:lnTo>
                  <a:lnTo>
                    <a:pt x="165" y="219"/>
                  </a:lnTo>
                  <a:lnTo>
                    <a:pt x="166" y="219"/>
                  </a:lnTo>
                  <a:lnTo>
                    <a:pt x="166" y="219"/>
                  </a:lnTo>
                  <a:lnTo>
                    <a:pt x="167" y="219"/>
                  </a:lnTo>
                  <a:lnTo>
                    <a:pt x="167" y="219"/>
                  </a:lnTo>
                  <a:lnTo>
                    <a:pt x="168" y="219"/>
                  </a:lnTo>
                  <a:lnTo>
                    <a:pt x="168" y="219"/>
                  </a:lnTo>
                  <a:lnTo>
                    <a:pt x="169" y="219"/>
                  </a:lnTo>
                  <a:lnTo>
                    <a:pt x="169" y="219"/>
                  </a:lnTo>
                  <a:lnTo>
                    <a:pt x="170" y="219"/>
                  </a:lnTo>
                  <a:lnTo>
                    <a:pt x="170" y="219"/>
                  </a:lnTo>
                  <a:lnTo>
                    <a:pt x="171" y="219"/>
                  </a:lnTo>
                  <a:lnTo>
                    <a:pt x="171" y="219"/>
                  </a:lnTo>
                  <a:lnTo>
                    <a:pt x="172" y="219"/>
                  </a:lnTo>
                  <a:lnTo>
                    <a:pt x="172" y="219"/>
                  </a:lnTo>
                  <a:lnTo>
                    <a:pt x="173" y="219"/>
                  </a:lnTo>
                  <a:lnTo>
                    <a:pt x="173" y="219"/>
                  </a:lnTo>
                  <a:lnTo>
                    <a:pt x="174" y="219"/>
                  </a:lnTo>
                  <a:lnTo>
                    <a:pt x="174" y="219"/>
                  </a:lnTo>
                  <a:lnTo>
                    <a:pt x="175" y="219"/>
                  </a:lnTo>
                  <a:lnTo>
                    <a:pt x="175" y="219"/>
                  </a:lnTo>
                  <a:lnTo>
                    <a:pt x="176" y="219"/>
                  </a:lnTo>
                  <a:lnTo>
                    <a:pt x="176" y="219"/>
                  </a:lnTo>
                  <a:lnTo>
                    <a:pt x="177" y="219"/>
                  </a:lnTo>
                  <a:lnTo>
                    <a:pt x="177" y="219"/>
                  </a:lnTo>
                  <a:lnTo>
                    <a:pt x="178" y="219"/>
                  </a:lnTo>
                  <a:lnTo>
                    <a:pt x="178" y="219"/>
                  </a:lnTo>
                  <a:lnTo>
                    <a:pt x="179" y="219"/>
                  </a:lnTo>
                  <a:lnTo>
                    <a:pt x="179" y="219"/>
                  </a:lnTo>
                  <a:lnTo>
                    <a:pt x="180" y="219"/>
                  </a:lnTo>
                  <a:lnTo>
                    <a:pt x="180" y="219"/>
                  </a:lnTo>
                  <a:lnTo>
                    <a:pt x="181" y="219"/>
                  </a:lnTo>
                  <a:lnTo>
                    <a:pt x="181" y="219"/>
                  </a:lnTo>
                  <a:lnTo>
                    <a:pt x="182" y="219"/>
                  </a:lnTo>
                  <a:lnTo>
                    <a:pt x="182" y="219"/>
                  </a:lnTo>
                  <a:lnTo>
                    <a:pt x="183" y="219"/>
                  </a:lnTo>
                  <a:lnTo>
                    <a:pt x="183" y="219"/>
                  </a:lnTo>
                  <a:lnTo>
                    <a:pt x="184" y="219"/>
                  </a:lnTo>
                  <a:lnTo>
                    <a:pt x="184" y="219"/>
                  </a:lnTo>
                  <a:lnTo>
                    <a:pt x="185" y="219"/>
                  </a:lnTo>
                  <a:lnTo>
                    <a:pt x="185" y="219"/>
                  </a:lnTo>
                  <a:lnTo>
                    <a:pt x="186" y="219"/>
                  </a:lnTo>
                  <a:lnTo>
                    <a:pt x="186" y="219"/>
                  </a:lnTo>
                  <a:lnTo>
                    <a:pt x="187" y="219"/>
                  </a:lnTo>
                  <a:lnTo>
                    <a:pt x="187" y="219"/>
                  </a:lnTo>
                  <a:lnTo>
                    <a:pt x="188" y="219"/>
                  </a:lnTo>
                  <a:lnTo>
                    <a:pt x="188" y="219"/>
                  </a:lnTo>
                  <a:lnTo>
                    <a:pt x="189" y="219"/>
                  </a:lnTo>
                  <a:lnTo>
                    <a:pt x="189" y="219"/>
                  </a:lnTo>
                  <a:lnTo>
                    <a:pt x="190" y="219"/>
                  </a:lnTo>
                  <a:lnTo>
                    <a:pt x="190" y="219"/>
                  </a:lnTo>
                  <a:lnTo>
                    <a:pt x="191" y="219"/>
                  </a:lnTo>
                  <a:lnTo>
                    <a:pt x="191" y="219"/>
                  </a:lnTo>
                  <a:lnTo>
                    <a:pt x="192" y="219"/>
                  </a:lnTo>
                  <a:lnTo>
                    <a:pt x="192" y="219"/>
                  </a:lnTo>
                  <a:lnTo>
                    <a:pt x="193" y="219"/>
                  </a:lnTo>
                  <a:lnTo>
                    <a:pt x="193" y="219"/>
                  </a:lnTo>
                  <a:lnTo>
                    <a:pt x="194" y="219"/>
                  </a:lnTo>
                  <a:lnTo>
                    <a:pt x="194" y="219"/>
                  </a:lnTo>
                  <a:lnTo>
                    <a:pt x="195" y="219"/>
                  </a:lnTo>
                  <a:lnTo>
                    <a:pt x="195" y="219"/>
                  </a:lnTo>
                  <a:lnTo>
                    <a:pt x="196" y="219"/>
                  </a:lnTo>
                  <a:lnTo>
                    <a:pt x="196" y="219"/>
                  </a:lnTo>
                  <a:lnTo>
                    <a:pt x="197" y="219"/>
                  </a:lnTo>
                  <a:lnTo>
                    <a:pt x="197" y="219"/>
                  </a:lnTo>
                  <a:lnTo>
                    <a:pt x="198" y="219"/>
                  </a:lnTo>
                  <a:lnTo>
                    <a:pt x="198" y="219"/>
                  </a:lnTo>
                  <a:lnTo>
                    <a:pt x="199" y="219"/>
                  </a:lnTo>
                  <a:lnTo>
                    <a:pt x="199" y="219"/>
                  </a:lnTo>
                  <a:lnTo>
                    <a:pt x="200" y="219"/>
                  </a:lnTo>
                  <a:lnTo>
                    <a:pt x="200" y="219"/>
                  </a:lnTo>
                  <a:lnTo>
                    <a:pt x="201" y="219"/>
                  </a:lnTo>
                  <a:lnTo>
                    <a:pt x="201" y="219"/>
                  </a:lnTo>
                  <a:lnTo>
                    <a:pt x="202" y="219"/>
                  </a:lnTo>
                  <a:lnTo>
                    <a:pt x="202" y="219"/>
                  </a:lnTo>
                  <a:lnTo>
                    <a:pt x="203" y="219"/>
                  </a:lnTo>
                  <a:lnTo>
                    <a:pt x="203" y="219"/>
                  </a:lnTo>
                  <a:lnTo>
                    <a:pt x="204" y="219"/>
                  </a:lnTo>
                  <a:lnTo>
                    <a:pt x="204" y="219"/>
                  </a:lnTo>
                  <a:lnTo>
                    <a:pt x="205" y="219"/>
                  </a:lnTo>
                  <a:lnTo>
                    <a:pt x="205" y="219"/>
                  </a:lnTo>
                  <a:lnTo>
                    <a:pt x="206" y="219"/>
                  </a:lnTo>
                  <a:lnTo>
                    <a:pt x="206" y="219"/>
                  </a:lnTo>
                  <a:lnTo>
                    <a:pt x="207" y="219"/>
                  </a:lnTo>
                  <a:lnTo>
                    <a:pt x="207" y="219"/>
                  </a:lnTo>
                  <a:lnTo>
                    <a:pt x="208" y="219"/>
                  </a:lnTo>
                  <a:lnTo>
                    <a:pt x="208" y="219"/>
                  </a:lnTo>
                  <a:lnTo>
                    <a:pt x="209" y="219"/>
                  </a:lnTo>
                  <a:lnTo>
                    <a:pt x="209" y="219"/>
                  </a:lnTo>
                  <a:lnTo>
                    <a:pt x="210" y="219"/>
                  </a:lnTo>
                  <a:lnTo>
                    <a:pt x="210" y="219"/>
                  </a:lnTo>
                  <a:lnTo>
                    <a:pt x="211" y="219"/>
                  </a:lnTo>
                  <a:lnTo>
                    <a:pt x="211" y="219"/>
                  </a:lnTo>
                  <a:lnTo>
                    <a:pt x="212" y="219"/>
                  </a:lnTo>
                  <a:lnTo>
                    <a:pt x="212" y="219"/>
                  </a:lnTo>
                  <a:lnTo>
                    <a:pt x="213" y="219"/>
                  </a:lnTo>
                  <a:lnTo>
                    <a:pt x="213" y="219"/>
                  </a:lnTo>
                  <a:lnTo>
                    <a:pt x="214" y="219"/>
                  </a:lnTo>
                  <a:lnTo>
                    <a:pt x="214" y="219"/>
                  </a:lnTo>
                  <a:lnTo>
                    <a:pt x="215" y="219"/>
                  </a:lnTo>
                  <a:lnTo>
                    <a:pt x="215" y="219"/>
                  </a:lnTo>
                  <a:lnTo>
                    <a:pt x="216" y="219"/>
                  </a:lnTo>
                  <a:lnTo>
                    <a:pt x="216" y="219"/>
                  </a:lnTo>
                  <a:lnTo>
                    <a:pt x="217" y="219"/>
                  </a:lnTo>
                  <a:lnTo>
                    <a:pt x="217" y="219"/>
                  </a:lnTo>
                  <a:lnTo>
                    <a:pt x="218" y="219"/>
                  </a:lnTo>
                  <a:lnTo>
                    <a:pt x="218" y="219"/>
                  </a:lnTo>
                  <a:lnTo>
                    <a:pt x="219" y="219"/>
                  </a:lnTo>
                  <a:lnTo>
                    <a:pt x="219" y="21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21" y="219"/>
                  </a:lnTo>
                  <a:lnTo>
                    <a:pt x="221" y="219"/>
                  </a:lnTo>
                  <a:lnTo>
                    <a:pt x="222" y="219"/>
                  </a:lnTo>
                  <a:lnTo>
                    <a:pt x="222" y="219"/>
                  </a:lnTo>
                  <a:lnTo>
                    <a:pt x="223" y="219"/>
                  </a:lnTo>
                  <a:lnTo>
                    <a:pt x="223" y="219"/>
                  </a:lnTo>
                  <a:lnTo>
                    <a:pt x="224" y="219"/>
                  </a:lnTo>
                  <a:lnTo>
                    <a:pt x="224" y="219"/>
                  </a:lnTo>
                  <a:lnTo>
                    <a:pt x="225" y="219"/>
                  </a:lnTo>
                  <a:lnTo>
                    <a:pt x="225" y="219"/>
                  </a:lnTo>
                  <a:lnTo>
                    <a:pt x="226" y="219"/>
                  </a:lnTo>
                  <a:lnTo>
                    <a:pt x="226" y="219"/>
                  </a:lnTo>
                  <a:lnTo>
                    <a:pt x="227" y="219"/>
                  </a:lnTo>
                  <a:lnTo>
                    <a:pt x="227" y="219"/>
                  </a:lnTo>
                  <a:lnTo>
                    <a:pt x="228" y="219"/>
                  </a:lnTo>
                  <a:lnTo>
                    <a:pt x="228" y="219"/>
                  </a:lnTo>
                  <a:lnTo>
                    <a:pt x="229" y="219"/>
                  </a:lnTo>
                  <a:lnTo>
                    <a:pt x="229" y="219"/>
                  </a:lnTo>
                  <a:lnTo>
                    <a:pt x="230" y="219"/>
                  </a:lnTo>
                  <a:lnTo>
                    <a:pt x="230" y="219"/>
                  </a:lnTo>
                  <a:lnTo>
                    <a:pt x="231" y="219"/>
                  </a:lnTo>
                  <a:lnTo>
                    <a:pt x="231" y="219"/>
                  </a:lnTo>
                  <a:lnTo>
                    <a:pt x="232" y="219"/>
                  </a:lnTo>
                  <a:lnTo>
                    <a:pt x="232" y="219"/>
                  </a:lnTo>
                  <a:lnTo>
                    <a:pt x="233" y="219"/>
                  </a:lnTo>
                  <a:lnTo>
                    <a:pt x="233" y="219"/>
                  </a:lnTo>
                  <a:lnTo>
                    <a:pt x="234" y="219"/>
                  </a:lnTo>
                  <a:lnTo>
                    <a:pt x="234" y="219"/>
                  </a:lnTo>
                  <a:lnTo>
                    <a:pt x="235" y="219"/>
                  </a:lnTo>
                  <a:lnTo>
                    <a:pt x="235" y="219"/>
                  </a:lnTo>
                  <a:lnTo>
                    <a:pt x="236" y="219"/>
                  </a:lnTo>
                  <a:lnTo>
                    <a:pt x="236" y="219"/>
                  </a:lnTo>
                  <a:lnTo>
                    <a:pt x="237" y="219"/>
                  </a:lnTo>
                  <a:lnTo>
                    <a:pt x="237" y="219"/>
                  </a:lnTo>
                  <a:lnTo>
                    <a:pt x="238" y="219"/>
                  </a:lnTo>
                  <a:lnTo>
                    <a:pt x="238" y="219"/>
                  </a:lnTo>
                  <a:lnTo>
                    <a:pt x="239" y="219"/>
                  </a:lnTo>
                  <a:lnTo>
                    <a:pt x="239" y="219"/>
                  </a:lnTo>
                  <a:lnTo>
                    <a:pt x="240" y="219"/>
                  </a:lnTo>
                  <a:lnTo>
                    <a:pt x="240" y="219"/>
                  </a:lnTo>
                  <a:lnTo>
                    <a:pt x="241" y="219"/>
                  </a:lnTo>
                  <a:lnTo>
                    <a:pt x="241" y="219"/>
                  </a:lnTo>
                  <a:lnTo>
                    <a:pt x="242" y="219"/>
                  </a:lnTo>
                  <a:lnTo>
                    <a:pt x="242" y="219"/>
                  </a:lnTo>
                  <a:lnTo>
                    <a:pt x="243" y="219"/>
                  </a:lnTo>
                  <a:lnTo>
                    <a:pt x="243" y="219"/>
                  </a:lnTo>
                  <a:lnTo>
                    <a:pt x="244" y="219"/>
                  </a:lnTo>
                  <a:lnTo>
                    <a:pt x="244" y="219"/>
                  </a:lnTo>
                  <a:lnTo>
                    <a:pt x="245" y="219"/>
                  </a:lnTo>
                  <a:lnTo>
                    <a:pt x="245" y="219"/>
                  </a:lnTo>
                  <a:lnTo>
                    <a:pt x="246" y="219"/>
                  </a:lnTo>
                  <a:lnTo>
                    <a:pt x="246" y="219"/>
                  </a:lnTo>
                  <a:lnTo>
                    <a:pt x="247" y="219"/>
                  </a:lnTo>
                  <a:lnTo>
                    <a:pt x="247" y="219"/>
                  </a:lnTo>
                  <a:lnTo>
                    <a:pt x="248" y="219"/>
                  </a:lnTo>
                  <a:lnTo>
                    <a:pt x="248" y="219"/>
                  </a:lnTo>
                  <a:lnTo>
                    <a:pt x="249" y="219"/>
                  </a:lnTo>
                  <a:lnTo>
                    <a:pt x="249" y="219"/>
                  </a:lnTo>
                  <a:lnTo>
                    <a:pt x="250" y="219"/>
                  </a:lnTo>
                  <a:lnTo>
                    <a:pt x="250" y="219"/>
                  </a:lnTo>
                  <a:lnTo>
                    <a:pt x="251" y="219"/>
                  </a:lnTo>
                  <a:lnTo>
                    <a:pt x="251" y="219"/>
                  </a:lnTo>
                  <a:lnTo>
                    <a:pt x="252" y="219"/>
                  </a:lnTo>
                  <a:lnTo>
                    <a:pt x="252" y="219"/>
                  </a:lnTo>
                  <a:lnTo>
                    <a:pt x="253" y="219"/>
                  </a:lnTo>
                  <a:lnTo>
                    <a:pt x="253" y="219"/>
                  </a:lnTo>
                  <a:lnTo>
                    <a:pt x="254" y="219"/>
                  </a:lnTo>
                  <a:lnTo>
                    <a:pt x="254" y="219"/>
                  </a:lnTo>
                  <a:lnTo>
                    <a:pt x="255" y="219"/>
                  </a:lnTo>
                  <a:lnTo>
                    <a:pt x="255" y="219"/>
                  </a:lnTo>
                  <a:lnTo>
                    <a:pt x="256" y="219"/>
                  </a:lnTo>
                  <a:lnTo>
                    <a:pt x="256" y="219"/>
                  </a:lnTo>
                  <a:lnTo>
                    <a:pt x="257" y="219"/>
                  </a:lnTo>
                  <a:lnTo>
                    <a:pt x="257" y="219"/>
                  </a:lnTo>
                  <a:lnTo>
                    <a:pt x="258" y="219"/>
                  </a:lnTo>
                  <a:lnTo>
                    <a:pt x="258" y="219"/>
                  </a:lnTo>
                  <a:lnTo>
                    <a:pt x="259" y="219"/>
                  </a:lnTo>
                  <a:lnTo>
                    <a:pt x="259" y="219"/>
                  </a:lnTo>
                  <a:lnTo>
                    <a:pt x="260" y="219"/>
                  </a:lnTo>
                  <a:lnTo>
                    <a:pt x="260" y="219"/>
                  </a:lnTo>
                  <a:lnTo>
                    <a:pt x="261" y="219"/>
                  </a:lnTo>
                  <a:lnTo>
                    <a:pt x="261" y="219"/>
                  </a:lnTo>
                  <a:lnTo>
                    <a:pt x="262" y="219"/>
                  </a:lnTo>
                  <a:lnTo>
                    <a:pt x="262" y="219"/>
                  </a:lnTo>
                  <a:lnTo>
                    <a:pt x="263" y="219"/>
                  </a:lnTo>
                  <a:lnTo>
                    <a:pt x="263" y="219"/>
                  </a:lnTo>
                  <a:lnTo>
                    <a:pt x="264" y="219"/>
                  </a:lnTo>
                  <a:lnTo>
                    <a:pt x="264" y="219"/>
                  </a:lnTo>
                  <a:lnTo>
                    <a:pt x="265" y="219"/>
                  </a:lnTo>
                  <a:lnTo>
                    <a:pt x="265" y="219"/>
                  </a:lnTo>
                  <a:lnTo>
                    <a:pt x="266" y="219"/>
                  </a:lnTo>
                  <a:lnTo>
                    <a:pt x="266" y="219"/>
                  </a:lnTo>
                  <a:lnTo>
                    <a:pt x="267" y="219"/>
                  </a:lnTo>
                  <a:lnTo>
                    <a:pt x="267" y="219"/>
                  </a:lnTo>
                  <a:lnTo>
                    <a:pt x="268" y="219"/>
                  </a:lnTo>
                  <a:lnTo>
                    <a:pt x="268" y="219"/>
                  </a:lnTo>
                  <a:lnTo>
                    <a:pt x="269" y="219"/>
                  </a:lnTo>
                  <a:lnTo>
                    <a:pt x="269" y="219"/>
                  </a:lnTo>
                  <a:lnTo>
                    <a:pt x="270" y="219"/>
                  </a:lnTo>
                  <a:lnTo>
                    <a:pt x="270" y="219"/>
                  </a:lnTo>
                  <a:lnTo>
                    <a:pt x="271" y="219"/>
                  </a:lnTo>
                  <a:lnTo>
                    <a:pt x="271" y="219"/>
                  </a:lnTo>
                  <a:lnTo>
                    <a:pt x="272" y="219"/>
                  </a:lnTo>
                  <a:lnTo>
                    <a:pt x="272" y="219"/>
                  </a:lnTo>
                  <a:lnTo>
                    <a:pt x="273" y="219"/>
                  </a:lnTo>
                  <a:lnTo>
                    <a:pt x="273" y="219"/>
                  </a:lnTo>
                  <a:lnTo>
                    <a:pt x="274" y="219"/>
                  </a:lnTo>
                  <a:lnTo>
                    <a:pt x="274" y="219"/>
                  </a:lnTo>
                  <a:lnTo>
                    <a:pt x="275" y="219"/>
                  </a:lnTo>
                  <a:lnTo>
                    <a:pt x="275" y="219"/>
                  </a:lnTo>
                  <a:lnTo>
                    <a:pt x="276" y="219"/>
                  </a:lnTo>
                  <a:lnTo>
                    <a:pt x="276" y="219"/>
                  </a:lnTo>
                  <a:lnTo>
                    <a:pt x="277" y="219"/>
                  </a:lnTo>
                  <a:lnTo>
                    <a:pt x="277" y="219"/>
                  </a:lnTo>
                  <a:lnTo>
                    <a:pt x="278" y="219"/>
                  </a:lnTo>
                  <a:lnTo>
                    <a:pt x="278" y="219"/>
                  </a:lnTo>
                  <a:lnTo>
                    <a:pt x="279" y="219"/>
                  </a:lnTo>
                  <a:lnTo>
                    <a:pt x="279" y="219"/>
                  </a:lnTo>
                  <a:lnTo>
                    <a:pt x="280" y="219"/>
                  </a:lnTo>
                  <a:lnTo>
                    <a:pt x="280" y="219"/>
                  </a:lnTo>
                  <a:lnTo>
                    <a:pt x="281" y="219"/>
                  </a:lnTo>
                  <a:lnTo>
                    <a:pt x="281" y="219"/>
                  </a:lnTo>
                  <a:lnTo>
                    <a:pt x="282" y="219"/>
                  </a:lnTo>
                  <a:lnTo>
                    <a:pt x="282" y="219"/>
                  </a:lnTo>
                  <a:lnTo>
                    <a:pt x="283" y="219"/>
                  </a:lnTo>
                  <a:lnTo>
                    <a:pt x="283" y="219"/>
                  </a:lnTo>
                  <a:lnTo>
                    <a:pt x="284" y="219"/>
                  </a:lnTo>
                  <a:lnTo>
                    <a:pt x="284" y="219"/>
                  </a:lnTo>
                  <a:lnTo>
                    <a:pt x="285" y="219"/>
                  </a:lnTo>
                  <a:lnTo>
                    <a:pt x="285" y="219"/>
                  </a:lnTo>
                  <a:lnTo>
                    <a:pt x="286" y="219"/>
                  </a:lnTo>
                  <a:lnTo>
                    <a:pt x="286" y="219"/>
                  </a:lnTo>
                  <a:lnTo>
                    <a:pt x="287" y="219"/>
                  </a:lnTo>
                  <a:lnTo>
                    <a:pt x="287" y="219"/>
                  </a:lnTo>
                  <a:lnTo>
                    <a:pt x="288" y="219"/>
                  </a:lnTo>
                  <a:lnTo>
                    <a:pt x="288" y="219"/>
                  </a:lnTo>
                  <a:lnTo>
                    <a:pt x="289" y="219"/>
                  </a:lnTo>
                  <a:lnTo>
                    <a:pt x="289" y="219"/>
                  </a:lnTo>
                  <a:lnTo>
                    <a:pt x="290" y="219"/>
                  </a:lnTo>
                  <a:lnTo>
                    <a:pt x="290" y="219"/>
                  </a:lnTo>
                  <a:lnTo>
                    <a:pt x="291" y="219"/>
                  </a:lnTo>
                  <a:lnTo>
                    <a:pt x="291" y="219"/>
                  </a:lnTo>
                  <a:lnTo>
                    <a:pt x="292" y="219"/>
                  </a:lnTo>
                  <a:lnTo>
                    <a:pt x="292" y="219"/>
                  </a:lnTo>
                  <a:lnTo>
                    <a:pt x="293" y="219"/>
                  </a:lnTo>
                  <a:lnTo>
                    <a:pt x="293" y="219"/>
                  </a:lnTo>
                  <a:lnTo>
                    <a:pt x="294" y="219"/>
                  </a:lnTo>
                  <a:lnTo>
                    <a:pt x="294" y="219"/>
                  </a:lnTo>
                  <a:lnTo>
                    <a:pt x="295" y="219"/>
                  </a:lnTo>
                  <a:lnTo>
                    <a:pt x="295" y="219"/>
                  </a:lnTo>
                  <a:lnTo>
                    <a:pt x="296" y="219"/>
                  </a:lnTo>
                  <a:lnTo>
                    <a:pt x="296" y="219"/>
                  </a:lnTo>
                  <a:lnTo>
                    <a:pt x="297" y="219"/>
                  </a:lnTo>
                  <a:lnTo>
                    <a:pt x="297" y="219"/>
                  </a:lnTo>
                  <a:lnTo>
                    <a:pt x="298" y="219"/>
                  </a:lnTo>
                  <a:lnTo>
                    <a:pt x="298" y="219"/>
                  </a:lnTo>
                  <a:lnTo>
                    <a:pt x="299" y="219"/>
                  </a:lnTo>
                  <a:lnTo>
                    <a:pt x="299" y="219"/>
                  </a:lnTo>
                  <a:lnTo>
                    <a:pt x="300" y="219"/>
                  </a:lnTo>
                  <a:lnTo>
                    <a:pt x="300" y="219"/>
                  </a:lnTo>
                  <a:lnTo>
                    <a:pt x="301" y="219"/>
                  </a:lnTo>
                  <a:lnTo>
                    <a:pt x="301" y="219"/>
                  </a:lnTo>
                  <a:lnTo>
                    <a:pt x="302" y="219"/>
                  </a:lnTo>
                  <a:lnTo>
                    <a:pt x="302" y="219"/>
                  </a:lnTo>
                  <a:lnTo>
                    <a:pt x="303" y="219"/>
                  </a:lnTo>
                  <a:lnTo>
                    <a:pt x="303" y="219"/>
                  </a:lnTo>
                  <a:lnTo>
                    <a:pt x="304" y="219"/>
                  </a:lnTo>
                  <a:lnTo>
                    <a:pt x="304" y="219"/>
                  </a:lnTo>
                  <a:lnTo>
                    <a:pt x="305" y="219"/>
                  </a:lnTo>
                  <a:lnTo>
                    <a:pt x="305" y="219"/>
                  </a:lnTo>
                  <a:lnTo>
                    <a:pt x="306" y="219"/>
                  </a:lnTo>
                  <a:lnTo>
                    <a:pt x="306" y="219"/>
                  </a:lnTo>
                  <a:lnTo>
                    <a:pt x="307" y="219"/>
                  </a:lnTo>
                  <a:lnTo>
                    <a:pt x="307" y="219"/>
                  </a:lnTo>
                  <a:lnTo>
                    <a:pt x="308" y="219"/>
                  </a:lnTo>
                  <a:lnTo>
                    <a:pt x="308" y="219"/>
                  </a:lnTo>
                  <a:lnTo>
                    <a:pt x="309" y="219"/>
                  </a:lnTo>
                  <a:lnTo>
                    <a:pt x="309" y="219"/>
                  </a:lnTo>
                  <a:lnTo>
                    <a:pt x="310" y="219"/>
                  </a:lnTo>
                  <a:lnTo>
                    <a:pt x="310" y="219"/>
                  </a:lnTo>
                  <a:lnTo>
                    <a:pt x="311" y="219"/>
                  </a:lnTo>
                  <a:lnTo>
                    <a:pt x="311" y="219"/>
                  </a:lnTo>
                  <a:lnTo>
                    <a:pt x="312" y="219"/>
                  </a:lnTo>
                  <a:lnTo>
                    <a:pt x="312" y="219"/>
                  </a:lnTo>
                  <a:lnTo>
                    <a:pt x="313" y="219"/>
                  </a:lnTo>
                  <a:lnTo>
                    <a:pt x="313" y="219"/>
                  </a:lnTo>
                  <a:lnTo>
                    <a:pt x="314" y="219"/>
                  </a:lnTo>
                  <a:lnTo>
                    <a:pt x="314" y="219"/>
                  </a:lnTo>
                  <a:lnTo>
                    <a:pt x="315" y="219"/>
                  </a:lnTo>
                  <a:lnTo>
                    <a:pt x="315" y="219"/>
                  </a:lnTo>
                  <a:lnTo>
                    <a:pt x="316" y="219"/>
                  </a:lnTo>
                  <a:lnTo>
                    <a:pt x="316" y="219"/>
                  </a:lnTo>
                  <a:lnTo>
                    <a:pt x="317" y="219"/>
                  </a:lnTo>
                  <a:lnTo>
                    <a:pt x="317" y="219"/>
                  </a:lnTo>
                  <a:lnTo>
                    <a:pt x="318" y="219"/>
                  </a:lnTo>
                  <a:lnTo>
                    <a:pt x="318" y="219"/>
                  </a:lnTo>
                  <a:lnTo>
                    <a:pt x="319" y="219"/>
                  </a:lnTo>
                  <a:lnTo>
                    <a:pt x="319" y="219"/>
                  </a:lnTo>
                  <a:lnTo>
                    <a:pt x="320" y="219"/>
                  </a:lnTo>
                  <a:lnTo>
                    <a:pt x="320" y="219"/>
                  </a:lnTo>
                  <a:lnTo>
                    <a:pt x="321" y="219"/>
                  </a:lnTo>
                  <a:lnTo>
                    <a:pt x="321" y="219"/>
                  </a:lnTo>
                  <a:lnTo>
                    <a:pt x="322" y="219"/>
                  </a:lnTo>
                  <a:lnTo>
                    <a:pt x="322" y="219"/>
                  </a:lnTo>
                  <a:lnTo>
                    <a:pt x="323" y="219"/>
                  </a:lnTo>
                  <a:lnTo>
                    <a:pt x="323" y="219"/>
                  </a:lnTo>
                  <a:lnTo>
                    <a:pt x="324" y="219"/>
                  </a:lnTo>
                  <a:lnTo>
                    <a:pt x="324" y="219"/>
                  </a:lnTo>
                  <a:lnTo>
                    <a:pt x="325" y="219"/>
                  </a:lnTo>
                  <a:lnTo>
                    <a:pt x="325" y="218"/>
                  </a:lnTo>
                  <a:lnTo>
                    <a:pt x="326" y="218"/>
                  </a:lnTo>
                  <a:lnTo>
                    <a:pt x="326" y="218"/>
                  </a:lnTo>
                  <a:lnTo>
                    <a:pt x="327" y="218"/>
                  </a:lnTo>
                  <a:lnTo>
                    <a:pt x="327" y="218"/>
                  </a:lnTo>
                  <a:lnTo>
                    <a:pt x="328" y="218"/>
                  </a:lnTo>
                  <a:lnTo>
                    <a:pt x="328" y="218"/>
                  </a:lnTo>
                  <a:lnTo>
                    <a:pt x="329" y="218"/>
                  </a:lnTo>
                  <a:lnTo>
                    <a:pt x="329" y="218"/>
                  </a:lnTo>
                  <a:lnTo>
                    <a:pt x="330" y="218"/>
                  </a:lnTo>
                  <a:lnTo>
                    <a:pt x="330" y="218"/>
                  </a:lnTo>
                  <a:lnTo>
                    <a:pt x="331" y="218"/>
                  </a:lnTo>
                  <a:lnTo>
                    <a:pt x="331" y="217"/>
                  </a:lnTo>
                  <a:lnTo>
                    <a:pt x="332" y="217"/>
                  </a:lnTo>
                  <a:lnTo>
                    <a:pt x="332" y="217"/>
                  </a:lnTo>
                  <a:lnTo>
                    <a:pt x="333" y="217"/>
                  </a:lnTo>
                  <a:lnTo>
                    <a:pt x="333" y="217"/>
                  </a:lnTo>
                  <a:lnTo>
                    <a:pt x="334" y="217"/>
                  </a:lnTo>
                  <a:lnTo>
                    <a:pt x="334" y="217"/>
                  </a:lnTo>
                  <a:lnTo>
                    <a:pt x="335" y="217"/>
                  </a:lnTo>
                  <a:lnTo>
                    <a:pt x="335" y="217"/>
                  </a:lnTo>
                  <a:lnTo>
                    <a:pt x="336" y="217"/>
                  </a:lnTo>
                  <a:lnTo>
                    <a:pt x="336" y="217"/>
                  </a:lnTo>
                  <a:lnTo>
                    <a:pt x="337" y="217"/>
                  </a:lnTo>
                  <a:lnTo>
                    <a:pt x="337" y="217"/>
                  </a:lnTo>
                  <a:lnTo>
                    <a:pt x="338" y="217"/>
                  </a:lnTo>
                  <a:lnTo>
                    <a:pt x="338" y="217"/>
                  </a:lnTo>
                  <a:lnTo>
                    <a:pt x="339" y="218"/>
                  </a:lnTo>
                  <a:lnTo>
                    <a:pt x="339" y="218"/>
                  </a:lnTo>
                  <a:lnTo>
                    <a:pt x="340" y="218"/>
                  </a:lnTo>
                  <a:lnTo>
                    <a:pt x="340" y="218"/>
                  </a:lnTo>
                  <a:lnTo>
                    <a:pt x="341" y="218"/>
                  </a:lnTo>
                  <a:lnTo>
                    <a:pt x="341" y="218"/>
                  </a:lnTo>
                  <a:lnTo>
                    <a:pt x="342" y="218"/>
                  </a:lnTo>
                  <a:lnTo>
                    <a:pt x="342" y="218"/>
                  </a:lnTo>
                  <a:lnTo>
                    <a:pt x="343" y="218"/>
                  </a:lnTo>
                  <a:lnTo>
                    <a:pt x="343" y="218"/>
                  </a:lnTo>
                  <a:lnTo>
                    <a:pt x="344" y="218"/>
                  </a:lnTo>
                  <a:lnTo>
                    <a:pt x="344" y="218"/>
                  </a:lnTo>
                  <a:lnTo>
                    <a:pt x="345" y="218"/>
                  </a:lnTo>
                  <a:lnTo>
                    <a:pt x="345" y="219"/>
                  </a:lnTo>
                  <a:lnTo>
                    <a:pt x="346" y="219"/>
                  </a:lnTo>
                  <a:lnTo>
                    <a:pt x="346" y="219"/>
                  </a:lnTo>
                  <a:lnTo>
                    <a:pt x="347" y="219"/>
                  </a:lnTo>
                  <a:lnTo>
                    <a:pt x="347" y="219"/>
                  </a:lnTo>
                  <a:lnTo>
                    <a:pt x="348" y="219"/>
                  </a:lnTo>
                  <a:lnTo>
                    <a:pt x="348" y="219"/>
                  </a:lnTo>
                  <a:lnTo>
                    <a:pt x="349" y="219"/>
                  </a:lnTo>
                  <a:lnTo>
                    <a:pt x="349" y="219"/>
                  </a:lnTo>
                  <a:lnTo>
                    <a:pt x="350" y="219"/>
                  </a:lnTo>
                  <a:lnTo>
                    <a:pt x="350" y="219"/>
                  </a:lnTo>
                  <a:lnTo>
                    <a:pt x="351" y="219"/>
                  </a:lnTo>
                  <a:lnTo>
                    <a:pt x="351" y="219"/>
                  </a:lnTo>
                  <a:lnTo>
                    <a:pt x="352" y="219"/>
                  </a:lnTo>
                  <a:lnTo>
                    <a:pt x="352" y="219"/>
                  </a:lnTo>
                  <a:lnTo>
                    <a:pt x="353" y="219"/>
                  </a:lnTo>
                  <a:lnTo>
                    <a:pt x="353" y="219"/>
                  </a:lnTo>
                  <a:lnTo>
                    <a:pt x="354" y="219"/>
                  </a:lnTo>
                  <a:lnTo>
                    <a:pt x="354" y="219"/>
                  </a:lnTo>
                  <a:lnTo>
                    <a:pt x="355" y="219"/>
                  </a:lnTo>
                  <a:lnTo>
                    <a:pt x="355" y="218"/>
                  </a:lnTo>
                  <a:lnTo>
                    <a:pt x="356" y="218"/>
                  </a:lnTo>
                  <a:lnTo>
                    <a:pt x="356" y="218"/>
                  </a:lnTo>
                  <a:lnTo>
                    <a:pt x="357" y="218"/>
                  </a:lnTo>
                  <a:lnTo>
                    <a:pt x="357" y="218"/>
                  </a:lnTo>
                  <a:lnTo>
                    <a:pt x="358" y="218"/>
                  </a:lnTo>
                  <a:lnTo>
                    <a:pt x="358" y="218"/>
                  </a:lnTo>
                  <a:lnTo>
                    <a:pt x="359" y="218"/>
                  </a:lnTo>
                  <a:lnTo>
                    <a:pt x="359" y="217"/>
                  </a:lnTo>
                  <a:lnTo>
                    <a:pt x="360" y="217"/>
                  </a:lnTo>
                  <a:lnTo>
                    <a:pt x="360" y="217"/>
                  </a:lnTo>
                  <a:lnTo>
                    <a:pt x="361" y="217"/>
                  </a:lnTo>
                  <a:lnTo>
                    <a:pt x="361" y="217"/>
                  </a:lnTo>
                  <a:lnTo>
                    <a:pt x="362" y="217"/>
                  </a:lnTo>
                  <a:lnTo>
                    <a:pt x="362" y="216"/>
                  </a:lnTo>
                  <a:lnTo>
                    <a:pt x="363" y="216"/>
                  </a:lnTo>
                  <a:lnTo>
                    <a:pt x="363" y="216"/>
                  </a:lnTo>
                  <a:lnTo>
                    <a:pt x="364" y="216"/>
                  </a:lnTo>
                  <a:lnTo>
                    <a:pt x="364" y="216"/>
                  </a:lnTo>
                  <a:lnTo>
                    <a:pt x="365" y="215"/>
                  </a:lnTo>
                  <a:lnTo>
                    <a:pt x="365" y="215"/>
                  </a:lnTo>
                  <a:lnTo>
                    <a:pt x="366" y="215"/>
                  </a:lnTo>
                  <a:lnTo>
                    <a:pt x="366" y="215"/>
                  </a:lnTo>
                  <a:lnTo>
                    <a:pt x="367" y="215"/>
                  </a:lnTo>
                  <a:lnTo>
                    <a:pt x="367" y="215"/>
                  </a:lnTo>
                  <a:lnTo>
                    <a:pt x="368" y="215"/>
                  </a:lnTo>
                  <a:lnTo>
                    <a:pt x="368" y="215"/>
                  </a:lnTo>
                  <a:lnTo>
                    <a:pt x="369" y="215"/>
                  </a:lnTo>
                  <a:lnTo>
                    <a:pt x="369" y="215"/>
                  </a:lnTo>
                  <a:lnTo>
                    <a:pt x="370" y="215"/>
                  </a:lnTo>
                  <a:lnTo>
                    <a:pt x="370" y="215"/>
                  </a:lnTo>
                  <a:lnTo>
                    <a:pt x="371" y="215"/>
                  </a:lnTo>
                  <a:lnTo>
                    <a:pt x="371" y="215"/>
                  </a:lnTo>
                  <a:lnTo>
                    <a:pt x="372" y="215"/>
                  </a:lnTo>
                  <a:lnTo>
                    <a:pt x="372" y="215"/>
                  </a:lnTo>
                  <a:lnTo>
                    <a:pt x="373" y="215"/>
                  </a:lnTo>
                  <a:lnTo>
                    <a:pt x="373" y="215"/>
                  </a:lnTo>
                  <a:lnTo>
                    <a:pt x="374" y="215"/>
                  </a:lnTo>
                  <a:lnTo>
                    <a:pt x="374" y="215"/>
                  </a:lnTo>
                  <a:lnTo>
                    <a:pt x="375" y="215"/>
                  </a:lnTo>
                  <a:lnTo>
                    <a:pt x="375" y="216"/>
                  </a:lnTo>
                  <a:lnTo>
                    <a:pt x="376" y="216"/>
                  </a:lnTo>
                  <a:lnTo>
                    <a:pt x="376" y="216"/>
                  </a:lnTo>
                  <a:lnTo>
                    <a:pt x="377" y="216"/>
                  </a:lnTo>
                  <a:lnTo>
                    <a:pt x="377" y="216"/>
                  </a:lnTo>
                  <a:lnTo>
                    <a:pt x="378" y="216"/>
                  </a:lnTo>
                  <a:lnTo>
                    <a:pt x="378" y="216"/>
                  </a:lnTo>
                  <a:lnTo>
                    <a:pt x="379" y="217"/>
                  </a:lnTo>
                  <a:lnTo>
                    <a:pt x="379" y="217"/>
                  </a:lnTo>
                  <a:lnTo>
                    <a:pt x="380" y="217"/>
                  </a:lnTo>
                  <a:lnTo>
                    <a:pt x="380" y="217"/>
                  </a:lnTo>
                  <a:lnTo>
                    <a:pt x="381" y="217"/>
                  </a:lnTo>
                  <a:lnTo>
                    <a:pt x="381" y="217"/>
                  </a:lnTo>
                  <a:lnTo>
                    <a:pt x="382" y="217"/>
                  </a:lnTo>
                  <a:lnTo>
                    <a:pt x="382" y="217"/>
                  </a:lnTo>
                  <a:lnTo>
                    <a:pt x="383" y="217"/>
                  </a:lnTo>
                  <a:lnTo>
                    <a:pt x="383" y="217"/>
                  </a:lnTo>
                  <a:lnTo>
                    <a:pt x="384" y="217"/>
                  </a:lnTo>
                  <a:lnTo>
                    <a:pt x="384" y="217"/>
                  </a:lnTo>
                  <a:lnTo>
                    <a:pt x="385" y="217"/>
                  </a:lnTo>
                  <a:lnTo>
                    <a:pt x="385" y="217"/>
                  </a:lnTo>
                  <a:lnTo>
                    <a:pt x="386" y="217"/>
                  </a:lnTo>
                  <a:lnTo>
                    <a:pt x="386" y="217"/>
                  </a:lnTo>
                  <a:lnTo>
                    <a:pt x="387" y="216"/>
                  </a:lnTo>
                  <a:lnTo>
                    <a:pt x="387" y="216"/>
                  </a:lnTo>
                  <a:lnTo>
                    <a:pt x="388" y="216"/>
                  </a:lnTo>
                  <a:lnTo>
                    <a:pt x="388" y="215"/>
                  </a:lnTo>
                  <a:lnTo>
                    <a:pt x="389" y="215"/>
                  </a:lnTo>
                  <a:lnTo>
                    <a:pt x="389" y="214"/>
                  </a:lnTo>
                  <a:lnTo>
                    <a:pt x="390" y="213"/>
                  </a:lnTo>
                  <a:lnTo>
                    <a:pt x="390" y="212"/>
                  </a:lnTo>
                  <a:lnTo>
                    <a:pt x="391" y="212"/>
                  </a:lnTo>
                  <a:lnTo>
                    <a:pt x="391" y="211"/>
                  </a:lnTo>
                  <a:lnTo>
                    <a:pt x="392" y="210"/>
                  </a:lnTo>
                  <a:lnTo>
                    <a:pt x="392" y="209"/>
                  </a:lnTo>
                  <a:lnTo>
                    <a:pt x="393" y="208"/>
                  </a:lnTo>
                  <a:lnTo>
                    <a:pt x="393" y="207"/>
                  </a:lnTo>
                  <a:lnTo>
                    <a:pt x="394" y="206"/>
                  </a:lnTo>
                  <a:lnTo>
                    <a:pt x="394" y="205"/>
                  </a:lnTo>
                  <a:lnTo>
                    <a:pt x="395" y="204"/>
                  </a:lnTo>
                  <a:lnTo>
                    <a:pt x="395" y="203"/>
                  </a:lnTo>
                  <a:lnTo>
                    <a:pt x="396" y="201"/>
                  </a:lnTo>
                  <a:lnTo>
                    <a:pt x="396" y="200"/>
                  </a:lnTo>
                  <a:lnTo>
                    <a:pt x="397" y="199"/>
                  </a:lnTo>
                  <a:lnTo>
                    <a:pt x="397" y="198"/>
                  </a:lnTo>
                  <a:lnTo>
                    <a:pt x="398" y="196"/>
                  </a:lnTo>
                  <a:lnTo>
                    <a:pt x="398" y="194"/>
                  </a:lnTo>
                  <a:lnTo>
                    <a:pt x="399" y="193"/>
                  </a:lnTo>
                  <a:lnTo>
                    <a:pt x="399" y="192"/>
                  </a:lnTo>
                  <a:lnTo>
                    <a:pt x="400" y="191"/>
                  </a:lnTo>
                  <a:lnTo>
                    <a:pt x="400" y="190"/>
                  </a:lnTo>
                  <a:lnTo>
                    <a:pt x="401" y="189"/>
                  </a:lnTo>
                  <a:lnTo>
                    <a:pt x="401" y="188"/>
                  </a:lnTo>
                  <a:lnTo>
                    <a:pt x="402" y="187"/>
                  </a:lnTo>
                  <a:lnTo>
                    <a:pt x="402" y="186"/>
                  </a:lnTo>
                  <a:lnTo>
                    <a:pt x="403" y="186"/>
                  </a:lnTo>
                  <a:lnTo>
                    <a:pt x="403" y="185"/>
                  </a:lnTo>
                  <a:lnTo>
                    <a:pt x="404" y="185"/>
                  </a:lnTo>
                  <a:lnTo>
                    <a:pt x="404" y="184"/>
                  </a:lnTo>
                  <a:lnTo>
                    <a:pt x="405" y="184"/>
                  </a:lnTo>
                  <a:lnTo>
                    <a:pt x="405" y="184"/>
                  </a:lnTo>
                  <a:lnTo>
                    <a:pt x="406" y="184"/>
                  </a:lnTo>
                  <a:lnTo>
                    <a:pt x="406" y="185"/>
                  </a:lnTo>
                  <a:lnTo>
                    <a:pt x="407" y="185"/>
                  </a:lnTo>
                  <a:lnTo>
                    <a:pt x="407" y="186"/>
                  </a:lnTo>
                  <a:lnTo>
                    <a:pt x="408" y="187"/>
                  </a:lnTo>
                  <a:lnTo>
                    <a:pt x="408" y="187"/>
                  </a:lnTo>
                  <a:lnTo>
                    <a:pt x="409" y="188"/>
                  </a:lnTo>
                  <a:lnTo>
                    <a:pt x="409" y="189"/>
                  </a:lnTo>
                  <a:lnTo>
                    <a:pt x="410" y="190"/>
                  </a:lnTo>
                  <a:lnTo>
                    <a:pt x="410" y="191"/>
                  </a:lnTo>
                  <a:lnTo>
                    <a:pt x="411" y="192"/>
                  </a:lnTo>
                  <a:lnTo>
                    <a:pt x="411" y="193"/>
                  </a:lnTo>
                  <a:lnTo>
                    <a:pt x="412" y="195"/>
                  </a:lnTo>
                  <a:lnTo>
                    <a:pt x="412" y="196"/>
                  </a:lnTo>
                  <a:lnTo>
                    <a:pt x="413" y="197"/>
                  </a:lnTo>
                  <a:lnTo>
                    <a:pt x="413" y="198"/>
                  </a:lnTo>
                  <a:lnTo>
                    <a:pt x="414" y="199"/>
                  </a:lnTo>
                  <a:lnTo>
                    <a:pt x="414" y="200"/>
                  </a:lnTo>
                  <a:lnTo>
                    <a:pt x="415" y="202"/>
                  </a:lnTo>
                  <a:lnTo>
                    <a:pt x="415" y="203"/>
                  </a:lnTo>
                  <a:lnTo>
                    <a:pt x="416" y="204"/>
                  </a:lnTo>
                  <a:lnTo>
                    <a:pt x="416" y="205"/>
                  </a:lnTo>
                  <a:lnTo>
                    <a:pt x="417" y="206"/>
                  </a:lnTo>
                  <a:lnTo>
                    <a:pt x="417" y="207"/>
                  </a:lnTo>
                  <a:lnTo>
                    <a:pt x="418" y="208"/>
                  </a:lnTo>
                  <a:lnTo>
                    <a:pt x="418" y="208"/>
                  </a:lnTo>
                  <a:lnTo>
                    <a:pt x="419" y="208"/>
                  </a:lnTo>
                  <a:lnTo>
                    <a:pt x="419" y="209"/>
                  </a:lnTo>
                  <a:lnTo>
                    <a:pt x="420" y="209"/>
                  </a:lnTo>
                  <a:lnTo>
                    <a:pt x="420" y="209"/>
                  </a:lnTo>
                  <a:lnTo>
                    <a:pt x="421" y="209"/>
                  </a:lnTo>
                  <a:lnTo>
                    <a:pt x="421" y="208"/>
                  </a:lnTo>
                  <a:lnTo>
                    <a:pt x="422" y="208"/>
                  </a:lnTo>
                  <a:lnTo>
                    <a:pt x="422" y="207"/>
                  </a:lnTo>
                  <a:lnTo>
                    <a:pt x="423" y="207"/>
                  </a:lnTo>
                  <a:lnTo>
                    <a:pt x="423" y="206"/>
                  </a:lnTo>
                  <a:lnTo>
                    <a:pt x="424" y="205"/>
                  </a:lnTo>
                  <a:lnTo>
                    <a:pt x="424" y="203"/>
                  </a:lnTo>
                  <a:lnTo>
                    <a:pt x="425" y="202"/>
                  </a:lnTo>
                  <a:lnTo>
                    <a:pt x="425" y="200"/>
                  </a:lnTo>
                  <a:lnTo>
                    <a:pt x="426" y="198"/>
                  </a:lnTo>
                  <a:lnTo>
                    <a:pt x="426" y="194"/>
                  </a:lnTo>
                  <a:lnTo>
                    <a:pt x="427" y="192"/>
                  </a:lnTo>
                  <a:lnTo>
                    <a:pt x="427" y="190"/>
                  </a:lnTo>
                  <a:lnTo>
                    <a:pt x="428" y="187"/>
                  </a:lnTo>
                  <a:lnTo>
                    <a:pt x="428" y="184"/>
                  </a:lnTo>
                  <a:lnTo>
                    <a:pt x="429" y="181"/>
                  </a:lnTo>
                  <a:lnTo>
                    <a:pt x="429" y="178"/>
                  </a:lnTo>
                  <a:lnTo>
                    <a:pt x="430" y="175"/>
                  </a:lnTo>
                  <a:lnTo>
                    <a:pt x="430" y="171"/>
                  </a:lnTo>
                  <a:lnTo>
                    <a:pt x="431" y="168"/>
                  </a:lnTo>
                  <a:lnTo>
                    <a:pt x="431" y="164"/>
                  </a:lnTo>
                  <a:lnTo>
                    <a:pt x="432" y="161"/>
                  </a:lnTo>
                  <a:lnTo>
                    <a:pt x="432" y="157"/>
                  </a:lnTo>
                  <a:lnTo>
                    <a:pt x="433" y="154"/>
                  </a:lnTo>
                  <a:lnTo>
                    <a:pt x="433" y="150"/>
                  </a:lnTo>
                  <a:lnTo>
                    <a:pt x="434" y="147"/>
                  </a:lnTo>
                  <a:lnTo>
                    <a:pt x="434" y="143"/>
                  </a:lnTo>
                  <a:lnTo>
                    <a:pt x="435" y="140"/>
                  </a:lnTo>
                  <a:lnTo>
                    <a:pt x="435" y="134"/>
                  </a:lnTo>
                  <a:lnTo>
                    <a:pt x="436" y="131"/>
                  </a:lnTo>
                  <a:lnTo>
                    <a:pt x="436" y="128"/>
                  </a:lnTo>
                  <a:lnTo>
                    <a:pt x="437" y="126"/>
                  </a:lnTo>
                  <a:lnTo>
                    <a:pt x="437" y="124"/>
                  </a:lnTo>
                  <a:lnTo>
                    <a:pt x="438" y="122"/>
                  </a:lnTo>
                  <a:lnTo>
                    <a:pt x="438" y="121"/>
                  </a:lnTo>
                  <a:lnTo>
                    <a:pt x="439" y="119"/>
                  </a:lnTo>
                  <a:lnTo>
                    <a:pt x="439" y="119"/>
                  </a:lnTo>
                  <a:lnTo>
                    <a:pt x="440" y="118"/>
                  </a:lnTo>
                  <a:lnTo>
                    <a:pt x="440" y="118"/>
                  </a:lnTo>
                  <a:lnTo>
                    <a:pt x="441" y="118"/>
                  </a:lnTo>
                  <a:lnTo>
                    <a:pt x="441" y="119"/>
                  </a:lnTo>
                  <a:lnTo>
                    <a:pt x="442" y="120"/>
                  </a:lnTo>
                  <a:lnTo>
                    <a:pt x="442" y="121"/>
                  </a:lnTo>
                  <a:lnTo>
                    <a:pt x="443" y="123"/>
                  </a:lnTo>
                  <a:lnTo>
                    <a:pt x="443" y="125"/>
                  </a:lnTo>
                  <a:lnTo>
                    <a:pt x="444" y="127"/>
                  </a:lnTo>
                  <a:lnTo>
                    <a:pt x="444" y="132"/>
                  </a:lnTo>
                  <a:lnTo>
                    <a:pt x="445" y="135"/>
                  </a:lnTo>
                  <a:lnTo>
                    <a:pt x="445" y="138"/>
                  </a:lnTo>
                  <a:lnTo>
                    <a:pt x="446" y="141"/>
                  </a:lnTo>
                  <a:lnTo>
                    <a:pt x="446" y="144"/>
                  </a:lnTo>
                  <a:lnTo>
                    <a:pt x="447" y="148"/>
                  </a:lnTo>
                  <a:lnTo>
                    <a:pt x="447" y="151"/>
                  </a:lnTo>
                  <a:lnTo>
                    <a:pt x="448" y="155"/>
                  </a:lnTo>
                  <a:lnTo>
                    <a:pt x="448" y="158"/>
                  </a:lnTo>
                  <a:lnTo>
                    <a:pt x="449" y="161"/>
                  </a:lnTo>
                  <a:lnTo>
                    <a:pt x="449" y="165"/>
                  </a:lnTo>
                  <a:lnTo>
                    <a:pt x="450" y="168"/>
                  </a:lnTo>
                  <a:lnTo>
                    <a:pt x="450" y="171"/>
                  </a:lnTo>
                  <a:lnTo>
                    <a:pt x="451" y="174"/>
                  </a:lnTo>
                  <a:lnTo>
                    <a:pt x="451" y="177"/>
                  </a:lnTo>
                  <a:lnTo>
                    <a:pt x="452" y="180"/>
                  </a:lnTo>
                  <a:lnTo>
                    <a:pt x="452" y="183"/>
                  </a:lnTo>
                  <a:lnTo>
                    <a:pt x="453" y="185"/>
                  </a:lnTo>
                  <a:lnTo>
                    <a:pt x="453" y="189"/>
                  </a:lnTo>
                  <a:lnTo>
                    <a:pt x="454" y="191"/>
                  </a:lnTo>
                  <a:lnTo>
                    <a:pt x="454" y="192"/>
                  </a:lnTo>
                  <a:lnTo>
                    <a:pt x="455" y="193"/>
                  </a:lnTo>
                  <a:lnTo>
                    <a:pt x="455" y="194"/>
                  </a:lnTo>
                  <a:lnTo>
                    <a:pt x="456" y="194"/>
                  </a:lnTo>
                  <a:lnTo>
                    <a:pt x="456" y="194"/>
                  </a:lnTo>
                  <a:lnTo>
                    <a:pt x="457" y="194"/>
                  </a:lnTo>
                  <a:lnTo>
                    <a:pt x="457" y="193"/>
                  </a:lnTo>
                  <a:lnTo>
                    <a:pt x="458" y="192"/>
                  </a:lnTo>
                  <a:lnTo>
                    <a:pt x="458" y="191"/>
                  </a:lnTo>
                  <a:lnTo>
                    <a:pt x="459" y="189"/>
                  </a:lnTo>
                  <a:lnTo>
                    <a:pt x="459" y="187"/>
                  </a:lnTo>
                  <a:lnTo>
                    <a:pt x="460" y="185"/>
                  </a:lnTo>
                  <a:lnTo>
                    <a:pt x="460" y="182"/>
                  </a:lnTo>
                  <a:lnTo>
                    <a:pt x="461" y="179"/>
                  </a:lnTo>
                  <a:lnTo>
                    <a:pt x="461" y="176"/>
                  </a:lnTo>
                  <a:lnTo>
                    <a:pt x="462" y="172"/>
                  </a:lnTo>
                  <a:lnTo>
                    <a:pt x="462" y="168"/>
                  </a:lnTo>
                  <a:lnTo>
                    <a:pt x="463" y="163"/>
                  </a:lnTo>
                  <a:lnTo>
                    <a:pt x="463" y="154"/>
                  </a:lnTo>
                  <a:lnTo>
                    <a:pt x="464" y="148"/>
                  </a:lnTo>
                  <a:lnTo>
                    <a:pt x="464" y="142"/>
                  </a:lnTo>
                  <a:lnTo>
                    <a:pt x="465" y="137"/>
                  </a:lnTo>
                  <a:lnTo>
                    <a:pt x="465" y="130"/>
                  </a:lnTo>
                  <a:lnTo>
                    <a:pt x="466" y="124"/>
                  </a:lnTo>
                  <a:lnTo>
                    <a:pt x="466" y="118"/>
                  </a:lnTo>
                  <a:lnTo>
                    <a:pt x="467" y="111"/>
                  </a:lnTo>
                  <a:lnTo>
                    <a:pt x="467" y="105"/>
                  </a:lnTo>
                  <a:lnTo>
                    <a:pt x="468" y="98"/>
                  </a:lnTo>
                  <a:lnTo>
                    <a:pt x="468" y="91"/>
                  </a:lnTo>
                  <a:lnTo>
                    <a:pt x="469" y="85"/>
                  </a:lnTo>
                  <a:lnTo>
                    <a:pt x="469" y="79"/>
                  </a:lnTo>
                  <a:lnTo>
                    <a:pt x="470" y="73"/>
                  </a:lnTo>
                  <a:lnTo>
                    <a:pt x="470" y="67"/>
                  </a:lnTo>
                  <a:lnTo>
                    <a:pt x="471" y="61"/>
                  </a:lnTo>
                  <a:lnTo>
                    <a:pt x="471" y="56"/>
                  </a:lnTo>
                  <a:lnTo>
                    <a:pt x="472" y="51"/>
                  </a:lnTo>
                  <a:lnTo>
                    <a:pt x="472" y="43"/>
                  </a:lnTo>
                  <a:lnTo>
                    <a:pt x="473" y="40"/>
                  </a:lnTo>
                  <a:lnTo>
                    <a:pt x="473" y="37"/>
                  </a:lnTo>
                  <a:lnTo>
                    <a:pt x="474" y="35"/>
                  </a:lnTo>
                  <a:lnTo>
                    <a:pt x="474" y="34"/>
                  </a:lnTo>
                  <a:lnTo>
                    <a:pt x="475" y="33"/>
                  </a:lnTo>
                  <a:lnTo>
                    <a:pt x="475" y="33"/>
                  </a:lnTo>
                  <a:lnTo>
                    <a:pt x="476" y="33"/>
                  </a:lnTo>
                  <a:lnTo>
                    <a:pt x="476" y="34"/>
                  </a:lnTo>
                  <a:lnTo>
                    <a:pt x="477" y="36"/>
                  </a:lnTo>
                  <a:lnTo>
                    <a:pt x="477" y="38"/>
                  </a:lnTo>
                  <a:lnTo>
                    <a:pt x="478" y="41"/>
                  </a:lnTo>
                  <a:lnTo>
                    <a:pt x="478" y="44"/>
                  </a:lnTo>
                  <a:lnTo>
                    <a:pt x="479" y="48"/>
                  </a:lnTo>
                  <a:lnTo>
                    <a:pt x="479" y="53"/>
                  </a:lnTo>
                  <a:lnTo>
                    <a:pt x="480" y="58"/>
                  </a:lnTo>
                  <a:lnTo>
                    <a:pt x="480" y="63"/>
                  </a:lnTo>
                  <a:lnTo>
                    <a:pt x="481" y="69"/>
                  </a:lnTo>
                  <a:lnTo>
                    <a:pt x="481" y="75"/>
                  </a:lnTo>
                  <a:lnTo>
                    <a:pt x="482" y="81"/>
                  </a:lnTo>
                  <a:lnTo>
                    <a:pt x="482" y="94"/>
                  </a:lnTo>
                  <a:lnTo>
                    <a:pt x="483" y="100"/>
                  </a:lnTo>
                  <a:lnTo>
                    <a:pt x="483" y="107"/>
                  </a:lnTo>
                  <a:lnTo>
                    <a:pt x="484" y="113"/>
                  </a:lnTo>
                  <a:lnTo>
                    <a:pt x="484" y="119"/>
                  </a:lnTo>
                  <a:lnTo>
                    <a:pt x="485" y="126"/>
                  </a:lnTo>
                  <a:lnTo>
                    <a:pt x="485" y="132"/>
                  </a:lnTo>
                  <a:lnTo>
                    <a:pt x="486" y="138"/>
                  </a:lnTo>
                  <a:lnTo>
                    <a:pt x="486" y="143"/>
                  </a:lnTo>
                  <a:lnTo>
                    <a:pt x="487" y="149"/>
                  </a:lnTo>
                  <a:lnTo>
                    <a:pt x="487" y="154"/>
                  </a:lnTo>
                  <a:lnTo>
                    <a:pt x="488" y="158"/>
                  </a:lnTo>
                  <a:lnTo>
                    <a:pt x="488" y="162"/>
                  </a:lnTo>
                  <a:lnTo>
                    <a:pt x="489" y="166"/>
                  </a:lnTo>
                  <a:lnTo>
                    <a:pt x="489" y="170"/>
                  </a:lnTo>
                  <a:lnTo>
                    <a:pt x="490" y="173"/>
                  </a:lnTo>
                  <a:lnTo>
                    <a:pt x="490" y="176"/>
                  </a:lnTo>
                  <a:lnTo>
                    <a:pt x="491" y="178"/>
                  </a:lnTo>
                  <a:lnTo>
                    <a:pt x="491" y="181"/>
                  </a:lnTo>
                  <a:lnTo>
                    <a:pt x="492" y="181"/>
                  </a:lnTo>
                  <a:lnTo>
                    <a:pt x="492" y="182"/>
                  </a:lnTo>
                  <a:lnTo>
                    <a:pt x="493" y="181"/>
                  </a:lnTo>
                  <a:lnTo>
                    <a:pt x="493" y="181"/>
                  </a:lnTo>
                  <a:lnTo>
                    <a:pt x="494" y="179"/>
                  </a:lnTo>
                  <a:lnTo>
                    <a:pt x="494" y="178"/>
                  </a:lnTo>
                  <a:lnTo>
                    <a:pt x="495" y="175"/>
                  </a:lnTo>
                  <a:lnTo>
                    <a:pt x="495" y="173"/>
                  </a:lnTo>
                  <a:lnTo>
                    <a:pt x="496" y="170"/>
                  </a:lnTo>
                  <a:lnTo>
                    <a:pt x="496" y="166"/>
                  </a:lnTo>
                  <a:lnTo>
                    <a:pt x="497" y="162"/>
                  </a:lnTo>
                  <a:lnTo>
                    <a:pt x="497" y="157"/>
                  </a:lnTo>
                  <a:lnTo>
                    <a:pt x="498" y="152"/>
                  </a:lnTo>
                  <a:lnTo>
                    <a:pt x="498" y="147"/>
                  </a:lnTo>
                  <a:lnTo>
                    <a:pt x="499" y="141"/>
                  </a:lnTo>
                  <a:lnTo>
                    <a:pt x="499" y="135"/>
                  </a:lnTo>
                  <a:lnTo>
                    <a:pt x="500" y="128"/>
                  </a:lnTo>
                  <a:lnTo>
                    <a:pt x="500" y="121"/>
                  </a:lnTo>
                  <a:lnTo>
                    <a:pt x="501" y="114"/>
                  </a:lnTo>
                  <a:lnTo>
                    <a:pt x="501" y="100"/>
                  </a:lnTo>
                  <a:lnTo>
                    <a:pt x="502" y="92"/>
                  </a:lnTo>
                  <a:lnTo>
                    <a:pt x="502" y="84"/>
                  </a:lnTo>
                  <a:lnTo>
                    <a:pt x="503" y="77"/>
                  </a:lnTo>
                  <a:lnTo>
                    <a:pt x="503" y="69"/>
                  </a:lnTo>
                  <a:lnTo>
                    <a:pt x="504" y="61"/>
                  </a:lnTo>
                  <a:lnTo>
                    <a:pt x="504" y="54"/>
                  </a:lnTo>
                  <a:lnTo>
                    <a:pt x="505" y="47"/>
                  </a:lnTo>
                  <a:lnTo>
                    <a:pt x="505" y="40"/>
                  </a:lnTo>
                  <a:lnTo>
                    <a:pt x="506" y="34"/>
                  </a:lnTo>
                  <a:lnTo>
                    <a:pt x="506" y="28"/>
                  </a:lnTo>
                  <a:lnTo>
                    <a:pt x="507" y="22"/>
                  </a:lnTo>
                  <a:lnTo>
                    <a:pt x="507" y="17"/>
                  </a:lnTo>
                  <a:lnTo>
                    <a:pt x="508" y="13"/>
                  </a:lnTo>
                  <a:lnTo>
                    <a:pt x="508" y="9"/>
                  </a:lnTo>
                  <a:lnTo>
                    <a:pt x="509" y="6"/>
                  </a:lnTo>
                  <a:lnTo>
                    <a:pt x="509" y="3"/>
                  </a:lnTo>
                  <a:lnTo>
                    <a:pt x="510" y="2"/>
                  </a:lnTo>
                  <a:lnTo>
                    <a:pt x="510" y="0"/>
                  </a:lnTo>
                  <a:lnTo>
                    <a:pt x="511" y="1"/>
                  </a:lnTo>
                  <a:lnTo>
                    <a:pt x="511" y="2"/>
                  </a:lnTo>
                  <a:lnTo>
                    <a:pt x="512" y="4"/>
                  </a:lnTo>
                  <a:lnTo>
                    <a:pt x="512" y="7"/>
                  </a:lnTo>
                  <a:lnTo>
                    <a:pt x="513" y="11"/>
                  </a:lnTo>
                  <a:lnTo>
                    <a:pt x="513" y="15"/>
                  </a:lnTo>
                  <a:lnTo>
                    <a:pt x="514" y="19"/>
                  </a:lnTo>
                  <a:lnTo>
                    <a:pt x="514" y="25"/>
                  </a:lnTo>
                  <a:lnTo>
                    <a:pt x="515" y="30"/>
                  </a:lnTo>
                  <a:lnTo>
                    <a:pt x="515" y="37"/>
                  </a:lnTo>
                  <a:lnTo>
                    <a:pt x="516" y="43"/>
                  </a:lnTo>
                  <a:lnTo>
                    <a:pt x="516" y="50"/>
                  </a:lnTo>
                  <a:lnTo>
                    <a:pt x="517" y="57"/>
                  </a:lnTo>
                  <a:lnTo>
                    <a:pt x="517" y="65"/>
                  </a:lnTo>
                  <a:lnTo>
                    <a:pt x="518" y="72"/>
                  </a:lnTo>
                  <a:lnTo>
                    <a:pt x="518" y="80"/>
                  </a:lnTo>
                  <a:lnTo>
                    <a:pt x="519" y="88"/>
                  </a:lnTo>
                  <a:lnTo>
                    <a:pt x="519" y="95"/>
                  </a:lnTo>
                  <a:lnTo>
                    <a:pt x="520" y="103"/>
                  </a:lnTo>
                  <a:lnTo>
                    <a:pt x="520" y="117"/>
                  </a:lnTo>
                  <a:lnTo>
                    <a:pt x="521" y="124"/>
                  </a:lnTo>
                  <a:lnTo>
                    <a:pt x="521" y="131"/>
                  </a:lnTo>
                  <a:lnTo>
                    <a:pt x="522" y="137"/>
                  </a:lnTo>
                  <a:lnTo>
                    <a:pt x="522" y="143"/>
                  </a:lnTo>
                  <a:lnTo>
                    <a:pt x="523" y="149"/>
                  </a:lnTo>
                  <a:lnTo>
                    <a:pt x="523" y="154"/>
                  </a:lnTo>
                  <a:lnTo>
                    <a:pt x="524" y="159"/>
                  </a:lnTo>
                  <a:lnTo>
                    <a:pt x="524" y="163"/>
                  </a:lnTo>
                  <a:lnTo>
                    <a:pt x="525" y="167"/>
                  </a:lnTo>
                  <a:lnTo>
                    <a:pt x="525" y="170"/>
                  </a:lnTo>
                  <a:lnTo>
                    <a:pt x="526" y="173"/>
                  </a:lnTo>
                  <a:lnTo>
                    <a:pt x="526" y="176"/>
                  </a:lnTo>
                  <a:lnTo>
                    <a:pt x="527" y="178"/>
                  </a:lnTo>
                  <a:lnTo>
                    <a:pt x="527" y="179"/>
                  </a:lnTo>
                  <a:lnTo>
                    <a:pt x="528" y="180"/>
                  </a:lnTo>
                  <a:lnTo>
                    <a:pt x="528" y="180"/>
                  </a:lnTo>
                  <a:lnTo>
                    <a:pt x="529" y="180"/>
                  </a:lnTo>
                  <a:lnTo>
                    <a:pt x="529" y="179"/>
                  </a:lnTo>
                  <a:lnTo>
                    <a:pt x="530" y="178"/>
                  </a:lnTo>
                  <a:lnTo>
                    <a:pt x="530" y="174"/>
                  </a:lnTo>
                  <a:lnTo>
                    <a:pt x="531" y="172"/>
                  </a:lnTo>
                  <a:lnTo>
                    <a:pt x="531" y="169"/>
                  </a:lnTo>
                  <a:lnTo>
                    <a:pt x="532" y="165"/>
                  </a:lnTo>
                  <a:lnTo>
                    <a:pt x="532" y="161"/>
                  </a:lnTo>
                  <a:lnTo>
                    <a:pt x="533" y="157"/>
                  </a:lnTo>
                  <a:lnTo>
                    <a:pt x="533" y="152"/>
                  </a:lnTo>
                  <a:lnTo>
                    <a:pt x="534" y="147"/>
                  </a:lnTo>
                  <a:lnTo>
                    <a:pt x="534" y="141"/>
                  </a:lnTo>
                  <a:lnTo>
                    <a:pt x="535" y="135"/>
                  </a:lnTo>
                  <a:lnTo>
                    <a:pt x="535" y="129"/>
                  </a:lnTo>
                  <a:lnTo>
                    <a:pt x="536" y="123"/>
                  </a:lnTo>
                  <a:lnTo>
                    <a:pt x="536" y="116"/>
                  </a:lnTo>
                  <a:lnTo>
                    <a:pt x="537" y="109"/>
                  </a:lnTo>
                  <a:lnTo>
                    <a:pt x="537" y="103"/>
                  </a:lnTo>
                  <a:lnTo>
                    <a:pt x="538" y="96"/>
                  </a:lnTo>
                  <a:lnTo>
                    <a:pt x="538" y="89"/>
                  </a:lnTo>
                  <a:lnTo>
                    <a:pt x="539" y="82"/>
                  </a:lnTo>
                  <a:lnTo>
                    <a:pt x="539" y="68"/>
                  </a:lnTo>
                  <a:lnTo>
                    <a:pt x="540" y="62"/>
                  </a:lnTo>
                  <a:lnTo>
                    <a:pt x="540" y="56"/>
                  </a:lnTo>
                  <a:lnTo>
                    <a:pt x="541" y="50"/>
                  </a:lnTo>
                  <a:lnTo>
                    <a:pt x="541" y="45"/>
                  </a:lnTo>
                  <a:lnTo>
                    <a:pt x="542" y="40"/>
                  </a:lnTo>
                  <a:lnTo>
                    <a:pt x="542" y="35"/>
                  </a:lnTo>
                  <a:lnTo>
                    <a:pt x="543" y="31"/>
                  </a:lnTo>
                  <a:lnTo>
                    <a:pt x="543" y="28"/>
                  </a:lnTo>
                  <a:lnTo>
                    <a:pt x="544" y="25"/>
                  </a:lnTo>
                  <a:lnTo>
                    <a:pt x="544" y="23"/>
                  </a:lnTo>
                  <a:lnTo>
                    <a:pt x="545" y="22"/>
                  </a:lnTo>
                  <a:lnTo>
                    <a:pt x="545" y="21"/>
                  </a:lnTo>
                  <a:lnTo>
                    <a:pt x="546" y="21"/>
                  </a:lnTo>
                  <a:lnTo>
                    <a:pt x="546" y="21"/>
                  </a:lnTo>
                  <a:lnTo>
                    <a:pt x="547" y="23"/>
                  </a:lnTo>
                  <a:lnTo>
                    <a:pt x="547" y="25"/>
                  </a:lnTo>
                  <a:lnTo>
                    <a:pt x="548" y="27"/>
                  </a:lnTo>
                  <a:lnTo>
                    <a:pt x="548" y="30"/>
                  </a:lnTo>
                  <a:lnTo>
                    <a:pt x="549" y="34"/>
                  </a:lnTo>
                  <a:lnTo>
                    <a:pt x="549" y="43"/>
                  </a:lnTo>
                  <a:lnTo>
                    <a:pt x="550" y="49"/>
                  </a:lnTo>
                  <a:lnTo>
                    <a:pt x="550" y="54"/>
                  </a:lnTo>
                  <a:lnTo>
                    <a:pt x="551" y="60"/>
                  </a:lnTo>
                  <a:lnTo>
                    <a:pt x="551" y="67"/>
                  </a:lnTo>
                  <a:lnTo>
                    <a:pt x="552" y="73"/>
                  </a:lnTo>
                  <a:lnTo>
                    <a:pt x="552" y="80"/>
                  </a:lnTo>
                  <a:lnTo>
                    <a:pt x="553" y="87"/>
                  </a:lnTo>
                  <a:lnTo>
                    <a:pt x="553" y="94"/>
                  </a:lnTo>
                  <a:lnTo>
                    <a:pt x="554" y="101"/>
                  </a:lnTo>
                  <a:lnTo>
                    <a:pt x="554" y="108"/>
                  </a:lnTo>
                  <a:lnTo>
                    <a:pt x="555" y="115"/>
                  </a:lnTo>
                  <a:lnTo>
                    <a:pt x="555" y="122"/>
                  </a:lnTo>
                  <a:lnTo>
                    <a:pt x="556" y="128"/>
                  </a:lnTo>
                  <a:lnTo>
                    <a:pt x="556" y="134"/>
                  </a:lnTo>
                  <a:lnTo>
                    <a:pt x="557" y="140"/>
                  </a:lnTo>
                  <a:lnTo>
                    <a:pt x="557" y="146"/>
                  </a:lnTo>
                  <a:lnTo>
                    <a:pt x="558" y="152"/>
                  </a:lnTo>
                  <a:lnTo>
                    <a:pt x="558" y="157"/>
                  </a:lnTo>
                  <a:lnTo>
                    <a:pt x="559" y="162"/>
                  </a:lnTo>
                  <a:lnTo>
                    <a:pt x="559" y="170"/>
                  </a:lnTo>
                  <a:lnTo>
                    <a:pt x="560" y="174"/>
                  </a:lnTo>
                  <a:lnTo>
                    <a:pt x="560" y="177"/>
                  </a:lnTo>
                  <a:lnTo>
                    <a:pt x="561" y="180"/>
                  </a:lnTo>
                  <a:lnTo>
                    <a:pt x="561" y="182"/>
                  </a:lnTo>
                  <a:lnTo>
                    <a:pt x="562" y="184"/>
                  </a:lnTo>
                  <a:lnTo>
                    <a:pt x="562" y="186"/>
                  </a:lnTo>
                  <a:lnTo>
                    <a:pt x="563" y="187"/>
                  </a:lnTo>
                  <a:lnTo>
                    <a:pt x="563" y="187"/>
                  </a:lnTo>
                  <a:lnTo>
                    <a:pt x="564" y="188"/>
                  </a:lnTo>
                  <a:lnTo>
                    <a:pt x="564" y="188"/>
                  </a:lnTo>
                  <a:lnTo>
                    <a:pt x="565" y="187"/>
                  </a:lnTo>
                  <a:lnTo>
                    <a:pt x="565" y="186"/>
                  </a:lnTo>
                  <a:lnTo>
                    <a:pt x="566" y="185"/>
                  </a:lnTo>
                  <a:lnTo>
                    <a:pt x="566" y="183"/>
                  </a:lnTo>
                  <a:lnTo>
                    <a:pt x="567" y="181"/>
                  </a:lnTo>
                  <a:lnTo>
                    <a:pt x="567" y="179"/>
                  </a:lnTo>
                  <a:lnTo>
                    <a:pt x="568" y="176"/>
                  </a:lnTo>
                  <a:lnTo>
                    <a:pt x="568" y="173"/>
                  </a:lnTo>
                  <a:lnTo>
                    <a:pt x="569" y="169"/>
                  </a:lnTo>
                  <a:lnTo>
                    <a:pt x="569" y="162"/>
                  </a:lnTo>
                  <a:lnTo>
                    <a:pt x="570" y="158"/>
                  </a:lnTo>
                  <a:lnTo>
                    <a:pt x="570" y="153"/>
                  </a:lnTo>
                  <a:lnTo>
                    <a:pt x="571" y="149"/>
                  </a:lnTo>
                  <a:lnTo>
                    <a:pt x="571" y="144"/>
                  </a:lnTo>
                  <a:lnTo>
                    <a:pt x="572" y="139"/>
                  </a:lnTo>
                  <a:lnTo>
                    <a:pt x="572" y="134"/>
                  </a:lnTo>
                  <a:lnTo>
                    <a:pt x="573" y="129"/>
                  </a:lnTo>
                  <a:lnTo>
                    <a:pt x="573" y="124"/>
                  </a:lnTo>
                  <a:lnTo>
                    <a:pt x="574" y="119"/>
                  </a:lnTo>
                  <a:lnTo>
                    <a:pt x="574" y="115"/>
                  </a:lnTo>
                  <a:lnTo>
                    <a:pt x="575" y="110"/>
                  </a:lnTo>
                  <a:lnTo>
                    <a:pt x="575" y="105"/>
                  </a:lnTo>
                  <a:lnTo>
                    <a:pt x="576" y="101"/>
                  </a:lnTo>
                  <a:lnTo>
                    <a:pt x="576" y="97"/>
                  </a:lnTo>
                  <a:lnTo>
                    <a:pt x="577" y="93"/>
                  </a:lnTo>
                  <a:lnTo>
                    <a:pt x="577" y="89"/>
                  </a:lnTo>
                  <a:lnTo>
                    <a:pt x="578" y="86"/>
                  </a:lnTo>
                  <a:lnTo>
                    <a:pt x="578" y="84"/>
                  </a:lnTo>
                  <a:lnTo>
                    <a:pt x="579" y="81"/>
                  </a:lnTo>
                  <a:lnTo>
                    <a:pt x="579" y="78"/>
                  </a:lnTo>
                  <a:lnTo>
                    <a:pt x="580" y="77"/>
                  </a:lnTo>
                  <a:lnTo>
                    <a:pt x="580" y="76"/>
                  </a:lnTo>
                  <a:lnTo>
                    <a:pt x="581" y="76"/>
                  </a:lnTo>
                  <a:lnTo>
                    <a:pt x="581" y="77"/>
                  </a:lnTo>
                  <a:lnTo>
                    <a:pt x="582" y="78"/>
                  </a:lnTo>
                  <a:lnTo>
                    <a:pt x="582" y="79"/>
                  </a:lnTo>
                  <a:lnTo>
                    <a:pt x="583" y="81"/>
                  </a:lnTo>
                  <a:lnTo>
                    <a:pt x="583" y="84"/>
                  </a:lnTo>
                  <a:lnTo>
                    <a:pt x="584" y="87"/>
                  </a:lnTo>
                  <a:lnTo>
                    <a:pt x="584" y="90"/>
                  </a:lnTo>
                  <a:lnTo>
                    <a:pt x="585" y="93"/>
                  </a:lnTo>
                  <a:lnTo>
                    <a:pt x="585" y="97"/>
                  </a:lnTo>
                  <a:lnTo>
                    <a:pt x="586" y="101"/>
                  </a:lnTo>
                  <a:lnTo>
                    <a:pt x="586" y="106"/>
                  </a:lnTo>
                  <a:lnTo>
                    <a:pt x="587" y="110"/>
                  </a:lnTo>
                  <a:lnTo>
                    <a:pt x="587" y="115"/>
                  </a:lnTo>
                  <a:lnTo>
                    <a:pt x="588" y="120"/>
                  </a:lnTo>
                  <a:lnTo>
                    <a:pt x="588" y="125"/>
                  </a:lnTo>
                  <a:lnTo>
                    <a:pt x="589" y="130"/>
                  </a:lnTo>
                  <a:lnTo>
                    <a:pt x="589" y="140"/>
                  </a:lnTo>
                  <a:lnTo>
                    <a:pt x="590" y="145"/>
                  </a:lnTo>
                  <a:lnTo>
                    <a:pt x="590" y="150"/>
                  </a:lnTo>
                  <a:lnTo>
                    <a:pt x="591" y="155"/>
                  </a:lnTo>
                  <a:lnTo>
                    <a:pt x="591" y="159"/>
                  </a:lnTo>
                  <a:lnTo>
                    <a:pt x="592" y="163"/>
                  </a:lnTo>
                  <a:lnTo>
                    <a:pt x="592" y="168"/>
                  </a:lnTo>
                  <a:lnTo>
                    <a:pt x="593" y="171"/>
                  </a:lnTo>
                  <a:lnTo>
                    <a:pt x="593" y="175"/>
                  </a:lnTo>
                  <a:lnTo>
                    <a:pt x="594" y="179"/>
                  </a:lnTo>
                  <a:lnTo>
                    <a:pt x="594" y="182"/>
                  </a:lnTo>
                  <a:lnTo>
                    <a:pt x="595" y="185"/>
                  </a:lnTo>
                  <a:lnTo>
                    <a:pt x="595" y="187"/>
                  </a:lnTo>
                  <a:lnTo>
                    <a:pt x="596" y="189"/>
                  </a:lnTo>
                  <a:lnTo>
                    <a:pt x="596" y="191"/>
                  </a:lnTo>
                  <a:lnTo>
                    <a:pt x="597" y="193"/>
                  </a:lnTo>
                  <a:lnTo>
                    <a:pt x="597" y="194"/>
                  </a:lnTo>
                  <a:lnTo>
                    <a:pt x="598" y="196"/>
                  </a:lnTo>
                  <a:lnTo>
                    <a:pt x="598" y="196"/>
                  </a:lnTo>
                  <a:lnTo>
                    <a:pt x="599" y="197"/>
                  </a:lnTo>
                  <a:lnTo>
                    <a:pt x="599" y="197"/>
                  </a:lnTo>
                  <a:lnTo>
                    <a:pt x="600" y="197"/>
                  </a:lnTo>
                  <a:lnTo>
                    <a:pt x="600" y="196"/>
                  </a:lnTo>
                  <a:lnTo>
                    <a:pt x="601" y="195"/>
                  </a:lnTo>
                  <a:lnTo>
                    <a:pt x="601" y="194"/>
                  </a:lnTo>
                  <a:lnTo>
                    <a:pt x="602" y="192"/>
                  </a:lnTo>
                  <a:lnTo>
                    <a:pt x="602" y="191"/>
                  </a:lnTo>
                  <a:lnTo>
                    <a:pt x="603" y="189"/>
                  </a:lnTo>
                  <a:lnTo>
                    <a:pt x="603" y="187"/>
                  </a:lnTo>
                  <a:lnTo>
                    <a:pt x="604" y="184"/>
                  </a:lnTo>
                  <a:lnTo>
                    <a:pt x="604" y="182"/>
                  </a:lnTo>
                  <a:lnTo>
                    <a:pt x="605" y="179"/>
                  </a:lnTo>
                  <a:lnTo>
                    <a:pt x="605" y="176"/>
                  </a:lnTo>
                  <a:lnTo>
                    <a:pt x="606" y="173"/>
                  </a:lnTo>
                  <a:lnTo>
                    <a:pt x="606" y="170"/>
                  </a:lnTo>
                  <a:lnTo>
                    <a:pt x="607" y="167"/>
                  </a:lnTo>
                  <a:lnTo>
                    <a:pt x="607" y="163"/>
                  </a:lnTo>
                  <a:lnTo>
                    <a:pt x="608" y="160"/>
                  </a:lnTo>
                  <a:lnTo>
                    <a:pt x="608" y="157"/>
                  </a:lnTo>
                  <a:lnTo>
                    <a:pt x="609" y="153"/>
                  </a:lnTo>
                  <a:lnTo>
                    <a:pt x="609" y="146"/>
                  </a:lnTo>
                  <a:lnTo>
                    <a:pt x="610" y="143"/>
                  </a:lnTo>
                  <a:lnTo>
                    <a:pt x="610" y="140"/>
                  </a:lnTo>
                  <a:lnTo>
                    <a:pt x="611" y="137"/>
                  </a:lnTo>
                  <a:lnTo>
                    <a:pt x="611" y="134"/>
                  </a:lnTo>
                  <a:lnTo>
                    <a:pt x="612" y="132"/>
                  </a:lnTo>
                  <a:lnTo>
                    <a:pt x="612" y="129"/>
                  </a:lnTo>
                  <a:lnTo>
                    <a:pt x="613" y="127"/>
                  </a:lnTo>
                  <a:lnTo>
                    <a:pt x="613" y="126"/>
                  </a:lnTo>
                  <a:lnTo>
                    <a:pt x="614" y="124"/>
                  </a:lnTo>
                  <a:lnTo>
                    <a:pt x="614" y="123"/>
                  </a:lnTo>
                  <a:lnTo>
                    <a:pt x="615" y="122"/>
                  </a:lnTo>
                  <a:lnTo>
                    <a:pt x="615" y="121"/>
                  </a:lnTo>
                  <a:lnTo>
                    <a:pt x="616" y="121"/>
                  </a:lnTo>
                  <a:lnTo>
                    <a:pt x="616" y="121"/>
                  </a:lnTo>
                  <a:lnTo>
                    <a:pt x="617" y="122"/>
                  </a:lnTo>
                  <a:lnTo>
                    <a:pt x="617" y="122"/>
                  </a:lnTo>
                  <a:lnTo>
                    <a:pt x="618" y="123"/>
                  </a:lnTo>
                  <a:lnTo>
                    <a:pt x="618" y="125"/>
                  </a:lnTo>
                  <a:lnTo>
                    <a:pt x="619" y="127"/>
                  </a:lnTo>
                  <a:lnTo>
                    <a:pt x="619" y="131"/>
                  </a:lnTo>
                  <a:lnTo>
                    <a:pt x="620" y="133"/>
                  </a:lnTo>
                  <a:lnTo>
                    <a:pt x="620" y="136"/>
                  </a:lnTo>
                  <a:lnTo>
                    <a:pt x="621" y="139"/>
                  </a:lnTo>
                  <a:lnTo>
                    <a:pt x="621" y="142"/>
                  </a:lnTo>
                  <a:lnTo>
                    <a:pt x="622" y="145"/>
                  </a:lnTo>
                  <a:lnTo>
                    <a:pt x="622" y="149"/>
                  </a:lnTo>
                  <a:lnTo>
                    <a:pt x="623" y="152"/>
                  </a:lnTo>
                  <a:lnTo>
                    <a:pt x="623" y="155"/>
                  </a:lnTo>
                  <a:lnTo>
                    <a:pt x="624" y="159"/>
                  </a:lnTo>
                  <a:lnTo>
                    <a:pt x="624" y="162"/>
                  </a:lnTo>
                  <a:lnTo>
                    <a:pt x="625" y="166"/>
                  </a:lnTo>
                  <a:lnTo>
                    <a:pt x="625" y="169"/>
                  </a:lnTo>
                  <a:lnTo>
                    <a:pt x="626" y="172"/>
                  </a:lnTo>
                  <a:lnTo>
                    <a:pt x="626" y="176"/>
                  </a:lnTo>
                  <a:lnTo>
                    <a:pt x="627" y="179"/>
                  </a:lnTo>
                  <a:lnTo>
                    <a:pt x="627" y="182"/>
                  </a:lnTo>
                  <a:lnTo>
                    <a:pt x="628" y="185"/>
                  </a:lnTo>
                  <a:lnTo>
                    <a:pt x="628" y="187"/>
                  </a:lnTo>
                  <a:lnTo>
                    <a:pt x="629" y="190"/>
                  </a:lnTo>
                  <a:lnTo>
                    <a:pt x="629" y="194"/>
                  </a:lnTo>
                  <a:lnTo>
                    <a:pt x="630" y="196"/>
                  </a:lnTo>
                  <a:lnTo>
                    <a:pt x="630" y="198"/>
                  </a:lnTo>
                  <a:lnTo>
                    <a:pt x="631" y="200"/>
                  </a:lnTo>
                  <a:lnTo>
                    <a:pt x="631" y="201"/>
                  </a:lnTo>
                  <a:lnTo>
                    <a:pt x="632" y="202"/>
                  </a:lnTo>
                  <a:lnTo>
                    <a:pt x="632" y="203"/>
                  </a:lnTo>
                  <a:lnTo>
                    <a:pt x="633" y="204"/>
                  </a:lnTo>
                  <a:lnTo>
                    <a:pt x="633" y="205"/>
                  </a:lnTo>
                  <a:lnTo>
                    <a:pt x="634" y="205"/>
                  </a:lnTo>
                  <a:lnTo>
                    <a:pt x="634" y="206"/>
                  </a:lnTo>
                  <a:lnTo>
                    <a:pt x="635" y="206"/>
                  </a:lnTo>
                  <a:lnTo>
                    <a:pt x="635" y="206"/>
                  </a:lnTo>
                  <a:lnTo>
                    <a:pt x="636" y="205"/>
                  </a:lnTo>
                  <a:lnTo>
                    <a:pt x="636" y="205"/>
                  </a:lnTo>
                  <a:lnTo>
                    <a:pt x="637" y="204"/>
                  </a:lnTo>
                  <a:lnTo>
                    <a:pt x="637" y="204"/>
                  </a:lnTo>
                  <a:lnTo>
                    <a:pt x="638" y="203"/>
                  </a:lnTo>
                  <a:lnTo>
                    <a:pt x="638" y="202"/>
                  </a:lnTo>
                  <a:lnTo>
                    <a:pt x="639" y="200"/>
                  </a:lnTo>
                  <a:lnTo>
                    <a:pt x="639" y="198"/>
                  </a:lnTo>
                  <a:lnTo>
                    <a:pt x="640" y="196"/>
                  </a:lnTo>
                  <a:lnTo>
                    <a:pt x="640" y="195"/>
                  </a:lnTo>
                  <a:lnTo>
                    <a:pt x="641" y="193"/>
                  </a:lnTo>
                  <a:lnTo>
                    <a:pt x="641" y="191"/>
                  </a:lnTo>
                  <a:lnTo>
                    <a:pt x="642" y="189"/>
                  </a:lnTo>
                  <a:lnTo>
                    <a:pt x="642" y="188"/>
                  </a:lnTo>
                  <a:lnTo>
                    <a:pt x="643" y="186"/>
                  </a:lnTo>
                  <a:lnTo>
                    <a:pt x="643" y="184"/>
                  </a:lnTo>
                  <a:lnTo>
                    <a:pt x="644" y="182"/>
                  </a:lnTo>
                  <a:lnTo>
                    <a:pt x="644" y="180"/>
                  </a:lnTo>
                  <a:lnTo>
                    <a:pt x="645" y="178"/>
                  </a:lnTo>
                  <a:lnTo>
                    <a:pt x="645" y="177"/>
                  </a:lnTo>
                  <a:lnTo>
                    <a:pt x="646" y="175"/>
                  </a:lnTo>
                  <a:lnTo>
                    <a:pt x="646" y="173"/>
                  </a:lnTo>
                  <a:lnTo>
                    <a:pt x="647" y="172"/>
                  </a:lnTo>
                  <a:lnTo>
                    <a:pt x="647" y="170"/>
                  </a:lnTo>
                  <a:lnTo>
                    <a:pt x="648" y="169"/>
                  </a:lnTo>
                  <a:lnTo>
                    <a:pt x="648" y="168"/>
                  </a:lnTo>
                  <a:lnTo>
                    <a:pt x="649" y="167"/>
                  </a:lnTo>
                  <a:lnTo>
                    <a:pt x="649" y="166"/>
                  </a:lnTo>
                  <a:lnTo>
                    <a:pt x="650" y="166"/>
                  </a:lnTo>
                  <a:lnTo>
                    <a:pt x="650" y="165"/>
                  </a:lnTo>
                  <a:lnTo>
                    <a:pt x="651" y="165"/>
                  </a:lnTo>
                  <a:lnTo>
                    <a:pt x="651" y="165"/>
                  </a:lnTo>
                  <a:lnTo>
                    <a:pt x="652" y="165"/>
                  </a:lnTo>
                  <a:lnTo>
                    <a:pt x="652" y="166"/>
                  </a:lnTo>
                  <a:lnTo>
                    <a:pt x="653" y="166"/>
                  </a:lnTo>
                  <a:lnTo>
                    <a:pt x="653" y="167"/>
                  </a:lnTo>
                  <a:lnTo>
                    <a:pt x="654" y="168"/>
                  </a:lnTo>
                  <a:lnTo>
                    <a:pt x="654" y="169"/>
                  </a:lnTo>
                  <a:lnTo>
                    <a:pt x="655" y="171"/>
                  </a:lnTo>
                  <a:lnTo>
                    <a:pt x="655" y="172"/>
                  </a:lnTo>
                  <a:lnTo>
                    <a:pt x="656" y="174"/>
                  </a:lnTo>
                  <a:lnTo>
                    <a:pt x="656" y="175"/>
                  </a:lnTo>
                  <a:lnTo>
                    <a:pt x="657" y="177"/>
                  </a:lnTo>
                  <a:lnTo>
                    <a:pt x="657" y="179"/>
                  </a:lnTo>
                  <a:lnTo>
                    <a:pt x="658" y="181"/>
                  </a:lnTo>
                  <a:lnTo>
                    <a:pt x="658" y="182"/>
                  </a:lnTo>
                  <a:lnTo>
                    <a:pt x="659" y="184"/>
                  </a:lnTo>
                  <a:lnTo>
                    <a:pt x="659" y="186"/>
                  </a:lnTo>
                  <a:lnTo>
                    <a:pt x="660" y="188"/>
                  </a:lnTo>
                  <a:lnTo>
                    <a:pt x="660" y="192"/>
                  </a:lnTo>
                  <a:lnTo>
                    <a:pt x="661" y="194"/>
                  </a:lnTo>
                  <a:lnTo>
                    <a:pt x="661" y="196"/>
                  </a:lnTo>
                  <a:lnTo>
                    <a:pt x="662" y="197"/>
                  </a:lnTo>
                  <a:lnTo>
                    <a:pt x="662" y="199"/>
                  </a:lnTo>
                  <a:lnTo>
                    <a:pt x="663" y="201"/>
                  </a:lnTo>
                  <a:lnTo>
                    <a:pt x="663" y="202"/>
                  </a:lnTo>
                  <a:lnTo>
                    <a:pt x="664" y="203"/>
                  </a:lnTo>
                  <a:lnTo>
                    <a:pt x="664" y="205"/>
                  </a:lnTo>
                  <a:lnTo>
                    <a:pt x="665" y="206"/>
                  </a:lnTo>
                  <a:lnTo>
                    <a:pt x="665" y="207"/>
                  </a:lnTo>
                  <a:lnTo>
                    <a:pt x="666" y="208"/>
                  </a:lnTo>
                  <a:lnTo>
                    <a:pt x="666" y="209"/>
                  </a:lnTo>
                  <a:lnTo>
                    <a:pt x="667" y="210"/>
                  </a:lnTo>
                  <a:lnTo>
                    <a:pt x="667" y="210"/>
                  </a:lnTo>
                  <a:lnTo>
                    <a:pt x="668" y="211"/>
                  </a:lnTo>
                  <a:lnTo>
                    <a:pt x="668" y="211"/>
                  </a:lnTo>
                  <a:lnTo>
                    <a:pt x="669" y="212"/>
                  </a:lnTo>
                  <a:lnTo>
                    <a:pt x="669" y="212"/>
                  </a:lnTo>
                  <a:lnTo>
                    <a:pt x="670" y="212"/>
                  </a:lnTo>
                  <a:lnTo>
                    <a:pt x="670" y="212"/>
                  </a:lnTo>
                  <a:lnTo>
                    <a:pt x="671" y="212"/>
                  </a:lnTo>
                  <a:lnTo>
                    <a:pt x="671" y="212"/>
                  </a:lnTo>
                  <a:lnTo>
                    <a:pt x="672" y="211"/>
                  </a:lnTo>
                  <a:lnTo>
                    <a:pt x="672" y="211"/>
                  </a:lnTo>
                  <a:lnTo>
                    <a:pt x="673" y="210"/>
                  </a:lnTo>
                  <a:lnTo>
                    <a:pt x="673" y="210"/>
                  </a:lnTo>
                  <a:lnTo>
                    <a:pt x="674" y="209"/>
                  </a:lnTo>
                  <a:lnTo>
                    <a:pt x="674" y="209"/>
                  </a:lnTo>
                  <a:lnTo>
                    <a:pt x="675" y="208"/>
                  </a:lnTo>
                  <a:lnTo>
                    <a:pt x="675" y="207"/>
                  </a:lnTo>
                  <a:lnTo>
                    <a:pt x="676" y="206"/>
                  </a:lnTo>
                  <a:lnTo>
                    <a:pt x="676" y="205"/>
                  </a:lnTo>
                  <a:lnTo>
                    <a:pt x="677" y="204"/>
                  </a:lnTo>
                  <a:lnTo>
                    <a:pt x="677" y="203"/>
                  </a:lnTo>
                  <a:lnTo>
                    <a:pt x="678" y="202"/>
                  </a:lnTo>
                  <a:lnTo>
                    <a:pt x="678" y="201"/>
                  </a:lnTo>
                  <a:lnTo>
                    <a:pt x="679" y="200"/>
                  </a:lnTo>
                  <a:lnTo>
                    <a:pt x="679" y="199"/>
                  </a:lnTo>
                  <a:lnTo>
                    <a:pt x="680" y="198"/>
                  </a:lnTo>
                  <a:lnTo>
                    <a:pt x="680" y="198"/>
                  </a:lnTo>
                  <a:lnTo>
                    <a:pt x="681" y="197"/>
                  </a:lnTo>
                  <a:lnTo>
                    <a:pt x="681" y="195"/>
                  </a:lnTo>
                  <a:lnTo>
                    <a:pt x="682" y="194"/>
                  </a:lnTo>
                  <a:lnTo>
                    <a:pt x="682" y="193"/>
                  </a:lnTo>
                  <a:lnTo>
                    <a:pt x="683" y="193"/>
                  </a:lnTo>
                  <a:lnTo>
                    <a:pt x="683" y="192"/>
                  </a:lnTo>
                  <a:lnTo>
                    <a:pt x="684" y="192"/>
                  </a:lnTo>
                  <a:lnTo>
                    <a:pt x="684" y="191"/>
                  </a:lnTo>
                  <a:lnTo>
                    <a:pt x="685" y="191"/>
                  </a:lnTo>
                  <a:lnTo>
                    <a:pt x="685" y="191"/>
                  </a:lnTo>
                  <a:lnTo>
                    <a:pt x="686" y="191"/>
                  </a:lnTo>
                  <a:lnTo>
                    <a:pt x="686" y="191"/>
                  </a:lnTo>
                  <a:lnTo>
                    <a:pt x="687" y="191"/>
                  </a:lnTo>
                  <a:lnTo>
                    <a:pt x="687" y="191"/>
                  </a:lnTo>
                  <a:lnTo>
                    <a:pt x="688" y="191"/>
                  </a:lnTo>
                  <a:lnTo>
                    <a:pt x="688" y="192"/>
                  </a:lnTo>
                  <a:lnTo>
                    <a:pt x="689" y="192"/>
                  </a:lnTo>
                  <a:lnTo>
                    <a:pt x="689" y="193"/>
                  </a:lnTo>
                  <a:lnTo>
                    <a:pt x="690" y="193"/>
                  </a:lnTo>
                  <a:lnTo>
                    <a:pt x="690" y="194"/>
                  </a:lnTo>
                  <a:lnTo>
                    <a:pt x="691" y="195"/>
                  </a:lnTo>
                  <a:lnTo>
                    <a:pt x="691" y="197"/>
                  </a:lnTo>
                  <a:lnTo>
                    <a:pt x="692" y="198"/>
                  </a:lnTo>
                  <a:lnTo>
                    <a:pt x="692" y="198"/>
                  </a:lnTo>
                  <a:lnTo>
                    <a:pt x="693" y="199"/>
                  </a:lnTo>
                  <a:lnTo>
                    <a:pt x="693" y="200"/>
                  </a:lnTo>
                  <a:lnTo>
                    <a:pt x="694" y="201"/>
                  </a:lnTo>
                  <a:lnTo>
                    <a:pt x="694" y="203"/>
                  </a:lnTo>
                  <a:lnTo>
                    <a:pt x="695" y="204"/>
                  </a:lnTo>
                  <a:lnTo>
                    <a:pt x="695" y="205"/>
                  </a:lnTo>
                  <a:lnTo>
                    <a:pt x="696" y="205"/>
                  </a:lnTo>
                  <a:lnTo>
                    <a:pt x="696" y="206"/>
                  </a:lnTo>
                  <a:lnTo>
                    <a:pt x="697" y="207"/>
                  </a:lnTo>
                  <a:lnTo>
                    <a:pt x="697" y="208"/>
                  </a:lnTo>
                  <a:lnTo>
                    <a:pt x="698" y="209"/>
                  </a:lnTo>
                  <a:lnTo>
                    <a:pt x="698" y="210"/>
                  </a:lnTo>
                  <a:lnTo>
                    <a:pt x="699" y="211"/>
                  </a:lnTo>
                  <a:lnTo>
                    <a:pt x="699" y="211"/>
                  </a:lnTo>
                  <a:lnTo>
                    <a:pt x="700" y="212"/>
                  </a:lnTo>
                  <a:lnTo>
                    <a:pt x="700" y="213"/>
                  </a:lnTo>
                  <a:lnTo>
                    <a:pt x="701" y="213"/>
                  </a:lnTo>
                  <a:lnTo>
                    <a:pt x="701" y="214"/>
                  </a:lnTo>
                  <a:lnTo>
                    <a:pt x="702" y="214"/>
                  </a:lnTo>
                  <a:lnTo>
                    <a:pt x="702" y="215"/>
                  </a:lnTo>
                  <a:lnTo>
                    <a:pt x="703" y="215"/>
                  </a:lnTo>
                  <a:lnTo>
                    <a:pt x="703" y="216"/>
                  </a:lnTo>
                  <a:lnTo>
                    <a:pt x="704" y="216"/>
                  </a:lnTo>
                  <a:lnTo>
                    <a:pt x="704" y="216"/>
                  </a:lnTo>
                  <a:lnTo>
                    <a:pt x="705" y="216"/>
                  </a:lnTo>
                  <a:lnTo>
                    <a:pt x="705" y="216"/>
                  </a:lnTo>
                  <a:lnTo>
                    <a:pt x="706" y="216"/>
                  </a:lnTo>
                  <a:lnTo>
                    <a:pt x="706" y="216"/>
                  </a:lnTo>
                  <a:lnTo>
                    <a:pt x="707" y="216"/>
                  </a:lnTo>
                  <a:lnTo>
                    <a:pt x="707" y="216"/>
                  </a:lnTo>
                  <a:lnTo>
                    <a:pt x="708" y="216"/>
                  </a:lnTo>
                  <a:lnTo>
                    <a:pt x="708" y="216"/>
                  </a:lnTo>
                  <a:lnTo>
                    <a:pt x="709" y="215"/>
                  </a:lnTo>
                  <a:lnTo>
                    <a:pt x="709" y="215"/>
                  </a:lnTo>
                  <a:lnTo>
                    <a:pt x="710" y="215"/>
                  </a:lnTo>
                  <a:lnTo>
                    <a:pt x="710" y="215"/>
                  </a:lnTo>
                  <a:lnTo>
                    <a:pt x="711" y="214"/>
                  </a:lnTo>
                  <a:lnTo>
                    <a:pt x="711" y="214"/>
                  </a:lnTo>
                  <a:lnTo>
                    <a:pt x="712" y="214"/>
                  </a:lnTo>
                  <a:lnTo>
                    <a:pt x="712" y="213"/>
                  </a:lnTo>
                  <a:lnTo>
                    <a:pt x="713" y="213"/>
                  </a:lnTo>
                  <a:lnTo>
                    <a:pt x="713" y="212"/>
                  </a:lnTo>
                  <a:lnTo>
                    <a:pt x="714" y="212"/>
                  </a:lnTo>
                  <a:lnTo>
                    <a:pt x="714" y="211"/>
                  </a:lnTo>
                  <a:lnTo>
                    <a:pt x="715" y="211"/>
                  </a:lnTo>
                  <a:lnTo>
                    <a:pt x="715" y="211"/>
                  </a:lnTo>
                  <a:lnTo>
                    <a:pt x="716" y="210"/>
                  </a:lnTo>
                  <a:lnTo>
                    <a:pt x="716" y="210"/>
                  </a:lnTo>
                  <a:lnTo>
                    <a:pt x="717" y="210"/>
                  </a:lnTo>
                  <a:lnTo>
                    <a:pt x="717" y="209"/>
                  </a:lnTo>
                  <a:lnTo>
                    <a:pt x="718" y="209"/>
                  </a:lnTo>
                  <a:lnTo>
                    <a:pt x="718" y="209"/>
                  </a:lnTo>
                  <a:lnTo>
                    <a:pt x="719" y="209"/>
                  </a:lnTo>
                  <a:lnTo>
                    <a:pt x="719" y="209"/>
                  </a:lnTo>
                  <a:lnTo>
                    <a:pt x="720" y="208"/>
                  </a:lnTo>
                  <a:lnTo>
                    <a:pt x="720" y="208"/>
                  </a:lnTo>
                  <a:lnTo>
                    <a:pt x="721" y="208"/>
                  </a:lnTo>
                  <a:lnTo>
                    <a:pt x="721" y="208"/>
                  </a:lnTo>
                  <a:lnTo>
                    <a:pt x="722" y="208"/>
                  </a:lnTo>
                  <a:lnTo>
                    <a:pt x="722" y="208"/>
                  </a:lnTo>
                  <a:lnTo>
                    <a:pt x="723" y="208"/>
                  </a:lnTo>
                  <a:lnTo>
                    <a:pt x="723" y="209"/>
                  </a:lnTo>
                  <a:lnTo>
                    <a:pt x="724" y="209"/>
                  </a:lnTo>
                  <a:lnTo>
                    <a:pt x="724" y="209"/>
                  </a:lnTo>
                  <a:lnTo>
                    <a:pt x="725" y="209"/>
                  </a:lnTo>
                  <a:lnTo>
                    <a:pt x="725" y="210"/>
                  </a:lnTo>
                  <a:lnTo>
                    <a:pt x="726" y="210"/>
                  </a:lnTo>
                  <a:lnTo>
                    <a:pt x="726" y="210"/>
                  </a:lnTo>
                  <a:lnTo>
                    <a:pt x="727" y="211"/>
                  </a:lnTo>
                  <a:lnTo>
                    <a:pt x="727" y="211"/>
                  </a:lnTo>
                  <a:lnTo>
                    <a:pt x="728" y="211"/>
                  </a:lnTo>
                  <a:lnTo>
                    <a:pt x="728" y="212"/>
                  </a:lnTo>
                  <a:lnTo>
                    <a:pt x="729" y="212"/>
                  </a:lnTo>
                  <a:lnTo>
                    <a:pt x="729" y="213"/>
                  </a:lnTo>
                  <a:lnTo>
                    <a:pt x="730" y="213"/>
                  </a:lnTo>
                  <a:lnTo>
                    <a:pt x="730" y="213"/>
                  </a:lnTo>
                  <a:lnTo>
                    <a:pt x="731" y="214"/>
                  </a:lnTo>
                  <a:lnTo>
                    <a:pt x="731" y="214"/>
                  </a:lnTo>
                  <a:lnTo>
                    <a:pt x="732" y="215"/>
                  </a:lnTo>
                  <a:lnTo>
                    <a:pt x="732" y="215"/>
                  </a:lnTo>
                  <a:lnTo>
                    <a:pt x="733" y="215"/>
                  </a:lnTo>
                  <a:lnTo>
                    <a:pt x="733" y="216"/>
                  </a:lnTo>
                  <a:lnTo>
                    <a:pt x="734" y="216"/>
                  </a:lnTo>
                  <a:lnTo>
                    <a:pt x="734" y="216"/>
                  </a:lnTo>
                  <a:lnTo>
                    <a:pt x="735" y="217"/>
                  </a:lnTo>
                  <a:lnTo>
                    <a:pt x="735" y="217"/>
                  </a:lnTo>
                  <a:lnTo>
                    <a:pt x="736" y="217"/>
                  </a:lnTo>
                  <a:lnTo>
                    <a:pt x="736" y="217"/>
                  </a:lnTo>
                  <a:lnTo>
                    <a:pt x="737" y="217"/>
                  </a:lnTo>
                  <a:lnTo>
                    <a:pt x="737" y="218"/>
                  </a:lnTo>
                  <a:lnTo>
                    <a:pt x="738" y="218"/>
                  </a:lnTo>
                  <a:lnTo>
                    <a:pt x="738" y="218"/>
                  </a:lnTo>
                  <a:lnTo>
                    <a:pt x="739" y="218"/>
                  </a:lnTo>
                  <a:lnTo>
                    <a:pt x="739" y="218"/>
                  </a:lnTo>
                  <a:lnTo>
                    <a:pt x="740" y="218"/>
                  </a:lnTo>
                  <a:lnTo>
                    <a:pt x="740" y="218"/>
                  </a:lnTo>
                  <a:lnTo>
                    <a:pt x="741" y="218"/>
                  </a:lnTo>
                  <a:lnTo>
                    <a:pt x="741" y="218"/>
                  </a:lnTo>
                  <a:lnTo>
                    <a:pt x="742" y="218"/>
                  </a:lnTo>
                  <a:lnTo>
                    <a:pt x="742" y="218"/>
                  </a:lnTo>
                  <a:lnTo>
                    <a:pt x="743" y="218"/>
                  </a:lnTo>
                  <a:lnTo>
                    <a:pt x="743" y="218"/>
                  </a:lnTo>
                  <a:lnTo>
                    <a:pt x="744" y="218"/>
                  </a:lnTo>
                  <a:lnTo>
                    <a:pt x="744" y="217"/>
                  </a:lnTo>
                  <a:lnTo>
                    <a:pt x="745" y="217"/>
                  </a:lnTo>
                  <a:lnTo>
                    <a:pt x="745" y="217"/>
                  </a:lnTo>
                  <a:lnTo>
                    <a:pt x="746" y="217"/>
                  </a:lnTo>
                  <a:lnTo>
                    <a:pt x="746" y="217"/>
                  </a:lnTo>
                  <a:lnTo>
                    <a:pt x="747" y="216"/>
                  </a:lnTo>
                  <a:lnTo>
                    <a:pt x="747" y="216"/>
                  </a:lnTo>
                  <a:lnTo>
                    <a:pt x="748" y="216"/>
                  </a:lnTo>
                  <a:lnTo>
                    <a:pt x="748" y="216"/>
                  </a:lnTo>
                  <a:lnTo>
                    <a:pt x="749" y="216"/>
                  </a:lnTo>
                  <a:lnTo>
                    <a:pt x="749" y="216"/>
                  </a:lnTo>
                  <a:lnTo>
                    <a:pt x="750" y="215"/>
                  </a:lnTo>
                  <a:lnTo>
                    <a:pt x="750" y="215"/>
                  </a:lnTo>
                  <a:lnTo>
                    <a:pt x="751" y="215"/>
                  </a:lnTo>
                  <a:lnTo>
                    <a:pt x="751" y="215"/>
                  </a:lnTo>
                  <a:lnTo>
                    <a:pt x="752" y="215"/>
                  </a:lnTo>
                  <a:lnTo>
                    <a:pt x="752" y="214"/>
                  </a:lnTo>
                  <a:lnTo>
                    <a:pt x="753" y="214"/>
                  </a:lnTo>
                  <a:lnTo>
                    <a:pt x="753" y="214"/>
                  </a:lnTo>
                  <a:lnTo>
                    <a:pt x="754" y="214"/>
                  </a:lnTo>
                  <a:lnTo>
                    <a:pt x="754" y="214"/>
                  </a:lnTo>
                  <a:lnTo>
                    <a:pt x="755" y="214"/>
                  </a:lnTo>
                  <a:lnTo>
                    <a:pt x="755" y="214"/>
                  </a:lnTo>
                  <a:lnTo>
                    <a:pt x="756" y="214"/>
                  </a:lnTo>
                  <a:lnTo>
                    <a:pt x="756" y="214"/>
                  </a:lnTo>
                  <a:lnTo>
                    <a:pt x="757" y="214"/>
                  </a:lnTo>
                  <a:lnTo>
                    <a:pt x="757" y="214"/>
                  </a:lnTo>
                  <a:lnTo>
                    <a:pt x="758" y="214"/>
                  </a:lnTo>
                  <a:lnTo>
                    <a:pt x="758" y="214"/>
                  </a:lnTo>
                  <a:lnTo>
                    <a:pt x="759" y="214"/>
                  </a:lnTo>
                  <a:lnTo>
                    <a:pt x="759" y="214"/>
                  </a:lnTo>
                  <a:lnTo>
                    <a:pt x="760" y="214"/>
                  </a:lnTo>
                  <a:lnTo>
                    <a:pt x="760" y="214"/>
                  </a:lnTo>
                  <a:lnTo>
                    <a:pt x="761" y="215"/>
                  </a:lnTo>
                  <a:lnTo>
                    <a:pt x="761" y="215"/>
                  </a:lnTo>
                  <a:lnTo>
                    <a:pt x="762" y="215"/>
                  </a:lnTo>
                  <a:lnTo>
                    <a:pt x="762" y="215"/>
                  </a:lnTo>
                  <a:lnTo>
                    <a:pt x="763" y="215"/>
                  </a:lnTo>
                  <a:lnTo>
                    <a:pt x="763" y="215"/>
                  </a:lnTo>
                  <a:lnTo>
                    <a:pt x="764" y="216"/>
                  </a:lnTo>
                  <a:lnTo>
                    <a:pt x="764" y="216"/>
                  </a:lnTo>
                  <a:lnTo>
                    <a:pt x="765" y="216"/>
                  </a:lnTo>
                  <a:lnTo>
                    <a:pt x="765" y="216"/>
                  </a:lnTo>
                  <a:lnTo>
                    <a:pt x="766" y="217"/>
                  </a:lnTo>
                  <a:lnTo>
                    <a:pt x="766" y="217"/>
                  </a:lnTo>
                  <a:lnTo>
                    <a:pt x="767" y="217"/>
                  </a:lnTo>
                  <a:lnTo>
                    <a:pt x="767" y="217"/>
                  </a:lnTo>
                  <a:lnTo>
                    <a:pt x="768" y="217"/>
                  </a:lnTo>
                  <a:lnTo>
                    <a:pt x="768" y="218"/>
                  </a:lnTo>
                  <a:lnTo>
                    <a:pt x="769" y="218"/>
                  </a:lnTo>
                  <a:lnTo>
                    <a:pt x="769" y="218"/>
                  </a:lnTo>
                  <a:lnTo>
                    <a:pt x="770" y="218"/>
                  </a:lnTo>
                  <a:lnTo>
                    <a:pt x="770" y="218"/>
                  </a:lnTo>
                  <a:lnTo>
                    <a:pt x="771" y="218"/>
                  </a:lnTo>
                  <a:lnTo>
                    <a:pt x="771" y="218"/>
                  </a:lnTo>
                  <a:lnTo>
                    <a:pt x="772" y="218"/>
                  </a:lnTo>
                  <a:lnTo>
                    <a:pt x="772" y="219"/>
                  </a:lnTo>
                  <a:lnTo>
                    <a:pt x="773" y="219"/>
                  </a:lnTo>
                  <a:lnTo>
                    <a:pt x="773" y="219"/>
                  </a:lnTo>
                  <a:lnTo>
                    <a:pt x="774" y="219"/>
                  </a:lnTo>
                  <a:lnTo>
                    <a:pt x="774" y="219"/>
                  </a:lnTo>
                  <a:lnTo>
                    <a:pt x="775" y="219"/>
                  </a:lnTo>
                  <a:lnTo>
                    <a:pt x="775" y="219"/>
                  </a:lnTo>
                  <a:lnTo>
                    <a:pt x="776" y="219"/>
                  </a:lnTo>
                  <a:lnTo>
                    <a:pt x="776" y="219"/>
                  </a:lnTo>
                  <a:lnTo>
                    <a:pt x="777" y="219"/>
                  </a:lnTo>
                  <a:lnTo>
                    <a:pt x="777" y="219"/>
                  </a:lnTo>
                  <a:lnTo>
                    <a:pt x="778" y="219"/>
                  </a:lnTo>
                  <a:lnTo>
                    <a:pt x="778" y="219"/>
                  </a:lnTo>
                  <a:lnTo>
                    <a:pt x="779" y="219"/>
                  </a:lnTo>
                  <a:lnTo>
                    <a:pt x="779" y="219"/>
                  </a:lnTo>
                  <a:lnTo>
                    <a:pt x="780" y="219"/>
                  </a:lnTo>
                  <a:lnTo>
                    <a:pt x="780" y="219"/>
                  </a:lnTo>
                  <a:lnTo>
                    <a:pt x="781" y="219"/>
                  </a:lnTo>
                  <a:lnTo>
                    <a:pt x="781" y="219"/>
                  </a:lnTo>
                  <a:lnTo>
                    <a:pt x="782" y="219"/>
                  </a:lnTo>
                  <a:lnTo>
                    <a:pt x="782" y="219"/>
                  </a:lnTo>
                  <a:lnTo>
                    <a:pt x="783" y="219"/>
                  </a:lnTo>
                  <a:lnTo>
                    <a:pt x="783" y="219"/>
                  </a:lnTo>
                  <a:lnTo>
                    <a:pt x="784" y="219"/>
                  </a:lnTo>
                  <a:lnTo>
                    <a:pt x="784" y="219"/>
                  </a:lnTo>
                  <a:lnTo>
                    <a:pt x="785" y="218"/>
                  </a:lnTo>
                  <a:lnTo>
                    <a:pt x="785" y="218"/>
                  </a:lnTo>
                  <a:lnTo>
                    <a:pt x="786" y="218"/>
                  </a:lnTo>
                  <a:lnTo>
                    <a:pt x="786" y="218"/>
                  </a:lnTo>
                  <a:lnTo>
                    <a:pt x="787" y="218"/>
                  </a:lnTo>
                  <a:lnTo>
                    <a:pt x="787" y="218"/>
                  </a:lnTo>
                  <a:lnTo>
                    <a:pt x="788" y="218"/>
                  </a:lnTo>
                  <a:lnTo>
                    <a:pt x="788" y="218"/>
                  </a:lnTo>
                  <a:lnTo>
                    <a:pt x="789" y="218"/>
                  </a:lnTo>
                  <a:lnTo>
                    <a:pt x="789" y="218"/>
                  </a:lnTo>
                  <a:lnTo>
                    <a:pt x="790" y="218"/>
                  </a:lnTo>
                  <a:lnTo>
                    <a:pt x="790" y="218"/>
                  </a:lnTo>
                  <a:lnTo>
                    <a:pt x="791" y="218"/>
                  </a:lnTo>
                  <a:lnTo>
                    <a:pt x="791" y="218"/>
                  </a:lnTo>
                  <a:lnTo>
                    <a:pt x="792" y="218"/>
                  </a:lnTo>
                  <a:lnTo>
                    <a:pt x="792" y="218"/>
                  </a:lnTo>
                  <a:lnTo>
                    <a:pt x="793" y="218"/>
                  </a:lnTo>
                  <a:lnTo>
                    <a:pt x="793" y="218"/>
                  </a:lnTo>
                  <a:lnTo>
                    <a:pt x="794" y="218"/>
                  </a:lnTo>
                  <a:lnTo>
                    <a:pt x="794" y="218"/>
                  </a:lnTo>
                  <a:lnTo>
                    <a:pt x="795" y="218"/>
                  </a:lnTo>
                  <a:lnTo>
                    <a:pt x="795" y="218"/>
                  </a:lnTo>
                  <a:lnTo>
                    <a:pt x="796" y="218"/>
                  </a:lnTo>
                  <a:lnTo>
                    <a:pt x="796" y="218"/>
                  </a:lnTo>
                  <a:lnTo>
                    <a:pt x="797" y="218"/>
                  </a:lnTo>
                  <a:lnTo>
                    <a:pt x="797" y="218"/>
                  </a:lnTo>
                  <a:lnTo>
                    <a:pt x="798" y="218"/>
                  </a:lnTo>
                  <a:lnTo>
                    <a:pt x="798" y="218"/>
                  </a:lnTo>
                  <a:lnTo>
                    <a:pt x="799" y="219"/>
                  </a:lnTo>
                  <a:lnTo>
                    <a:pt x="799" y="219"/>
                  </a:lnTo>
                  <a:lnTo>
                    <a:pt x="800" y="219"/>
                  </a:lnTo>
                  <a:lnTo>
                    <a:pt x="800" y="219"/>
                  </a:lnTo>
                  <a:lnTo>
                    <a:pt x="801" y="219"/>
                  </a:lnTo>
                  <a:lnTo>
                    <a:pt x="801" y="219"/>
                  </a:lnTo>
                  <a:lnTo>
                    <a:pt x="802" y="219"/>
                  </a:lnTo>
                  <a:lnTo>
                    <a:pt x="802" y="219"/>
                  </a:lnTo>
                  <a:lnTo>
                    <a:pt x="803" y="219"/>
                  </a:lnTo>
                  <a:lnTo>
                    <a:pt x="803" y="219"/>
                  </a:lnTo>
                  <a:lnTo>
                    <a:pt x="804" y="219"/>
                  </a:lnTo>
                  <a:lnTo>
                    <a:pt x="804" y="219"/>
                  </a:lnTo>
                  <a:lnTo>
                    <a:pt x="805" y="219"/>
                  </a:lnTo>
                  <a:lnTo>
                    <a:pt x="805" y="219"/>
                  </a:lnTo>
                  <a:lnTo>
                    <a:pt x="806" y="219"/>
                  </a:lnTo>
                  <a:lnTo>
                    <a:pt x="806" y="219"/>
                  </a:lnTo>
                  <a:lnTo>
                    <a:pt x="807" y="219"/>
                  </a:lnTo>
                  <a:lnTo>
                    <a:pt x="807" y="219"/>
                  </a:lnTo>
                  <a:lnTo>
                    <a:pt x="808" y="219"/>
                  </a:lnTo>
                  <a:lnTo>
                    <a:pt x="808" y="219"/>
                  </a:lnTo>
                  <a:lnTo>
                    <a:pt x="809" y="219"/>
                  </a:lnTo>
                  <a:lnTo>
                    <a:pt x="809" y="219"/>
                  </a:lnTo>
                  <a:lnTo>
                    <a:pt x="810" y="219"/>
                  </a:lnTo>
                  <a:lnTo>
                    <a:pt x="810" y="219"/>
                  </a:lnTo>
                  <a:lnTo>
                    <a:pt x="811" y="219"/>
                  </a:lnTo>
                  <a:lnTo>
                    <a:pt x="811" y="219"/>
                  </a:lnTo>
                  <a:lnTo>
                    <a:pt x="812" y="219"/>
                  </a:lnTo>
                  <a:lnTo>
                    <a:pt x="812" y="219"/>
                  </a:lnTo>
                  <a:lnTo>
                    <a:pt x="813" y="219"/>
                  </a:lnTo>
                  <a:lnTo>
                    <a:pt x="813" y="219"/>
                  </a:lnTo>
                  <a:lnTo>
                    <a:pt x="814" y="219"/>
                  </a:lnTo>
                  <a:lnTo>
                    <a:pt x="814" y="219"/>
                  </a:lnTo>
                  <a:lnTo>
                    <a:pt x="815" y="219"/>
                  </a:lnTo>
                  <a:lnTo>
                    <a:pt x="815" y="219"/>
                  </a:lnTo>
                  <a:lnTo>
                    <a:pt x="816" y="219"/>
                  </a:lnTo>
                  <a:lnTo>
                    <a:pt x="816" y="219"/>
                  </a:lnTo>
                  <a:lnTo>
                    <a:pt x="817" y="219"/>
                  </a:lnTo>
                  <a:lnTo>
                    <a:pt x="817" y="219"/>
                  </a:lnTo>
                  <a:lnTo>
                    <a:pt x="818" y="219"/>
                  </a:lnTo>
                  <a:lnTo>
                    <a:pt x="818" y="219"/>
                  </a:lnTo>
                  <a:lnTo>
                    <a:pt x="819" y="219"/>
                  </a:lnTo>
                  <a:lnTo>
                    <a:pt x="819" y="219"/>
                  </a:lnTo>
                  <a:lnTo>
                    <a:pt x="820" y="219"/>
                  </a:lnTo>
                  <a:lnTo>
                    <a:pt x="820" y="219"/>
                  </a:lnTo>
                  <a:lnTo>
                    <a:pt x="821" y="219"/>
                  </a:lnTo>
                  <a:lnTo>
                    <a:pt x="821" y="219"/>
                  </a:lnTo>
                  <a:lnTo>
                    <a:pt x="822" y="219"/>
                  </a:lnTo>
                  <a:lnTo>
                    <a:pt x="822" y="219"/>
                  </a:lnTo>
                  <a:lnTo>
                    <a:pt x="823" y="219"/>
                  </a:lnTo>
                  <a:lnTo>
                    <a:pt x="823" y="219"/>
                  </a:lnTo>
                  <a:lnTo>
                    <a:pt x="824" y="219"/>
                  </a:lnTo>
                  <a:lnTo>
                    <a:pt x="824" y="219"/>
                  </a:lnTo>
                  <a:lnTo>
                    <a:pt x="825" y="219"/>
                  </a:lnTo>
                  <a:lnTo>
                    <a:pt x="825" y="219"/>
                  </a:lnTo>
                  <a:lnTo>
                    <a:pt x="826" y="219"/>
                  </a:lnTo>
                  <a:lnTo>
                    <a:pt x="826" y="219"/>
                  </a:lnTo>
                  <a:lnTo>
                    <a:pt x="827" y="219"/>
                  </a:lnTo>
                  <a:lnTo>
                    <a:pt x="827" y="219"/>
                  </a:lnTo>
                  <a:lnTo>
                    <a:pt x="828" y="219"/>
                  </a:lnTo>
                  <a:lnTo>
                    <a:pt x="828" y="219"/>
                  </a:lnTo>
                  <a:lnTo>
                    <a:pt x="829" y="219"/>
                  </a:lnTo>
                  <a:lnTo>
                    <a:pt x="829" y="219"/>
                  </a:lnTo>
                  <a:lnTo>
                    <a:pt x="830" y="219"/>
                  </a:lnTo>
                  <a:lnTo>
                    <a:pt x="830" y="219"/>
                  </a:lnTo>
                  <a:lnTo>
                    <a:pt x="831" y="219"/>
                  </a:lnTo>
                  <a:lnTo>
                    <a:pt x="831" y="219"/>
                  </a:lnTo>
                  <a:lnTo>
                    <a:pt x="832" y="219"/>
                  </a:lnTo>
                  <a:lnTo>
                    <a:pt x="832" y="219"/>
                  </a:lnTo>
                  <a:lnTo>
                    <a:pt x="833" y="219"/>
                  </a:lnTo>
                  <a:lnTo>
                    <a:pt x="833" y="219"/>
                  </a:lnTo>
                  <a:lnTo>
                    <a:pt x="834" y="219"/>
                  </a:lnTo>
                  <a:lnTo>
                    <a:pt x="834" y="219"/>
                  </a:lnTo>
                  <a:lnTo>
                    <a:pt x="835" y="219"/>
                  </a:lnTo>
                  <a:lnTo>
                    <a:pt x="835" y="219"/>
                  </a:lnTo>
                  <a:lnTo>
                    <a:pt x="836" y="219"/>
                  </a:lnTo>
                  <a:lnTo>
                    <a:pt x="836" y="219"/>
                  </a:lnTo>
                  <a:lnTo>
                    <a:pt x="837" y="219"/>
                  </a:lnTo>
                  <a:lnTo>
                    <a:pt x="837" y="219"/>
                  </a:lnTo>
                  <a:lnTo>
                    <a:pt x="838" y="219"/>
                  </a:lnTo>
                  <a:lnTo>
                    <a:pt x="838" y="219"/>
                  </a:lnTo>
                  <a:lnTo>
                    <a:pt x="839" y="219"/>
                  </a:lnTo>
                  <a:lnTo>
                    <a:pt x="839" y="219"/>
                  </a:lnTo>
                  <a:lnTo>
                    <a:pt x="840" y="219"/>
                  </a:lnTo>
                  <a:lnTo>
                    <a:pt x="840" y="219"/>
                  </a:lnTo>
                  <a:lnTo>
                    <a:pt x="841" y="219"/>
                  </a:lnTo>
                  <a:lnTo>
                    <a:pt x="841" y="219"/>
                  </a:lnTo>
                  <a:lnTo>
                    <a:pt x="842" y="219"/>
                  </a:lnTo>
                  <a:lnTo>
                    <a:pt x="842" y="219"/>
                  </a:lnTo>
                  <a:lnTo>
                    <a:pt x="843" y="219"/>
                  </a:lnTo>
                  <a:lnTo>
                    <a:pt x="843" y="219"/>
                  </a:lnTo>
                  <a:lnTo>
                    <a:pt x="844" y="219"/>
                  </a:lnTo>
                  <a:lnTo>
                    <a:pt x="844" y="219"/>
                  </a:lnTo>
                  <a:lnTo>
                    <a:pt x="845" y="219"/>
                  </a:lnTo>
                  <a:lnTo>
                    <a:pt x="845" y="219"/>
                  </a:lnTo>
                  <a:lnTo>
                    <a:pt x="846" y="219"/>
                  </a:lnTo>
                  <a:lnTo>
                    <a:pt x="846" y="219"/>
                  </a:lnTo>
                  <a:lnTo>
                    <a:pt x="847" y="219"/>
                  </a:lnTo>
                  <a:lnTo>
                    <a:pt x="847" y="219"/>
                  </a:lnTo>
                  <a:lnTo>
                    <a:pt x="848" y="219"/>
                  </a:lnTo>
                  <a:lnTo>
                    <a:pt x="848" y="219"/>
                  </a:lnTo>
                  <a:lnTo>
                    <a:pt x="849" y="219"/>
                  </a:lnTo>
                  <a:lnTo>
                    <a:pt x="849" y="219"/>
                  </a:lnTo>
                  <a:lnTo>
                    <a:pt x="850" y="219"/>
                  </a:lnTo>
                  <a:lnTo>
                    <a:pt x="850" y="219"/>
                  </a:lnTo>
                  <a:lnTo>
                    <a:pt x="851" y="219"/>
                  </a:lnTo>
                  <a:lnTo>
                    <a:pt x="851" y="219"/>
                  </a:lnTo>
                  <a:lnTo>
                    <a:pt x="852" y="219"/>
                  </a:lnTo>
                  <a:lnTo>
                    <a:pt x="852" y="219"/>
                  </a:lnTo>
                  <a:lnTo>
                    <a:pt x="853" y="219"/>
                  </a:lnTo>
                  <a:lnTo>
                    <a:pt x="853" y="219"/>
                  </a:lnTo>
                  <a:lnTo>
                    <a:pt x="854" y="219"/>
                  </a:lnTo>
                  <a:lnTo>
                    <a:pt x="854" y="219"/>
                  </a:lnTo>
                  <a:lnTo>
                    <a:pt x="855" y="219"/>
                  </a:lnTo>
                  <a:lnTo>
                    <a:pt x="855" y="219"/>
                  </a:lnTo>
                  <a:lnTo>
                    <a:pt x="856" y="219"/>
                  </a:lnTo>
                  <a:lnTo>
                    <a:pt x="856" y="219"/>
                  </a:lnTo>
                  <a:lnTo>
                    <a:pt x="857" y="219"/>
                  </a:lnTo>
                  <a:lnTo>
                    <a:pt x="857" y="219"/>
                  </a:lnTo>
                  <a:lnTo>
                    <a:pt x="858" y="219"/>
                  </a:lnTo>
                  <a:lnTo>
                    <a:pt x="858" y="219"/>
                  </a:lnTo>
                  <a:lnTo>
                    <a:pt x="859" y="219"/>
                  </a:lnTo>
                  <a:lnTo>
                    <a:pt x="859" y="219"/>
                  </a:lnTo>
                  <a:lnTo>
                    <a:pt x="860" y="219"/>
                  </a:lnTo>
                  <a:lnTo>
                    <a:pt x="860" y="219"/>
                  </a:lnTo>
                  <a:lnTo>
                    <a:pt x="861" y="219"/>
                  </a:lnTo>
                  <a:lnTo>
                    <a:pt x="861" y="219"/>
                  </a:lnTo>
                  <a:lnTo>
                    <a:pt x="862" y="219"/>
                  </a:lnTo>
                  <a:lnTo>
                    <a:pt x="862" y="219"/>
                  </a:lnTo>
                  <a:lnTo>
                    <a:pt x="863" y="219"/>
                  </a:lnTo>
                  <a:lnTo>
                    <a:pt x="863" y="219"/>
                  </a:lnTo>
                  <a:lnTo>
                    <a:pt x="864" y="219"/>
                  </a:lnTo>
                  <a:lnTo>
                    <a:pt x="864" y="219"/>
                  </a:lnTo>
                  <a:lnTo>
                    <a:pt x="865" y="219"/>
                  </a:lnTo>
                  <a:lnTo>
                    <a:pt x="865" y="219"/>
                  </a:lnTo>
                  <a:lnTo>
                    <a:pt x="866" y="219"/>
                  </a:lnTo>
                  <a:lnTo>
                    <a:pt x="866" y="219"/>
                  </a:lnTo>
                  <a:lnTo>
                    <a:pt x="867" y="219"/>
                  </a:lnTo>
                  <a:lnTo>
                    <a:pt x="867" y="219"/>
                  </a:lnTo>
                  <a:lnTo>
                    <a:pt x="868" y="219"/>
                  </a:lnTo>
                  <a:lnTo>
                    <a:pt x="868" y="219"/>
                  </a:lnTo>
                  <a:lnTo>
                    <a:pt x="869" y="219"/>
                  </a:lnTo>
                  <a:lnTo>
                    <a:pt x="869" y="219"/>
                  </a:lnTo>
                  <a:lnTo>
                    <a:pt x="870" y="219"/>
                  </a:lnTo>
                  <a:lnTo>
                    <a:pt x="870" y="219"/>
                  </a:lnTo>
                  <a:lnTo>
                    <a:pt x="871" y="219"/>
                  </a:lnTo>
                  <a:lnTo>
                    <a:pt x="871" y="219"/>
                  </a:lnTo>
                  <a:lnTo>
                    <a:pt x="872" y="219"/>
                  </a:lnTo>
                  <a:lnTo>
                    <a:pt x="872" y="219"/>
                  </a:lnTo>
                  <a:lnTo>
                    <a:pt x="873" y="219"/>
                  </a:lnTo>
                  <a:lnTo>
                    <a:pt x="873" y="219"/>
                  </a:lnTo>
                  <a:lnTo>
                    <a:pt x="874" y="219"/>
                  </a:lnTo>
                  <a:lnTo>
                    <a:pt x="874" y="219"/>
                  </a:lnTo>
                  <a:lnTo>
                    <a:pt x="875" y="219"/>
                  </a:lnTo>
                  <a:lnTo>
                    <a:pt x="875" y="219"/>
                  </a:lnTo>
                  <a:lnTo>
                    <a:pt x="876" y="219"/>
                  </a:lnTo>
                  <a:lnTo>
                    <a:pt x="876" y="219"/>
                  </a:lnTo>
                  <a:lnTo>
                    <a:pt x="877" y="219"/>
                  </a:lnTo>
                  <a:lnTo>
                    <a:pt x="877" y="219"/>
                  </a:lnTo>
                  <a:lnTo>
                    <a:pt x="878" y="219"/>
                  </a:lnTo>
                  <a:lnTo>
                    <a:pt x="878" y="219"/>
                  </a:lnTo>
                  <a:lnTo>
                    <a:pt x="879" y="219"/>
                  </a:lnTo>
                  <a:lnTo>
                    <a:pt x="879" y="219"/>
                  </a:lnTo>
                  <a:lnTo>
                    <a:pt x="880" y="219"/>
                  </a:lnTo>
                  <a:lnTo>
                    <a:pt x="880" y="219"/>
                  </a:lnTo>
                  <a:lnTo>
                    <a:pt x="881" y="219"/>
                  </a:lnTo>
                  <a:lnTo>
                    <a:pt x="881" y="219"/>
                  </a:lnTo>
                  <a:lnTo>
                    <a:pt x="882" y="219"/>
                  </a:lnTo>
                  <a:lnTo>
                    <a:pt x="882" y="219"/>
                  </a:lnTo>
                  <a:lnTo>
                    <a:pt x="883" y="219"/>
                  </a:lnTo>
                  <a:lnTo>
                    <a:pt x="883" y="219"/>
                  </a:lnTo>
                  <a:lnTo>
                    <a:pt x="884" y="219"/>
                  </a:lnTo>
                  <a:lnTo>
                    <a:pt x="884" y="219"/>
                  </a:lnTo>
                  <a:lnTo>
                    <a:pt x="885" y="219"/>
                  </a:lnTo>
                  <a:lnTo>
                    <a:pt x="885" y="219"/>
                  </a:lnTo>
                  <a:lnTo>
                    <a:pt x="886" y="219"/>
                  </a:lnTo>
                  <a:lnTo>
                    <a:pt x="886" y="219"/>
                  </a:lnTo>
                  <a:lnTo>
                    <a:pt x="887" y="219"/>
                  </a:lnTo>
                  <a:lnTo>
                    <a:pt x="887" y="219"/>
                  </a:lnTo>
                  <a:lnTo>
                    <a:pt x="888" y="219"/>
                  </a:lnTo>
                  <a:lnTo>
                    <a:pt x="888" y="219"/>
                  </a:lnTo>
                  <a:lnTo>
                    <a:pt x="889" y="219"/>
                  </a:lnTo>
                  <a:lnTo>
                    <a:pt x="889" y="219"/>
                  </a:lnTo>
                  <a:lnTo>
                    <a:pt x="890" y="219"/>
                  </a:lnTo>
                  <a:lnTo>
                    <a:pt x="890" y="219"/>
                  </a:lnTo>
                  <a:lnTo>
                    <a:pt x="891" y="219"/>
                  </a:lnTo>
                  <a:lnTo>
                    <a:pt x="891" y="219"/>
                  </a:lnTo>
                  <a:lnTo>
                    <a:pt x="892" y="219"/>
                  </a:lnTo>
                  <a:lnTo>
                    <a:pt x="892" y="219"/>
                  </a:lnTo>
                  <a:lnTo>
                    <a:pt x="893" y="219"/>
                  </a:lnTo>
                  <a:lnTo>
                    <a:pt x="893" y="219"/>
                  </a:lnTo>
                  <a:lnTo>
                    <a:pt x="894" y="219"/>
                  </a:lnTo>
                  <a:lnTo>
                    <a:pt x="894" y="219"/>
                  </a:lnTo>
                  <a:lnTo>
                    <a:pt x="895" y="219"/>
                  </a:lnTo>
                  <a:lnTo>
                    <a:pt x="895" y="219"/>
                  </a:lnTo>
                  <a:lnTo>
                    <a:pt x="896" y="219"/>
                  </a:lnTo>
                  <a:lnTo>
                    <a:pt x="896" y="219"/>
                  </a:lnTo>
                  <a:lnTo>
                    <a:pt x="897" y="219"/>
                  </a:lnTo>
                  <a:lnTo>
                    <a:pt x="897" y="219"/>
                  </a:lnTo>
                  <a:lnTo>
                    <a:pt x="898" y="219"/>
                  </a:lnTo>
                  <a:lnTo>
                    <a:pt x="898" y="219"/>
                  </a:lnTo>
                  <a:lnTo>
                    <a:pt x="899" y="219"/>
                  </a:lnTo>
                  <a:lnTo>
                    <a:pt x="899" y="219"/>
                  </a:lnTo>
                  <a:lnTo>
                    <a:pt x="900" y="219"/>
                  </a:lnTo>
                  <a:lnTo>
                    <a:pt x="900" y="219"/>
                  </a:lnTo>
                  <a:lnTo>
                    <a:pt x="901" y="219"/>
                  </a:lnTo>
                  <a:lnTo>
                    <a:pt x="901" y="219"/>
                  </a:lnTo>
                  <a:lnTo>
                    <a:pt x="902" y="219"/>
                  </a:lnTo>
                  <a:lnTo>
                    <a:pt x="902" y="219"/>
                  </a:lnTo>
                  <a:lnTo>
                    <a:pt x="903" y="219"/>
                  </a:lnTo>
                  <a:lnTo>
                    <a:pt x="903" y="219"/>
                  </a:lnTo>
                  <a:lnTo>
                    <a:pt x="904" y="219"/>
                  </a:lnTo>
                  <a:lnTo>
                    <a:pt x="904" y="219"/>
                  </a:lnTo>
                  <a:lnTo>
                    <a:pt x="905" y="219"/>
                  </a:lnTo>
                  <a:lnTo>
                    <a:pt x="905" y="219"/>
                  </a:lnTo>
                  <a:lnTo>
                    <a:pt x="906" y="219"/>
                  </a:lnTo>
                  <a:lnTo>
                    <a:pt x="906" y="219"/>
                  </a:lnTo>
                  <a:lnTo>
                    <a:pt x="907" y="219"/>
                  </a:lnTo>
                  <a:lnTo>
                    <a:pt x="907" y="219"/>
                  </a:lnTo>
                  <a:lnTo>
                    <a:pt x="908" y="219"/>
                  </a:lnTo>
                  <a:lnTo>
                    <a:pt x="908" y="219"/>
                  </a:lnTo>
                  <a:lnTo>
                    <a:pt x="909" y="219"/>
                  </a:lnTo>
                  <a:lnTo>
                    <a:pt x="909" y="219"/>
                  </a:lnTo>
                  <a:lnTo>
                    <a:pt x="910" y="219"/>
                  </a:lnTo>
                  <a:lnTo>
                    <a:pt x="910" y="219"/>
                  </a:lnTo>
                  <a:lnTo>
                    <a:pt x="911" y="219"/>
                  </a:lnTo>
                  <a:lnTo>
                    <a:pt x="911" y="219"/>
                  </a:lnTo>
                  <a:lnTo>
                    <a:pt x="912" y="219"/>
                  </a:lnTo>
                  <a:lnTo>
                    <a:pt x="912" y="219"/>
                  </a:lnTo>
                  <a:lnTo>
                    <a:pt x="913" y="219"/>
                  </a:lnTo>
                  <a:lnTo>
                    <a:pt x="913" y="219"/>
                  </a:lnTo>
                  <a:lnTo>
                    <a:pt x="914" y="219"/>
                  </a:lnTo>
                  <a:lnTo>
                    <a:pt x="914" y="219"/>
                  </a:lnTo>
                  <a:lnTo>
                    <a:pt x="915" y="219"/>
                  </a:lnTo>
                  <a:lnTo>
                    <a:pt x="915" y="219"/>
                  </a:lnTo>
                  <a:lnTo>
                    <a:pt x="916" y="219"/>
                  </a:lnTo>
                  <a:lnTo>
                    <a:pt x="916" y="219"/>
                  </a:lnTo>
                  <a:lnTo>
                    <a:pt x="917" y="219"/>
                  </a:lnTo>
                  <a:lnTo>
                    <a:pt x="917" y="219"/>
                  </a:lnTo>
                  <a:lnTo>
                    <a:pt x="918" y="219"/>
                  </a:lnTo>
                  <a:lnTo>
                    <a:pt x="918" y="219"/>
                  </a:lnTo>
                  <a:lnTo>
                    <a:pt x="919" y="219"/>
                  </a:lnTo>
                  <a:lnTo>
                    <a:pt x="919" y="219"/>
                  </a:lnTo>
                  <a:lnTo>
                    <a:pt x="920" y="219"/>
                  </a:lnTo>
                  <a:lnTo>
                    <a:pt x="920" y="219"/>
                  </a:lnTo>
                  <a:lnTo>
                    <a:pt x="921" y="219"/>
                  </a:lnTo>
                  <a:lnTo>
                    <a:pt x="921" y="219"/>
                  </a:lnTo>
                  <a:lnTo>
                    <a:pt x="922" y="219"/>
                  </a:lnTo>
                  <a:lnTo>
                    <a:pt x="922" y="219"/>
                  </a:lnTo>
                  <a:lnTo>
                    <a:pt x="923" y="219"/>
                  </a:lnTo>
                  <a:lnTo>
                    <a:pt x="923" y="219"/>
                  </a:lnTo>
                  <a:lnTo>
                    <a:pt x="924" y="219"/>
                  </a:lnTo>
                  <a:lnTo>
                    <a:pt x="924" y="219"/>
                  </a:lnTo>
                  <a:lnTo>
                    <a:pt x="925" y="219"/>
                  </a:lnTo>
                  <a:lnTo>
                    <a:pt x="925" y="219"/>
                  </a:lnTo>
                  <a:lnTo>
                    <a:pt x="926" y="219"/>
                  </a:lnTo>
                  <a:lnTo>
                    <a:pt x="926" y="219"/>
                  </a:lnTo>
                  <a:lnTo>
                    <a:pt x="927" y="219"/>
                  </a:lnTo>
                  <a:lnTo>
                    <a:pt x="927" y="219"/>
                  </a:lnTo>
                  <a:lnTo>
                    <a:pt x="928" y="219"/>
                  </a:lnTo>
                  <a:lnTo>
                    <a:pt x="928" y="219"/>
                  </a:lnTo>
                  <a:lnTo>
                    <a:pt x="929" y="219"/>
                  </a:lnTo>
                  <a:lnTo>
                    <a:pt x="929" y="219"/>
                  </a:lnTo>
                  <a:lnTo>
                    <a:pt x="930" y="219"/>
                  </a:lnTo>
                  <a:lnTo>
                    <a:pt x="930" y="219"/>
                  </a:lnTo>
                  <a:lnTo>
                    <a:pt x="931" y="219"/>
                  </a:lnTo>
                  <a:lnTo>
                    <a:pt x="931" y="219"/>
                  </a:lnTo>
                  <a:lnTo>
                    <a:pt x="932" y="219"/>
                  </a:lnTo>
                  <a:lnTo>
                    <a:pt x="932" y="219"/>
                  </a:lnTo>
                  <a:lnTo>
                    <a:pt x="933" y="219"/>
                  </a:lnTo>
                  <a:lnTo>
                    <a:pt x="933" y="219"/>
                  </a:lnTo>
                  <a:lnTo>
                    <a:pt x="934" y="219"/>
                  </a:lnTo>
                  <a:lnTo>
                    <a:pt x="934" y="219"/>
                  </a:lnTo>
                  <a:lnTo>
                    <a:pt x="935" y="219"/>
                  </a:lnTo>
                  <a:lnTo>
                    <a:pt x="935" y="219"/>
                  </a:lnTo>
                  <a:lnTo>
                    <a:pt x="936" y="219"/>
                  </a:lnTo>
                  <a:lnTo>
                    <a:pt x="936" y="219"/>
                  </a:lnTo>
                  <a:lnTo>
                    <a:pt x="937" y="219"/>
                  </a:lnTo>
                  <a:lnTo>
                    <a:pt x="937" y="219"/>
                  </a:lnTo>
                  <a:lnTo>
                    <a:pt x="938" y="219"/>
                  </a:lnTo>
                  <a:lnTo>
                    <a:pt x="938" y="219"/>
                  </a:lnTo>
                  <a:lnTo>
                    <a:pt x="939" y="219"/>
                  </a:lnTo>
                  <a:lnTo>
                    <a:pt x="939" y="219"/>
                  </a:lnTo>
                  <a:lnTo>
                    <a:pt x="940" y="219"/>
                  </a:lnTo>
                  <a:lnTo>
                    <a:pt x="940" y="219"/>
                  </a:lnTo>
                  <a:lnTo>
                    <a:pt x="941" y="219"/>
                  </a:lnTo>
                  <a:lnTo>
                    <a:pt x="941" y="219"/>
                  </a:lnTo>
                  <a:lnTo>
                    <a:pt x="942" y="219"/>
                  </a:lnTo>
                  <a:lnTo>
                    <a:pt x="942" y="219"/>
                  </a:lnTo>
                  <a:lnTo>
                    <a:pt x="943" y="219"/>
                  </a:lnTo>
                  <a:lnTo>
                    <a:pt x="943" y="219"/>
                  </a:lnTo>
                  <a:lnTo>
                    <a:pt x="944" y="219"/>
                  </a:lnTo>
                  <a:lnTo>
                    <a:pt x="944" y="219"/>
                  </a:lnTo>
                  <a:lnTo>
                    <a:pt x="945" y="219"/>
                  </a:lnTo>
                  <a:lnTo>
                    <a:pt x="945" y="219"/>
                  </a:lnTo>
                  <a:lnTo>
                    <a:pt x="946" y="219"/>
                  </a:lnTo>
                  <a:lnTo>
                    <a:pt x="946" y="219"/>
                  </a:lnTo>
                  <a:lnTo>
                    <a:pt x="947" y="219"/>
                  </a:lnTo>
                  <a:lnTo>
                    <a:pt x="947" y="219"/>
                  </a:lnTo>
                  <a:lnTo>
                    <a:pt x="948" y="219"/>
                  </a:lnTo>
                  <a:lnTo>
                    <a:pt x="948" y="219"/>
                  </a:lnTo>
                  <a:lnTo>
                    <a:pt x="949" y="219"/>
                  </a:lnTo>
                  <a:lnTo>
                    <a:pt x="949" y="219"/>
                  </a:lnTo>
                  <a:lnTo>
                    <a:pt x="950" y="219"/>
                  </a:lnTo>
                  <a:lnTo>
                    <a:pt x="950" y="219"/>
                  </a:lnTo>
                  <a:lnTo>
                    <a:pt x="951" y="219"/>
                  </a:lnTo>
                  <a:lnTo>
                    <a:pt x="951" y="219"/>
                  </a:lnTo>
                  <a:lnTo>
                    <a:pt x="952" y="219"/>
                  </a:lnTo>
                  <a:lnTo>
                    <a:pt x="952" y="219"/>
                  </a:lnTo>
                  <a:lnTo>
                    <a:pt x="953" y="219"/>
                  </a:lnTo>
                  <a:lnTo>
                    <a:pt x="953" y="219"/>
                  </a:lnTo>
                  <a:lnTo>
                    <a:pt x="954" y="219"/>
                  </a:lnTo>
                  <a:lnTo>
                    <a:pt x="954" y="219"/>
                  </a:lnTo>
                  <a:lnTo>
                    <a:pt x="955" y="219"/>
                  </a:lnTo>
                  <a:lnTo>
                    <a:pt x="955" y="219"/>
                  </a:lnTo>
                  <a:lnTo>
                    <a:pt x="956" y="219"/>
                  </a:lnTo>
                  <a:lnTo>
                    <a:pt x="956" y="219"/>
                  </a:lnTo>
                  <a:lnTo>
                    <a:pt x="957" y="219"/>
                  </a:lnTo>
                  <a:lnTo>
                    <a:pt x="957" y="219"/>
                  </a:lnTo>
                  <a:lnTo>
                    <a:pt x="958" y="219"/>
                  </a:lnTo>
                  <a:lnTo>
                    <a:pt x="958" y="219"/>
                  </a:lnTo>
                  <a:lnTo>
                    <a:pt x="959" y="219"/>
                  </a:lnTo>
                  <a:lnTo>
                    <a:pt x="959" y="219"/>
                  </a:lnTo>
                  <a:lnTo>
                    <a:pt x="960" y="219"/>
                  </a:lnTo>
                  <a:lnTo>
                    <a:pt x="960" y="219"/>
                  </a:lnTo>
                  <a:lnTo>
                    <a:pt x="961" y="219"/>
                  </a:lnTo>
                  <a:lnTo>
                    <a:pt x="961" y="219"/>
                  </a:lnTo>
                  <a:lnTo>
                    <a:pt x="962" y="219"/>
                  </a:lnTo>
                  <a:lnTo>
                    <a:pt x="962" y="219"/>
                  </a:lnTo>
                  <a:lnTo>
                    <a:pt x="963" y="219"/>
                  </a:lnTo>
                  <a:lnTo>
                    <a:pt x="963" y="219"/>
                  </a:lnTo>
                  <a:lnTo>
                    <a:pt x="964" y="219"/>
                  </a:lnTo>
                  <a:lnTo>
                    <a:pt x="964" y="219"/>
                  </a:lnTo>
                  <a:lnTo>
                    <a:pt x="965" y="219"/>
                  </a:lnTo>
                  <a:lnTo>
                    <a:pt x="965" y="219"/>
                  </a:lnTo>
                  <a:lnTo>
                    <a:pt x="966" y="219"/>
                  </a:lnTo>
                  <a:lnTo>
                    <a:pt x="966" y="219"/>
                  </a:lnTo>
                  <a:lnTo>
                    <a:pt x="967" y="219"/>
                  </a:lnTo>
                  <a:lnTo>
                    <a:pt x="967" y="219"/>
                  </a:lnTo>
                  <a:lnTo>
                    <a:pt x="968" y="219"/>
                  </a:lnTo>
                  <a:lnTo>
                    <a:pt x="968" y="219"/>
                  </a:lnTo>
                  <a:lnTo>
                    <a:pt x="969" y="219"/>
                  </a:lnTo>
                  <a:lnTo>
                    <a:pt x="969" y="219"/>
                  </a:lnTo>
                  <a:lnTo>
                    <a:pt x="970" y="219"/>
                  </a:lnTo>
                  <a:lnTo>
                    <a:pt x="970" y="219"/>
                  </a:lnTo>
                  <a:lnTo>
                    <a:pt x="971" y="219"/>
                  </a:lnTo>
                  <a:lnTo>
                    <a:pt x="971" y="219"/>
                  </a:lnTo>
                  <a:lnTo>
                    <a:pt x="972" y="219"/>
                  </a:lnTo>
                  <a:lnTo>
                    <a:pt x="972" y="219"/>
                  </a:lnTo>
                  <a:lnTo>
                    <a:pt x="973" y="219"/>
                  </a:lnTo>
                  <a:lnTo>
                    <a:pt x="973" y="219"/>
                  </a:lnTo>
                  <a:lnTo>
                    <a:pt x="974" y="219"/>
                  </a:lnTo>
                  <a:lnTo>
                    <a:pt x="974" y="219"/>
                  </a:lnTo>
                  <a:lnTo>
                    <a:pt x="975" y="219"/>
                  </a:lnTo>
                  <a:lnTo>
                    <a:pt x="975" y="219"/>
                  </a:lnTo>
                  <a:lnTo>
                    <a:pt x="976" y="219"/>
                  </a:lnTo>
                  <a:lnTo>
                    <a:pt x="976" y="219"/>
                  </a:lnTo>
                  <a:lnTo>
                    <a:pt x="977" y="219"/>
                  </a:lnTo>
                  <a:lnTo>
                    <a:pt x="977" y="219"/>
                  </a:lnTo>
                  <a:lnTo>
                    <a:pt x="978" y="219"/>
                  </a:lnTo>
                  <a:lnTo>
                    <a:pt x="978" y="219"/>
                  </a:lnTo>
                  <a:lnTo>
                    <a:pt x="979" y="219"/>
                  </a:lnTo>
                  <a:lnTo>
                    <a:pt x="979" y="219"/>
                  </a:lnTo>
                  <a:lnTo>
                    <a:pt x="980" y="219"/>
                  </a:lnTo>
                  <a:lnTo>
                    <a:pt x="980" y="219"/>
                  </a:lnTo>
                  <a:lnTo>
                    <a:pt x="981" y="219"/>
                  </a:lnTo>
                  <a:lnTo>
                    <a:pt x="981" y="219"/>
                  </a:lnTo>
                  <a:lnTo>
                    <a:pt x="982" y="219"/>
                  </a:lnTo>
                  <a:lnTo>
                    <a:pt x="982" y="219"/>
                  </a:lnTo>
                  <a:lnTo>
                    <a:pt x="983" y="219"/>
                  </a:lnTo>
                  <a:lnTo>
                    <a:pt x="983" y="219"/>
                  </a:lnTo>
                  <a:lnTo>
                    <a:pt x="984" y="219"/>
                  </a:lnTo>
                  <a:lnTo>
                    <a:pt x="984" y="219"/>
                  </a:lnTo>
                  <a:lnTo>
                    <a:pt x="985" y="219"/>
                  </a:lnTo>
                  <a:lnTo>
                    <a:pt x="985" y="219"/>
                  </a:lnTo>
                  <a:lnTo>
                    <a:pt x="986" y="219"/>
                  </a:lnTo>
                  <a:lnTo>
                    <a:pt x="986" y="219"/>
                  </a:lnTo>
                  <a:lnTo>
                    <a:pt x="987" y="219"/>
                  </a:lnTo>
                  <a:lnTo>
                    <a:pt x="987" y="219"/>
                  </a:lnTo>
                  <a:lnTo>
                    <a:pt x="988" y="219"/>
                  </a:lnTo>
                  <a:lnTo>
                    <a:pt x="988" y="219"/>
                  </a:lnTo>
                  <a:lnTo>
                    <a:pt x="989" y="219"/>
                  </a:lnTo>
                  <a:lnTo>
                    <a:pt x="989" y="219"/>
                  </a:lnTo>
                  <a:lnTo>
                    <a:pt x="990" y="219"/>
                  </a:lnTo>
                  <a:lnTo>
                    <a:pt x="990" y="219"/>
                  </a:lnTo>
                  <a:lnTo>
                    <a:pt x="991" y="219"/>
                  </a:lnTo>
                  <a:lnTo>
                    <a:pt x="991" y="219"/>
                  </a:lnTo>
                  <a:lnTo>
                    <a:pt x="992" y="219"/>
                  </a:lnTo>
                  <a:lnTo>
                    <a:pt x="992" y="219"/>
                  </a:lnTo>
                  <a:lnTo>
                    <a:pt x="993" y="219"/>
                  </a:lnTo>
                  <a:lnTo>
                    <a:pt x="993" y="219"/>
                  </a:lnTo>
                  <a:lnTo>
                    <a:pt x="994" y="219"/>
                  </a:lnTo>
                  <a:lnTo>
                    <a:pt x="994" y="219"/>
                  </a:lnTo>
                  <a:lnTo>
                    <a:pt x="995" y="219"/>
                  </a:lnTo>
                  <a:lnTo>
                    <a:pt x="995" y="219"/>
                  </a:lnTo>
                  <a:lnTo>
                    <a:pt x="996" y="219"/>
                  </a:lnTo>
                  <a:lnTo>
                    <a:pt x="996" y="219"/>
                  </a:lnTo>
                  <a:lnTo>
                    <a:pt x="997" y="219"/>
                  </a:lnTo>
                  <a:lnTo>
                    <a:pt x="997" y="219"/>
                  </a:lnTo>
                  <a:lnTo>
                    <a:pt x="998" y="219"/>
                  </a:lnTo>
                  <a:lnTo>
                    <a:pt x="998" y="219"/>
                  </a:lnTo>
                  <a:lnTo>
                    <a:pt x="999" y="219"/>
                  </a:lnTo>
                  <a:lnTo>
                    <a:pt x="999" y="219"/>
                  </a:lnTo>
                  <a:lnTo>
                    <a:pt x="1000" y="219"/>
                  </a:lnTo>
                  <a:lnTo>
                    <a:pt x="1000" y="219"/>
                  </a:lnTo>
                  <a:lnTo>
                    <a:pt x="1001" y="219"/>
                  </a:lnTo>
                  <a:lnTo>
                    <a:pt x="1001" y="219"/>
                  </a:lnTo>
                  <a:lnTo>
                    <a:pt x="1002" y="219"/>
                  </a:lnTo>
                  <a:lnTo>
                    <a:pt x="1002" y="219"/>
                  </a:lnTo>
                  <a:lnTo>
                    <a:pt x="1003" y="219"/>
                  </a:lnTo>
                  <a:lnTo>
                    <a:pt x="1003" y="219"/>
                  </a:lnTo>
                  <a:lnTo>
                    <a:pt x="1004" y="219"/>
                  </a:lnTo>
                  <a:lnTo>
                    <a:pt x="1004" y="219"/>
                  </a:lnTo>
                  <a:lnTo>
                    <a:pt x="1005" y="219"/>
                  </a:lnTo>
                  <a:lnTo>
                    <a:pt x="1005" y="219"/>
                  </a:lnTo>
                  <a:lnTo>
                    <a:pt x="1006" y="219"/>
                  </a:lnTo>
                  <a:lnTo>
                    <a:pt x="1006" y="219"/>
                  </a:lnTo>
                  <a:lnTo>
                    <a:pt x="1007" y="219"/>
                  </a:lnTo>
                  <a:lnTo>
                    <a:pt x="1007" y="219"/>
                  </a:lnTo>
                  <a:lnTo>
                    <a:pt x="1008" y="219"/>
                  </a:lnTo>
                  <a:lnTo>
                    <a:pt x="1008" y="219"/>
                  </a:lnTo>
                  <a:lnTo>
                    <a:pt x="1009" y="219"/>
                  </a:lnTo>
                  <a:lnTo>
                    <a:pt x="1009" y="219"/>
                  </a:lnTo>
                  <a:lnTo>
                    <a:pt x="1010" y="219"/>
                  </a:lnTo>
                  <a:lnTo>
                    <a:pt x="1010" y="219"/>
                  </a:lnTo>
                  <a:lnTo>
                    <a:pt x="1011" y="219"/>
                  </a:lnTo>
                  <a:lnTo>
                    <a:pt x="1011" y="219"/>
                  </a:lnTo>
                  <a:lnTo>
                    <a:pt x="1012" y="219"/>
                  </a:lnTo>
                  <a:lnTo>
                    <a:pt x="1012" y="219"/>
                  </a:lnTo>
                  <a:lnTo>
                    <a:pt x="1013" y="219"/>
                  </a:lnTo>
                  <a:lnTo>
                    <a:pt x="1013" y="219"/>
                  </a:lnTo>
                  <a:lnTo>
                    <a:pt x="1014" y="219"/>
                  </a:lnTo>
                  <a:lnTo>
                    <a:pt x="1014" y="219"/>
                  </a:lnTo>
                  <a:lnTo>
                    <a:pt x="1015" y="219"/>
                  </a:lnTo>
                  <a:lnTo>
                    <a:pt x="1015" y="219"/>
                  </a:lnTo>
                  <a:lnTo>
                    <a:pt x="1016" y="219"/>
                  </a:lnTo>
                  <a:lnTo>
                    <a:pt x="1016" y="219"/>
                  </a:lnTo>
                  <a:lnTo>
                    <a:pt x="1017" y="219"/>
                  </a:lnTo>
                  <a:lnTo>
                    <a:pt x="1017" y="219"/>
                  </a:lnTo>
                  <a:lnTo>
                    <a:pt x="1018" y="219"/>
                  </a:lnTo>
                  <a:lnTo>
                    <a:pt x="1018" y="219"/>
                  </a:lnTo>
                  <a:lnTo>
                    <a:pt x="1019" y="219"/>
                  </a:lnTo>
                  <a:lnTo>
                    <a:pt x="1019" y="219"/>
                  </a:lnTo>
                  <a:lnTo>
                    <a:pt x="1020" y="219"/>
                  </a:lnTo>
                  <a:lnTo>
                    <a:pt x="1020" y="219"/>
                  </a:lnTo>
                  <a:lnTo>
                    <a:pt x="1021" y="219"/>
                  </a:lnTo>
                  <a:lnTo>
                    <a:pt x="1021" y="219"/>
                  </a:lnTo>
                  <a:lnTo>
                    <a:pt x="1022" y="219"/>
                  </a:lnTo>
                  <a:lnTo>
                    <a:pt x="1022" y="219"/>
                  </a:lnTo>
                  <a:lnTo>
                    <a:pt x="1023" y="219"/>
                  </a:lnTo>
                  <a:lnTo>
                    <a:pt x="1023" y="219"/>
                  </a:lnTo>
                  <a:lnTo>
                    <a:pt x="1024" y="219"/>
                  </a:lnTo>
                  <a:lnTo>
                    <a:pt x="1024" y="219"/>
                  </a:lnTo>
                  <a:lnTo>
                    <a:pt x="1025" y="219"/>
                  </a:lnTo>
                  <a:lnTo>
                    <a:pt x="1025" y="219"/>
                  </a:lnTo>
                  <a:lnTo>
                    <a:pt x="1026" y="219"/>
                  </a:lnTo>
                  <a:lnTo>
                    <a:pt x="1026" y="219"/>
                  </a:lnTo>
                  <a:lnTo>
                    <a:pt x="1027" y="219"/>
                  </a:lnTo>
                  <a:lnTo>
                    <a:pt x="1027" y="219"/>
                  </a:lnTo>
                  <a:lnTo>
                    <a:pt x="1028" y="219"/>
                  </a:lnTo>
                  <a:lnTo>
                    <a:pt x="1028" y="219"/>
                  </a:lnTo>
                  <a:lnTo>
                    <a:pt x="1029" y="219"/>
                  </a:lnTo>
                  <a:lnTo>
                    <a:pt x="1029" y="219"/>
                  </a:lnTo>
                  <a:lnTo>
                    <a:pt x="1030" y="219"/>
                  </a:lnTo>
                  <a:lnTo>
                    <a:pt x="1030" y="219"/>
                  </a:lnTo>
                  <a:lnTo>
                    <a:pt x="1031" y="219"/>
                  </a:lnTo>
                  <a:lnTo>
                    <a:pt x="1031" y="219"/>
                  </a:lnTo>
                  <a:lnTo>
                    <a:pt x="1032" y="219"/>
                  </a:lnTo>
                  <a:lnTo>
                    <a:pt x="1032" y="219"/>
                  </a:lnTo>
                  <a:lnTo>
                    <a:pt x="1033" y="219"/>
                  </a:lnTo>
                  <a:lnTo>
                    <a:pt x="1033" y="219"/>
                  </a:lnTo>
                  <a:lnTo>
                    <a:pt x="1034" y="219"/>
                  </a:lnTo>
                  <a:lnTo>
                    <a:pt x="1034" y="219"/>
                  </a:lnTo>
                  <a:lnTo>
                    <a:pt x="1035" y="219"/>
                  </a:lnTo>
                  <a:lnTo>
                    <a:pt x="1035" y="219"/>
                  </a:lnTo>
                  <a:lnTo>
                    <a:pt x="1036" y="219"/>
                  </a:lnTo>
                  <a:lnTo>
                    <a:pt x="1036" y="219"/>
                  </a:lnTo>
                  <a:lnTo>
                    <a:pt x="1037" y="219"/>
                  </a:lnTo>
                  <a:lnTo>
                    <a:pt x="1037" y="219"/>
                  </a:lnTo>
                  <a:lnTo>
                    <a:pt x="1038" y="219"/>
                  </a:lnTo>
                  <a:lnTo>
                    <a:pt x="1038" y="219"/>
                  </a:lnTo>
                  <a:lnTo>
                    <a:pt x="1039" y="219"/>
                  </a:lnTo>
                  <a:lnTo>
                    <a:pt x="1039" y="219"/>
                  </a:lnTo>
                  <a:lnTo>
                    <a:pt x="1040" y="219"/>
                  </a:lnTo>
                  <a:lnTo>
                    <a:pt x="1040" y="219"/>
                  </a:lnTo>
                  <a:lnTo>
                    <a:pt x="1041" y="219"/>
                  </a:lnTo>
                  <a:lnTo>
                    <a:pt x="1041" y="219"/>
                  </a:lnTo>
                  <a:lnTo>
                    <a:pt x="1042" y="219"/>
                  </a:lnTo>
                  <a:lnTo>
                    <a:pt x="1042" y="219"/>
                  </a:lnTo>
                  <a:lnTo>
                    <a:pt x="1043" y="219"/>
                  </a:lnTo>
                  <a:lnTo>
                    <a:pt x="1043" y="219"/>
                  </a:lnTo>
                  <a:lnTo>
                    <a:pt x="1044" y="219"/>
                  </a:lnTo>
                  <a:lnTo>
                    <a:pt x="1044" y="219"/>
                  </a:lnTo>
                  <a:lnTo>
                    <a:pt x="1045" y="219"/>
                  </a:lnTo>
                  <a:lnTo>
                    <a:pt x="1045" y="219"/>
                  </a:lnTo>
                  <a:lnTo>
                    <a:pt x="1046" y="219"/>
                  </a:lnTo>
                  <a:lnTo>
                    <a:pt x="1046" y="219"/>
                  </a:lnTo>
                  <a:lnTo>
                    <a:pt x="1047" y="219"/>
                  </a:lnTo>
                  <a:lnTo>
                    <a:pt x="1047" y="219"/>
                  </a:lnTo>
                  <a:lnTo>
                    <a:pt x="1048" y="219"/>
                  </a:lnTo>
                  <a:lnTo>
                    <a:pt x="1048" y="219"/>
                  </a:lnTo>
                  <a:lnTo>
                    <a:pt x="1049" y="219"/>
                  </a:lnTo>
                  <a:lnTo>
                    <a:pt x="1049" y="219"/>
                  </a:lnTo>
                  <a:lnTo>
                    <a:pt x="1050" y="219"/>
                  </a:lnTo>
                  <a:lnTo>
                    <a:pt x="1050" y="219"/>
                  </a:lnTo>
                  <a:lnTo>
                    <a:pt x="1051" y="219"/>
                  </a:lnTo>
                  <a:lnTo>
                    <a:pt x="1051" y="219"/>
                  </a:lnTo>
                  <a:lnTo>
                    <a:pt x="1052" y="219"/>
                  </a:lnTo>
                  <a:lnTo>
                    <a:pt x="1052" y="219"/>
                  </a:lnTo>
                  <a:lnTo>
                    <a:pt x="1053" y="219"/>
                  </a:lnTo>
                  <a:lnTo>
                    <a:pt x="1053" y="219"/>
                  </a:lnTo>
                  <a:lnTo>
                    <a:pt x="1054" y="219"/>
                  </a:lnTo>
                  <a:lnTo>
                    <a:pt x="1054" y="219"/>
                  </a:lnTo>
                  <a:lnTo>
                    <a:pt x="1055" y="219"/>
                  </a:lnTo>
                  <a:lnTo>
                    <a:pt x="1055" y="219"/>
                  </a:lnTo>
                  <a:lnTo>
                    <a:pt x="1056" y="219"/>
                  </a:lnTo>
                  <a:lnTo>
                    <a:pt x="1056" y="219"/>
                  </a:lnTo>
                  <a:lnTo>
                    <a:pt x="1057" y="219"/>
                  </a:lnTo>
                  <a:lnTo>
                    <a:pt x="1057" y="219"/>
                  </a:lnTo>
                  <a:lnTo>
                    <a:pt x="1058" y="21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258"/>
            <p:cNvSpPr>
              <a:spLocks noChangeArrowheads="1"/>
            </p:cNvSpPr>
            <p:nvPr/>
          </p:nvSpPr>
          <p:spPr bwMode="auto">
            <a:xfrm>
              <a:off x="2094" y="2171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1192.2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ectangle 259"/>
            <p:cNvSpPr>
              <a:spLocks noChangeArrowheads="1"/>
            </p:cNvSpPr>
            <p:nvPr/>
          </p:nvSpPr>
          <p:spPr bwMode="auto">
            <a:xfrm>
              <a:off x="2310" y="2297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1193.2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Rectangle 260"/>
            <p:cNvSpPr>
              <a:spLocks noChangeArrowheads="1"/>
            </p:cNvSpPr>
            <p:nvPr/>
          </p:nvSpPr>
          <p:spPr bwMode="auto">
            <a:xfrm>
              <a:off x="1884" y="2369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1191.2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ectangle 261"/>
            <p:cNvSpPr>
              <a:spLocks noChangeArrowheads="1"/>
            </p:cNvSpPr>
            <p:nvPr/>
          </p:nvSpPr>
          <p:spPr bwMode="auto">
            <a:xfrm>
              <a:off x="2544" y="2627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1194.2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ectangle 263"/>
            <p:cNvSpPr>
              <a:spLocks noChangeArrowheads="1"/>
            </p:cNvSpPr>
            <p:nvPr/>
          </p:nvSpPr>
          <p:spPr bwMode="auto">
            <a:xfrm>
              <a:off x="1650" y="2879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1190.2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92" name="Rectangle 265"/>
            <p:cNvSpPr>
              <a:spLocks noChangeArrowheads="1"/>
            </p:cNvSpPr>
            <p:nvPr/>
          </p:nvSpPr>
          <p:spPr bwMode="auto">
            <a:xfrm>
              <a:off x="2754" y="2897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1195.2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95" name="Rectangle 267"/>
            <p:cNvSpPr>
              <a:spLocks noChangeArrowheads="1"/>
            </p:cNvSpPr>
            <p:nvPr/>
          </p:nvSpPr>
          <p:spPr bwMode="auto">
            <a:xfrm>
              <a:off x="2964" y="3161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1196.2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97" name="Rectangle 269"/>
            <p:cNvSpPr>
              <a:spLocks noChangeArrowheads="1"/>
            </p:cNvSpPr>
            <p:nvPr/>
          </p:nvSpPr>
          <p:spPr bwMode="auto">
            <a:xfrm>
              <a:off x="1416" y="3275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1189.2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99" name="Rectangle 271"/>
            <p:cNvSpPr>
              <a:spLocks noChangeArrowheads="1"/>
            </p:cNvSpPr>
            <p:nvPr/>
          </p:nvSpPr>
          <p:spPr bwMode="auto">
            <a:xfrm>
              <a:off x="3174" y="3317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1197.2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01" name="Rectangle 273"/>
            <p:cNvSpPr>
              <a:spLocks noChangeArrowheads="1"/>
            </p:cNvSpPr>
            <p:nvPr/>
          </p:nvSpPr>
          <p:spPr bwMode="auto">
            <a:xfrm>
              <a:off x="3470" y="3433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1198.2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02" name="Line 274"/>
            <p:cNvSpPr>
              <a:spLocks noChangeShapeType="1"/>
            </p:cNvSpPr>
            <p:nvPr/>
          </p:nvSpPr>
          <p:spPr bwMode="auto">
            <a:xfrm flipV="1">
              <a:off x="3528" y="3509"/>
              <a:ext cx="30" cy="12"/>
            </a:xfrm>
            <a:prstGeom prst="line">
              <a:avLst/>
            </a:prstGeom>
            <a:noFill/>
            <a:ln w="0">
              <a:solidFill>
                <a:srgbClr val="46B44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3" name="Rectangle 275"/>
            <p:cNvSpPr>
              <a:spLocks noChangeArrowheads="1"/>
            </p:cNvSpPr>
            <p:nvPr/>
          </p:nvSpPr>
          <p:spPr bwMode="auto">
            <a:xfrm>
              <a:off x="3882" y="3455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1199.2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04" name="Line 276"/>
            <p:cNvSpPr>
              <a:spLocks noChangeShapeType="1"/>
            </p:cNvSpPr>
            <p:nvPr/>
          </p:nvSpPr>
          <p:spPr bwMode="auto">
            <a:xfrm flipV="1">
              <a:off x="3738" y="3527"/>
              <a:ext cx="174" cy="30"/>
            </a:xfrm>
            <a:prstGeom prst="line">
              <a:avLst/>
            </a:prstGeom>
            <a:noFill/>
            <a:ln w="0">
              <a:solidFill>
                <a:srgbClr val="46B44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5" name="Rectangle 277"/>
            <p:cNvSpPr>
              <a:spLocks noChangeArrowheads="1"/>
            </p:cNvSpPr>
            <p:nvPr/>
          </p:nvSpPr>
          <p:spPr bwMode="auto">
            <a:xfrm>
              <a:off x="1176" y="3461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1188.2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06" name="Line 278"/>
            <p:cNvSpPr>
              <a:spLocks noChangeShapeType="1"/>
            </p:cNvSpPr>
            <p:nvPr/>
          </p:nvSpPr>
          <p:spPr bwMode="auto">
            <a:xfrm flipH="1" flipV="1">
              <a:off x="1344" y="3551"/>
              <a:ext cx="72" cy="12"/>
            </a:xfrm>
            <a:prstGeom prst="line">
              <a:avLst/>
            </a:prstGeom>
            <a:noFill/>
            <a:ln w="0">
              <a:solidFill>
                <a:srgbClr val="46B44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7" name="Rectangle 279"/>
            <p:cNvSpPr>
              <a:spLocks noChangeArrowheads="1"/>
            </p:cNvSpPr>
            <p:nvPr/>
          </p:nvSpPr>
          <p:spPr bwMode="auto">
            <a:xfrm>
              <a:off x="774" y="3473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1187.2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08" name="Line 280"/>
            <p:cNvSpPr>
              <a:spLocks noChangeShapeType="1"/>
            </p:cNvSpPr>
            <p:nvPr/>
          </p:nvSpPr>
          <p:spPr bwMode="auto">
            <a:xfrm flipH="1" flipV="1">
              <a:off x="942" y="3563"/>
              <a:ext cx="264" cy="12"/>
            </a:xfrm>
            <a:prstGeom prst="line">
              <a:avLst/>
            </a:prstGeom>
            <a:noFill/>
            <a:ln w="0">
              <a:solidFill>
                <a:srgbClr val="46B44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31" name="Rectangle 221"/>
          <p:cNvSpPr>
            <a:spLocks noChangeArrowheads="1"/>
          </p:cNvSpPr>
          <p:nvPr/>
        </p:nvSpPr>
        <p:spPr bwMode="auto">
          <a:xfrm rot="16200000">
            <a:off x="-483912" y="4601847"/>
            <a:ext cx="1218769" cy="179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Relative Abundance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2" name="TextBox 331"/>
          <p:cNvSpPr txBox="1"/>
          <p:nvPr/>
        </p:nvSpPr>
        <p:spPr>
          <a:xfrm>
            <a:off x="908320" y="82322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33" name="TextBox 332"/>
          <p:cNvSpPr txBox="1"/>
          <p:nvPr/>
        </p:nvSpPr>
        <p:spPr>
          <a:xfrm>
            <a:off x="899592" y="364502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5"/>
          <p:cNvGrpSpPr>
            <a:grpSpLocks/>
          </p:cNvGrpSpPr>
          <p:nvPr/>
        </p:nvGrpSpPr>
        <p:grpSpPr bwMode="auto">
          <a:xfrm>
            <a:off x="48434" y="44624"/>
            <a:ext cx="9132078" cy="6813376"/>
            <a:chOff x="-1167" y="737"/>
            <a:chExt cx="6213" cy="3186"/>
          </a:xfrm>
        </p:grpSpPr>
        <p:sp>
          <p:nvSpPr>
            <p:cNvPr id="51" name="Line 8"/>
            <p:cNvSpPr>
              <a:spLocks noChangeShapeType="1"/>
            </p:cNvSpPr>
            <p:nvPr/>
          </p:nvSpPr>
          <p:spPr bwMode="auto">
            <a:xfrm>
              <a:off x="-798" y="3605"/>
              <a:ext cx="577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9"/>
            <p:cNvSpPr>
              <a:spLocks noChangeShapeType="1"/>
            </p:cNvSpPr>
            <p:nvPr/>
          </p:nvSpPr>
          <p:spPr bwMode="auto">
            <a:xfrm>
              <a:off x="-738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10"/>
            <p:cNvSpPr>
              <a:spLocks noChangeShapeType="1"/>
            </p:cNvSpPr>
            <p:nvPr/>
          </p:nvSpPr>
          <p:spPr bwMode="auto">
            <a:xfrm>
              <a:off x="-510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11"/>
            <p:cNvSpPr>
              <a:spLocks noChangeShapeType="1"/>
            </p:cNvSpPr>
            <p:nvPr/>
          </p:nvSpPr>
          <p:spPr bwMode="auto">
            <a:xfrm>
              <a:off x="-390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12"/>
            <p:cNvSpPr>
              <a:spLocks noChangeShapeType="1"/>
            </p:cNvSpPr>
            <p:nvPr/>
          </p:nvSpPr>
          <p:spPr bwMode="auto">
            <a:xfrm>
              <a:off x="-276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13"/>
            <p:cNvSpPr>
              <a:spLocks noChangeShapeType="1"/>
            </p:cNvSpPr>
            <p:nvPr/>
          </p:nvSpPr>
          <p:spPr bwMode="auto">
            <a:xfrm>
              <a:off x="-48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Line 14"/>
            <p:cNvSpPr>
              <a:spLocks noChangeShapeType="1"/>
            </p:cNvSpPr>
            <p:nvPr/>
          </p:nvSpPr>
          <p:spPr bwMode="auto">
            <a:xfrm>
              <a:off x="72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15"/>
            <p:cNvSpPr>
              <a:spLocks noChangeShapeType="1"/>
            </p:cNvSpPr>
            <p:nvPr/>
          </p:nvSpPr>
          <p:spPr bwMode="auto">
            <a:xfrm>
              <a:off x="186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16"/>
            <p:cNvSpPr>
              <a:spLocks noChangeShapeType="1"/>
            </p:cNvSpPr>
            <p:nvPr/>
          </p:nvSpPr>
          <p:spPr bwMode="auto">
            <a:xfrm>
              <a:off x="414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17"/>
            <p:cNvSpPr>
              <a:spLocks noChangeShapeType="1"/>
            </p:cNvSpPr>
            <p:nvPr/>
          </p:nvSpPr>
          <p:spPr bwMode="auto">
            <a:xfrm>
              <a:off x="534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18"/>
            <p:cNvSpPr>
              <a:spLocks noChangeShapeType="1"/>
            </p:cNvSpPr>
            <p:nvPr/>
          </p:nvSpPr>
          <p:spPr bwMode="auto">
            <a:xfrm>
              <a:off x="648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19"/>
            <p:cNvSpPr>
              <a:spLocks noChangeShapeType="1"/>
            </p:cNvSpPr>
            <p:nvPr/>
          </p:nvSpPr>
          <p:spPr bwMode="auto">
            <a:xfrm>
              <a:off x="876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20"/>
            <p:cNvSpPr>
              <a:spLocks noChangeShapeType="1"/>
            </p:cNvSpPr>
            <p:nvPr/>
          </p:nvSpPr>
          <p:spPr bwMode="auto">
            <a:xfrm>
              <a:off x="996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16" name="Line 21"/>
            <p:cNvSpPr>
              <a:spLocks noChangeShapeType="1"/>
            </p:cNvSpPr>
            <p:nvPr/>
          </p:nvSpPr>
          <p:spPr bwMode="auto">
            <a:xfrm>
              <a:off x="1110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17" name="Line 22"/>
            <p:cNvSpPr>
              <a:spLocks noChangeShapeType="1"/>
            </p:cNvSpPr>
            <p:nvPr/>
          </p:nvSpPr>
          <p:spPr bwMode="auto">
            <a:xfrm>
              <a:off x="1338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19" name="Line 23"/>
            <p:cNvSpPr>
              <a:spLocks noChangeShapeType="1"/>
            </p:cNvSpPr>
            <p:nvPr/>
          </p:nvSpPr>
          <p:spPr bwMode="auto">
            <a:xfrm>
              <a:off x="1458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0" name="Line 24"/>
            <p:cNvSpPr>
              <a:spLocks noChangeShapeType="1"/>
            </p:cNvSpPr>
            <p:nvPr/>
          </p:nvSpPr>
          <p:spPr bwMode="auto">
            <a:xfrm>
              <a:off x="1572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1" name="Line 25"/>
            <p:cNvSpPr>
              <a:spLocks noChangeShapeType="1"/>
            </p:cNvSpPr>
            <p:nvPr/>
          </p:nvSpPr>
          <p:spPr bwMode="auto">
            <a:xfrm>
              <a:off x="1800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2" name="Line 26"/>
            <p:cNvSpPr>
              <a:spLocks noChangeShapeType="1"/>
            </p:cNvSpPr>
            <p:nvPr/>
          </p:nvSpPr>
          <p:spPr bwMode="auto">
            <a:xfrm>
              <a:off x="1920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3" name="Line 27"/>
            <p:cNvSpPr>
              <a:spLocks noChangeShapeType="1"/>
            </p:cNvSpPr>
            <p:nvPr/>
          </p:nvSpPr>
          <p:spPr bwMode="auto">
            <a:xfrm>
              <a:off x="2034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4" name="Line 28"/>
            <p:cNvSpPr>
              <a:spLocks noChangeShapeType="1"/>
            </p:cNvSpPr>
            <p:nvPr/>
          </p:nvSpPr>
          <p:spPr bwMode="auto">
            <a:xfrm>
              <a:off x="2262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5" name="Line 29"/>
            <p:cNvSpPr>
              <a:spLocks noChangeShapeType="1"/>
            </p:cNvSpPr>
            <p:nvPr/>
          </p:nvSpPr>
          <p:spPr bwMode="auto">
            <a:xfrm>
              <a:off x="2382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6" name="Line 30"/>
            <p:cNvSpPr>
              <a:spLocks noChangeShapeType="1"/>
            </p:cNvSpPr>
            <p:nvPr/>
          </p:nvSpPr>
          <p:spPr bwMode="auto">
            <a:xfrm>
              <a:off x="2496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7" name="Line 31"/>
            <p:cNvSpPr>
              <a:spLocks noChangeShapeType="1"/>
            </p:cNvSpPr>
            <p:nvPr/>
          </p:nvSpPr>
          <p:spPr bwMode="auto">
            <a:xfrm>
              <a:off x="2724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8" name="Line 32"/>
            <p:cNvSpPr>
              <a:spLocks noChangeShapeType="1"/>
            </p:cNvSpPr>
            <p:nvPr/>
          </p:nvSpPr>
          <p:spPr bwMode="auto">
            <a:xfrm>
              <a:off x="2844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9" name="Line 33"/>
            <p:cNvSpPr>
              <a:spLocks noChangeShapeType="1"/>
            </p:cNvSpPr>
            <p:nvPr/>
          </p:nvSpPr>
          <p:spPr bwMode="auto">
            <a:xfrm>
              <a:off x="2958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30" name="Line 34"/>
            <p:cNvSpPr>
              <a:spLocks noChangeShapeType="1"/>
            </p:cNvSpPr>
            <p:nvPr/>
          </p:nvSpPr>
          <p:spPr bwMode="auto">
            <a:xfrm>
              <a:off x="3186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31" name="Line 35"/>
            <p:cNvSpPr>
              <a:spLocks noChangeShapeType="1"/>
            </p:cNvSpPr>
            <p:nvPr/>
          </p:nvSpPr>
          <p:spPr bwMode="auto">
            <a:xfrm>
              <a:off x="3306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32" name="Line 36"/>
            <p:cNvSpPr>
              <a:spLocks noChangeShapeType="1"/>
            </p:cNvSpPr>
            <p:nvPr/>
          </p:nvSpPr>
          <p:spPr bwMode="auto">
            <a:xfrm>
              <a:off x="3420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33" name="Line 37"/>
            <p:cNvSpPr>
              <a:spLocks noChangeShapeType="1"/>
            </p:cNvSpPr>
            <p:nvPr/>
          </p:nvSpPr>
          <p:spPr bwMode="auto">
            <a:xfrm>
              <a:off x="3648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34" name="Line 38"/>
            <p:cNvSpPr>
              <a:spLocks noChangeShapeType="1"/>
            </p:cNvSpPr>
            <p:nvPr/>
          </p:nvSpPr>
          <p:spPr bwMode="auto">
            <a:xfrm>
              <a:off x="3768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35" name="Line 39"/>
            <p:cNvSpPr>
              <a:spLocks noChangeShapeType="1"/>
            </p:cNvSpPr>
            <p:nvPr/>
          </p:nvSpPr>
          <p:spPr bwMode="auto">
            <a:xfrm>
              <a:off x="3882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36" name="Line 40"/>
            <p:cNvSpPr>
              <a:spLocks noChangeShapeType="1"/>
            </p:cNvSpPr>
            <p:nvPr/>
          </p:nvSpPr>
          <p:spPr bwMode="auto">
            <a:xfrm>
              <a:off x="4110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37" name="Line 41"/>
            <p:cNvSpPr>
              <a:spLocks noChangeShapeType="1"/>
            </p:cNvSpPr>
            <p:nvPr/>
          </p:nvSpPr>
          <p:spPr bwMode="auto">
            <a:xfrm>
              <a:off x="4230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38" name="Line 42"/>
            <p:cNvSpPr>
              <a:spLocks noChangeShapeType="1"/>
            </p:cNvSpPr>
            <p:nvPr/>
          </p:nvSpPr>
          <p:spPr bwMode="auto">
            <a:xfrm>
              <a:off x="4344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39" name="Line 43"/>
            <p:cNvSpPr>
              <a:spLocks noChangeShapeType="1"/>
            </p:cNvSpPr>
            <p:nvPr/>
          </p:nvSpPr>
          <p:spPr bwMode="auto">
            <a:xfrm>
              <a:off x="4572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40" name="Line 44"/>
            <p:cNvSpPr>
              <a:spLocks noChangeShapeType="1"/>
            </p:cNvSpPr>
            <p:nvPr/>
          </p:nvSpPr>
          <p:spPr bwMode="auto">
            <a:xfrm>
              <a:off x="4692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41" name="Line 45"/>
            <p:cNvSpPr>
              <a:spLocks noChangeShapeType="1"/>
            </p:cNvSpPr>
            <p:nvPr/>
          </p:nvSpPr>
          <p:spPr bwMode="auto">
            <a:xfrm>
              <a:off x="4806" y="3605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42" name="Line 46"/>
            <p:cNvSpPr>
              <a:spLocks noChangeShapeType="1"/>
            </p:cNvSpPr>
            <p:nvPr/>
          </p:nvSpPr>
          <p:spPr bwMode="auto">
            <a:xfrm>
              <a:off x="-624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43" name="Rectangle 47"/>
            <p:cNvSpPr>
              <a:spLocks noChangeArrowheads="1"/>
            </p:cNvSpPr>
            <p:nvPr/>
          </p:nvSpPr>
          <p:spPr bwMode="auto">
            <a:xfrm>
              <a:off x="-750" y="3665"/>
              <a:ext cx="25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1488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44" name="Line 48"/>
            <p:cNvSpPr>
              <a:spLocks noChangeShapeType="1"/>
            </p:cNvSpPr>
            <p:nvPr/>
          </p:nvSpPr>
          <p:spPr bwMode="auto">
            <a:xfrm>
              <a:off x="-162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45" name="Rectangle 49"/>
            <p:cNvSpPr>
              <a:spLocks noChangeArrowheads="1"/>
            </p:cNvSpPr>
            <p:nvPr/>
          </p:nvSpPr>
          <p:spPr bwMode="auto">
            <a:xfrm>
              <a:off x="-288" y="3665"/>
              <a:ext cx="25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1490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46" name="Line 50"/>
            <p:cNvSpPr>
              <a:spLocks noChangeShapeType="1"/>
            </p:cNvSpPr>
            <p:nvPr/>
          </p:nvSpPr>
          <p:spPr bwMode="auto">
            <a:xfrm>
              <a:off x="300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47" name="Rectangle 51"/>
            <p:cNvSpPr>
              <a:spLocks noChangeArrowheads="1"/>
            </p:cNvSpPr>
            <p:nvPr/>
          </p:nvSpPr>
          <p:spPr bwMode="auto">
            <a:xfrm>
              <a:off x="174" y="3665"/>
              <a:ext cx="25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1492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48" name="Line 52"/>
            <p:cNvSpPr>
              <a:spLocks noChangeShapeType="1"/>
            </p:cNvSpPr>
            <p:nvPr/>
          </p:nvSpPr>
          <p:spPr bwMode="auto">
            <a:xfrm>
              <a:off x="762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49" name="Rectangle 53"/>
            <p:cNvSpPr>
              <a:spLocks noChangeArrowheads="1"/>
            </p:cNvSpPr>
            <p:nvPr/>
          </p:nvSpPr>
          <p:spPr bwMode="auto">
            <a:xfrm>
              <a:off x="636" y="3665"/>
              <a:ext cx="25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1494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0" name="Line 54"/>
            <p:cNvSpPr>
              <a:spLocks noChangeShapeType="1"/>
            </p:cNvSpPr>
            <p:nvPr/>
          </p:nvSpPr>
          <p:spPr bwMode="auto">
            <a:xfrm>
              <a:off x="1224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51" name="Rectangle 55"/>
            <p:cNvSpPr>
              <a:spLocks noChangeArrowheads="1"/>
            </p:cNvSpPr>
            <p:nvPr/>
          </p:nvSpPr>
          <p:spPr bwMode="auto">
            <a:xfrm>
              <a:off x="1098" y="3665"/>
              <a:ext cx="25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1496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2" name="Line 56"/>
            <p:cNvSpPr>
              <a:spLocks noChangeShapeType="1"/>
            </p:cNvSpPr>
            <p:nvPr/>
          </p:nvSpPr>
          <p:spPr bwMode="auto">
            <a:xfrm>
              <a:off x="1686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53" name="Rectangle 57"/>
            <p:cNvSpPr>
              <a:spLocks noChangeArrowheads="1"/>
            </p:cNvSpPr>
            <p:nvPr/>
          </p:nvSpPr>
          <p:spPr bwMode="auto">
            <a:xfrm>
              <a:off x="1560" y="3665"/>
              <a:ext cx="25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1498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4" name="Line 58"/>
            <p:cNvSpPr>
              <a:spLocks noChangeShapeType="1"/>
            </p:cNvSpPr>
            <p:nvPr/>
          </p:nvSpPr>
          <p:spPr bwMode="auto">
            <a:xfrm>
              <a:off x="2148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55" name="Rectangle 59"/>
            <p:cNvSpPr>
              <a:spLocks noChangeArrowheads="1"/>
            </p:cNvSpPr>
            <p:nvPr/>
          </p:nvSpPr>
          <p:spPr bwMode="auto">
            <a:xfrm>
              <a:off x="2022" y="3665"/>
              <a:ext cx="25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6" name="Line 60"/>
            <p:cNvSpPr>
              <a:spLocks noChangeShapeType="1"/>
            </p:cNvSpPr>
            <p:nvPr/>
          </p:nvSpPr>
          <p:spPr bwMode="auto">
            <a:xfrm>
              <a:off x="2610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57" name="Rectangle 61"/>
            <p:cNvSpPr>
              <a:spLocks noChangeArrowheads="1"/>
            </p:cNvSpPr>
            <p:nvPr/>
          </p:nvSpPr>
          <p:spPr bwMode="auto">
            <a:xfrm>
              <a:off x="2484" y="3665"/>
              <a:ext cx="25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1502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8" name="Line 62"/>
            <p:cNvSpPr>
              <a:spLocks noChangeShapeType="1"/>
            </p:cNvSpPr>
            <p:nvPr/>
          </p:nvSpPr>
          <p:spPr bwMode="auto">
            <a:xfrm>
              <a:off x="3072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59" name="Rectangle 63"/>
            <p:cNvSpPr>
              <a:spLocks noChangeArrowheads="1"/>
            </p:cNvSpPr>
            <p:nvPr/>
          </p:nvSpPr>
          <p:spPr bwMode="auto">
            <a:xfrm>
              <a:off x="2946" y="3665"/>
              <a:ext cx="25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1504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60" name="Line 64"/>
            <p:cNvSpPr>
              <a:spLocks noChangeShapeType="1"/>
            </p:cNvSpPr>
            <p:nvPr/>
          </p:nvSpPr>
          <p:spPr bwMode="auto">
            <a:xfrm>
              <a:off x="3534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61" name="Rectangle 65"/>
            <p:cNvSpPr>
              <a:spLocks noChangeArrowheads="1"/>
            </p:cNvSpPr>
            <p:nvPr/>
          </p:nvSpPr>
          <p:spPr bwMode="auto">
            <a:xfrm>
              <a:off x="3408" y="3665"/>
              <a:ext cx="25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1506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62" name="Line 66"/>
            <p:cNvSpPr>
              <a:spLocks noChangeShapeType="1"/>
            </p:cNvSpPr>
            <p:nvPr/>
          </p:nvSpPr>
          <p:spPr bwMode="auto">
            <a:xfrm>
              <a:off x="3996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63" name="Rectangle 67"/>
            <p:cNvSpPr>
              <a:spLocks noChangeArrowheads="1"/>
            </p:cNvSpPr>
            <p:nvPr/>
          </p:nvSpPr>
          <p:spPr bwMode="auto">
            <a:xfrm>
              <a:off x="3870" y="3665"/>
              <a:ext cx="25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1508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64" name="Line 68"/>
            <p:cNvSpPr>
              <a:spLocks noChangeShapeType="1"/>
            </p:cNvSpPr>
            <p:nvPr/>
          </p:nvSpPr>
          <p:spPr bwMode="auto">
            <a:xfrm>
              <a:off x="4458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65" name="Rectangle 69"/>
            <p:cNvSpPr>
              <a:spLocks noChangeArrowheads="1"/>
            </p:cNvSpPr>
            <p:nvPr/>
          </p:nvSpPr>
          <p:spPr bwMode="auto">
            <a:xfrm>
              <a:off x="4332" y="3665"/>
              <a:ext cx="25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66" name="Line 70"/>
            <p:cNvSpPr>
              <a:spLocks noChangeShapeType="1"/>
            </p:cNvSpPr>
            <p:nvPr/>
          </p:nvSpPr>
          <p:spPr bwMode="auto">
            <a:xfrm>
              <a:off x="4920" y="3605"/>
              <a:ext cx="0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67" name="Rectangle 71"/>
            <p:cNvSpPr>
              <a:spLocks noChangeArrowheads="1"/>
            </p:cNvSpPr>
            <p:nvPr/>
          </p:nvSpPr>
          <p:spPr bwMode="auto">
            <a:xfrm>
              <a:off x="4794" y="3665"/>
              <a:ext cx="25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1512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68" name="Rectangle 72"/>
            <p:cNvSpPr>
              <a:spLocks noChangeArrowheads="1"/>
            </p:cNvSpPr>
            <p:nvPr/>
          </p:nvSpPr>
          <p:spPr bwMode="auto">
            <a:xfrm>
              <a:off x="1989" y="3791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m/z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69" name="Line 73"/>
            <p:cNvSpPr>
              <a:spLocks noChangeShapeType="1"/>
            </p:cNvSpPr>
            <p:nvPr/>
          </p:nvSpPr>
          <p:spPr bwMode="auto">
            <a:xfrm flipV="1">
              <a:off x="-798" y="2285"/>
              <a:ext cx="0" cy="13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70" name="Line 74"/>
            <p:cNvSpPr>
              <a:spLocks noChangeShapeType="1"/>
            </p:cNvSpPr>
            <p:nvPr/>
          </p:nvSpPr>
          <p:spPr bwMode="auto">
            <a:xfrm flipH="1">
              <a:off x="-840" y="353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71" name="Line 75"/>
            <p:cNvSpPr>
              <a:spLocks noChangeShapeType="1"/>
            </p:cNvSpPr>
            <p:nvPr/>
          </p:nvSpPr>
          <p:spPr bwMode="auto">
            <a:xfrm flipH="1">
              <a:off x="-840" y="347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72" name="Line 76"/>
            <p:cNvSpPr>
              <a:spLocks noChangeShapeType="1"/>
            </p:cNvSpPr>
            <p:nvPr/>
          </p:nvSpPr>
          <p:spPr bwMode="auto">
            <a:xfrm flipH="1">
              <a:off x="-840" y="340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73" name="Line 77"/>
            <p:cNvSpPr>
              <a:spLocks noChangeShapeType="1"/>
            </p:cNvSpPr>
            <p:nvPr/>
          </p:nvSpPr>
          <p:spPr bwMode="auto">
            <a:xfrm flipH="1">
              <a:off x="-840" y="327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74" name="Line 78"/>
            <p:cNvSpPr>
              <a:spLocks noChangeShapeType="1"/>
            </p:cNvSpPr>
            <p:nvPr/>
          </p:nvSpPr>
          <p:spPr bwMode="auto">
            <a:xfrm flipH="1">
              <a:off x="-840" y="320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75" name="Line 79"/>
            <p:cNvSpPr>
              <a:spLocks noChangeShapeType="1"/>
            </p:cNvSpPr>
            <p:nvPr/>
          </p:nvSpPr>
          <p:spPr bwMode="auto">
            <a:xfrm flipH="1">
              <a:off x="-840" y="314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76" name="Line 80"/>
            <p:cNvSpPr>
              <a:spLocks noChangeShapeType="1"/>
            </p:cNvSpPr>
            <p:nvPr/>
          </p:nvSpPr>
          <p:spPr bwMode="auto">
            <a:xfrm flipH="1">
              <a:off x="-840" y="301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77" name="Line 81"/>
            <p:cNvSpPr>
              <a:spLocks noChangeShapeType="1"/>
            </p:cNvSpPr>
            <p:nvPr/>
          </p:nvSpPr>
          <p:spPr bwMode="auto">
            <a:xfrm flipH="1">
              <a:off x="-840" y="294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78" name="Line 82"/>
            <p:cNvSpPr>
              <a:spLocks noChangeShapeType="1"/>
            </p:cNvSpPr>
            <p:nvPr/>
          </p:nvSpPr>
          <p:spPr bwMode="auto">
            <a:xfrm flipH="1">
              <a:off x="-840" y="287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79" name="Line 83"/>
            <p:cNvSpPr>
              <a:spLocks noChangeShapeType="1"/>
            </p:cNvSpPr>
            <p:nvPr/>
          </p:nvSpPr>
          <p:spPr bwMode="auto">
            <a:xfrm flipH="1">
              <a:off x="-840" y="274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80" name="Line 84"/>
            <p:cNvSpPr>
              <a:spLocks noChangeShapeType="1"/>
            </p:cNvSpPr>
            <p:nvPr/>
          </p:nvSpPr>
          <p:spPr bwMode="auto">
            <a:xfrm flipH="1">
              <a:off x="-840" y="268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81" name="Line 85"/>
            <p:cNvSpPr>
              <a:spLocks noChangeShapeType="1"/>
            </p:cNvSpPr>
            <p:nvPr/>
          </p:nvSpPr>
          <p:spPr bwMode="auto">
            <a:xfrm flipH="1">
              <a:off x="-840" y="261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82" name="Line 86"/>
            <p:cNvSpPr>
              <a:spLocks noChangeShapeType="1"/>
            </p:cNvSpPr>
            <p:nvPr/>
          </p:nvSpPr>
          <p:spPr bwMode="auto">
            <a:xfrm flipH="1">
              <a:off x="-840" y="248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83" name="Line 87"/>
            <p:cNvSpPr>
              <a:spLocks noChangeShapeType="1"/>
            </p:cNvSpPr>
            <p:nvPr/>
          </p:nvSpPr>
          <p:spPr bwMode="auto">
            <a:xfrm flipH="1">
              <a:off x="-840" y="241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84" name="Line 88"/>
            <p:cNvSpPr>
              <a:spLocks noChangeShapeType="1"/>
            </p:cNvSpPr>
            <p:nvPr/>
          </p:nvSpPr>
          <p:spPr bwMode="auto">
            <a:xfrm flipH="1">
              <a:off x="-840" y="235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85" name="Line 89"/>
            <p:cNvSpPr>
              <a:spLocks noChangeShapeType="1"/>
            </p:cNvSpPr>
            <p:nvPr/>
          </p:nvSpPr>
          <p:spPr bwMode="auto">
            <a:xfrm flipH="1">
              <a:off x="-858" y="3341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86" name="Rectangle 90"/>
            <p:cNvSpPr>
              <a:spLocks noChangeArrowheads="1"/>
            </p:cNvSpPr>
            <p:nvPr/>
          </p:nvSpPr>
          <p:spPr bwMode="auto">
            <a:xfrm>
              <a:off x="-1008" y="3293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87" name="Line 91"/>
            <p:cNvSpPr>
              <a:spLocks noChangeShapeType="1"/>
            </p:cNvSpPr>
            <p:nvPr/>
          </p:nvSpPr>
          <p:spPr bwMode="auto">
            <a:xfrm flipH="1">
              <a:off x="-858" y="3077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88" name="Rectangle 92"/>
            <p:cNvSpPr>
              <a:spLocks noChangeArrowheads="1"/>
            </p:cNvSpPr>
            <p:nvPr/>
          </p:nvSpPr>
          <p:spPr bwMode="auto">
            <a:xfrm>
              <a:off x="-1008" y="3029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89" name="Line 93"/>
            <p:cNvSpPr>
              <a:spLocks noChangeShapeType="1"/>
            </p:cNvSpPr>
            <p:nvPr/>
          </p:nvSpPr>
          <p:spPr bwMode="auto">
            <a:xfrm flipH="1">
              <a:off x="-858" y="2813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90" name="Rectangle 94"/>
            <p:cNvSpPr>
              <a:spLocks noChangeArrowheads="1"/>
            </p:cNvSpPr>
            <p:nvPr/>
          </p:nvSpPr>
          <p:spPr bwMode="auto">
            <a:xfrm>
              <a:off x="-1008" y="2765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91" name="Line 95"/>
            <p:cNvSpPr>
              <a:spLocks noChangeShapeType="1"/>
            </p:cNvSpPr>
            <p:nvPr/>
          </p:nvSpPr>
          <p:spPr bwMode="auto">
            <a:xfrm flipH="1">
              <a:off x="-858" y="2549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92" name="Rectangle 96"/>
            <p:cNvSpPr>
              <a:spLocks noChangeArrowheads="1"/>
            </p:cNvSpPr>
            <p:nvPr/>
          </p:nvSpPr>
          <p:spPr bwMode="auto">
            <a:xfrm>
              <a:off x="-1008" y="2501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93" name="Line 97"/>
            <p:cNvSpPr>
              <a:spLocks noChangeShapeType="1"/>
            </p:cNvSpPr>
            <p:nvPr/>
          </p:nvSpPr>
          <p:spPr bwMode="auto">
            <a:xfrm flipH="1">
              <a:off x="-858" y="2285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94" name="Rectangle 98"/>
            <p:cNvSpPr>
              <a:spLocks noChangeArrowheads="1"/>
            </p:cNvSpPr>
            <p:nvPr/>
          </p:nvSpPr>
          <p:spPr bwMode="auto">
            <a:xfrm>
              <a:off x="-1056" y="2237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95" name="Line 99"/>
            <p:cNvSpPr>
              <a:spLocks noChangeShapeType="1"/>
            </p:cNvSpPr>
            <p:nvPr/>
          </p:nvSpPr>
          <p:spPr bwMode="auto">
            <a:xfrm flipV="1">
              <a:off x="-798" y="851"/>
              <a:ext cx="0" cy="13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96" name="Line 100"/>
            <p:cNvSpPr>
              <a:spLocks noChangeShapeType="1"/>
            </p:cNvSpPr>
            <p:nvPr/>
          </p:nvSpPr>
          <p:spPr bwMode="auto">
            <a:xfrm flipH="1">
              <a:off x="-840" y="212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97" name="Line 101"/>
            <p:cNvSpPr>
              <a:spLocks noChangeShapeType="1"/>
            </p:cNvSpPr>
            <p:nvPr/>
          </p:nvSpPr>
          <p:spPr bwMode="auto">
            <a:xfrm flipH="1">
              <a:off x="-840" y="205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98" name="Line 102"/>
            <p:cNvSpPr>
              <a:spLocks noChangeShapeType="1"/>
            </p:cNvSpPr>
            <p:nvPr/>
          </p:nvSpPr>
          <p:spPr bwMode="auto">
            <a:xfrm flipH="1">
              <a:off x="-840" y="1991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99" name="Line 103"/>
            <p:cNvSpPr>
              <a:spLocks noChangeShapeType="1"/>
            </p:cNvSpPr>
            <p:nvPr/>
          </p:nvSpPr>
          <p:spPr bwMode="auto">
            <a:xfrm flipH="1">
              <a:off x="-840" y="185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00" name="Line 104"/>
            <p:cNvSpPr>
              <a:spLocks noChangeShapeType="1"/>
            </p:cNvSpPr>
            <p:nvPr/>
          </p:nvSpPr>
          <p:spPr bwMode="auto">
            <a:xfrm flipH="1">
              <a:off x="-840" y="179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01" name="Line 105"/>
            <p:cNvSpPr>
              <a:spLocks noChangeShapeType="1"/>
            </p:cNvSpPr>
            <p:nvPr/>
          </p:nvSpPr>
          <p:spPr bwMode="auto">
            <a:xfrm flipH="1">
              <a:off x="-840" y="172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02" name="Line 106"/>
            <p:cNvSpPr>
              <a:spLocks noChangeShapeType="1"/>
            </p:cNvSpPr>
            <p:nvPr/>
          </p:nvSpPr>
          <p:spPr bwMode="auto">
            <a:xfrm flipH="1">
              <a:off x="-840" y="158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03" name="Line 107"/>
            <p:cNvSpPr>
              <a:spLocks noChangeShapeType="1"/>
            </p:cNvSpPr>
            <p:nvPr/>
          </p:nvSpPr>
          <p:spPr bwMode="auto">
            <a:xfrm flipH="1">
              <a:off x="-840" y="152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04" name="Line 108"/>
            <p:cNvSpPr>
              <a:spLocks noChangeShapeType="1"/>
            </p:cNvSpPr>
            <p:nvPr/>
          </p:nvSpPr>
          <p:spPr bwMode="auto">
            <a:xfrm flipH="1">
              <a:off x="-840" y="145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05" name="Line 109"/>
            <p:cNvSpPr>
              <a:spLocks noChangeShapeType="1"/>
            </p:cNvSpPr>
            <p:nvPr/>
          </p:nvSpPr>
          <p:spPr bwMode="auto">
            <a:xfrm flipH="1">
              <a:off x="-840" y="132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06" name="Line 110"/>
            <p:cNvSpPr>
              <a:spLocks noChangeShapeType="1"/>
            </p:cNvSpPr>
            <p:nvPr/>
          </p:nvSpPr>
          <p:spPr bwMode="auto">
            <a:xfrm flipH="1">
              <a:off x="-840" y="125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07" name="Line 111"/>
            <p:cNvSpPr>
              <a:spLocks noChangeShapeType="1"/>
            </p:cNvSpPr>
            <p:nvPr/>
          </p:nvSpPr>
          <p:spPr bwMode="auto">
            <a:xfrm flipH="1">
              <a:off x="-840" y="1187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08" name="Line 112"/>
            <p:cNvSpPr>
              <a:spLocks noChangeShapeType="1"/>
            </p:cNvSpPr>
            <p:nvPr/>
          </p:nvSpPr>
          <p:spPr bwMode="auto">
            <a:xfrm flipH="1">
              <a:off x="-840" y="1055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09" name="Line 113"/>
            <p:cNvSpPr>
              <a:spLocks noChangeShapeType="1"/>
            </p:cNvSpPr>
            <p:nvPr/>
          </p:nvSpPr>
          <p:spPr bwMode="auto">
            <a:xfrm flipH="1">
              <a:off x="-840" y="989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0" name="Line 114"/>
            <p:cNvSpPr>
              <a:spLocks noChangeShapeType="1"/>
            </p:cNvSpPr>
            <p:nvPr/>
          </p:nvSpPr>
          <p:spPr bwMode="auto">
            <a:xfrm flipH="1">
              <a:off x="-840" y="923"/>
              <a:ext cx="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1" name="Line 115"/>
            <p:cNvSpPr>
              <a:spLocks noChangeShapeType="1"/>
            </p:cNvSpPr>
            <p:nvPr/>
          </p:nvSpPr>
          <p:spPr bwMode="auto">
            <a:xfrm flipH="1">
              <a:off x="-858" y="1925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2" name="Rectangle 116"/>
            <p:cNvSpPr>
              <a:spLocks noChangeArrowheads="1"/>
            </p:cNvSpPr>
            <p:nvPr/>
          </p:nvSpPr>
          <p:spPr bwMode="auto">
            <a:xfrm>
              <a:off x="-1008" y="1877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13" name="Line 117"/>
            <p:cNvSpPr>
              <a:spLocks noChangeShapeType="1"/>
            </p:cNvSpPr>
            <p:nvPr/>
          </p:nvSpPr>
          <p:spPr bwMode="auto">
            <a:xfrm flipH="1">
              <a:off x="-858" y="1655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4" name="Rectangle 118"/>
            <p:cNvSpPr>
              <a:spLocks noChangeArrowheads="1"/>
            </p:cNvSpPr>
            <p:nvPr/>
          </p:nvSpPr>
          <p:spPr bwMode="auto">
            <a:xfrm>
              <a:off x="-1008" y="1607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15" name="Line 119"/>
            <p:cNvSpPr>
              <a:spLocks noChangeShapeType="1"/>
            </p:cNvSpPr>
            <p:nvPr/>
          </p:nvSpPr>
          <p:spPr bwMode="auto">
            <a:xfrm flipH="1">
              <a:off x="-858" y="1391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6" name="Rectangle 120"/>
            <p:cNvSpPr>
              <a:spLocks noChangeArrowheads="1"/>
            </p:cNvSpPr>
            <p:nvPr/>
          </p:nvSpPr>
          <p:spPr bwMode="auto">
            <a:xfrm>
              <a:off x="-1008" y="1343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17" name="Line 121"/>
            <p:cNvSpPr>
              <a:spLocks noChangeShapeType="1"/>
            </p:cNvSpPr>
            <p:nvPr/>
          </p:nvSpPr>
          <p:spPr bwMode="auto">
            <a:xfrm flipH="1">
              <a:off x="-858" y="1121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8" name="Rectangle 122"/>
            <p:cNvSpPr>
              <a:spLocks noChangeArrowheads="1"/>
            </p:cNvSpPr>
            <p:nvPr/>
          </p:nvSpPr>
          <p:spPr bwMode="auto">
            <a:xfrm>
              <a:off x="-1008" y="1073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19" name="Line 123"/>
            <p:cNvSpPr>
              <a:spLocks noChangeShapeType="1"/>
            </p:cNvSpPr>
            <p:nvPr/>
          </p:nvSpPr>
          <p:spPr bwMode="auto">
            <a:xfrm flipH="1">
              <a:off x="-858" y="851"/>
              <a:ext cx="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0" name="Rectangle 124"/>
            <p:cNvSpPr>
              <a:spLocks noChangeArrowheads="1"/>
            </p:cNvSpPr>
            <p:nvPr/>
          </p:nvSpPr>
          <p:spPr bwMode="auto">
            <a:xfrm>
              <a:off x="-1056" y="803"/>
              <a:ext cx="19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21" name="Rectangle 125"/>
            <p:cNvSpPr>
              <a:spLocks noChangeArrowheads="1"/>
            </p:cNvSpPr>
            <p:nvPr/>
          </p:nvSpPr>
          <p:spPr bwMode="auto">
            <a:xfrm rot="16200000">
              <a:off x="-1548" y="1286"/>
              <a:ext cx="89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Relative Abundance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22" name="Line 126"/>
            <p:cNvSpPr>
              <a:spLocks noChangeShapeType="1"/>
            </p:cNvSpPr>
            <p:nvPr/>
          </p:nvSpPr>
          <p:spPr bwMode="auto">
            <a:xfrm>
              <a:off x="-798" y="2171"/>
              <a:ext cx="577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3" name="Freeform 127"/>
            <p:cNvSpPr>
              <a:spLocks/>
            </p:cNvSpPr>
            <p:nvPr/>
          </p:nvSpPr>
          <p:spPr bwMode="auto">
            <a:xfrm>
              <a:off x="-798" y="851"/>
              <a:ext cx="5772" cy="1314"/>
            </a:xfrm>
            <a:custGeom>
              <a:avLst/>
              <a:gdLst>
                <a:gd name="T0" fmla="*/ 10 w 962"/>
                <a:gd name="T1" fmla="*/ 214 h 219"/>
                <a:gd name="T2" fmla="*/ 26 w 962"/>
                <a:gd name="T3" fmla="*/ 212 h 219"/>
                <a:gd name="T4" fmla="*/ 42 w 962"/>
                <a:gd name="T5" fmla="*/ 210 h 219"/>
                <a:gd name="T6" fmla="*/ 58 w 962"/>
                <a:gd name="T7" fmla="*/ 210 h 219"/>
                <a:gd name="T8" fmla="*/ 74 w 962"/>
                <a:gd name="T9" fmla="*/ 209 h 219"/>
                <a:gd name="T10" fmla="*/ 90 w 962"/>
                <a:gd name="T11" fmla="*/ 208 h 219"/>
                <a:gd name="T12" fmla="*/ 106 w 962"/>
                <a:gd name="T13" fmla="*/ 212 h 219"/>
                <a:gd name="T14" fmla="*/ 122 w 962"/>
                <a:gd name="T15" fmla="*/ 213 h 219"/>
                <a:gd name="T16" fmla="*/ 138 w 962"/>
                <a:gd name="T17" fmla="*/ 214 h 219"/>
                <a:gd name="T18" fmla="*/ 154 w 962"/>
                <a:gd name="T19" fmla="*/ 214 h 219"/>
                <a:gd name="T20" fmla="*/ 170 w 962"/>
                <a:gd name="T21" fmla="*/ 215 h 219"/>
                <a:gd name="T22" fmla="*/ 186 w 962"/>
                <a:gd name="T23" fmla="*/ 216 h 219"/>
                <a:gd name="T24" fmla="*/ 202 w 962"/>
                <a:gd name="T25" fmla="*/ 217 h 219"/>
                <a:gd name="T26" fmla="*/ 218 w 962"/>
                <a:gd name="T27" fmla="*/ 217 h 219"/>
                <a:gd name="T28" fmla="*/ 234 w 962"/>
                <a:gd name="T29" fmla="*/ 218 h 219"/>
                <a:gd name="T30" fmla="*/ 250 w 962"/>
                <a:gd name="T31" fmla="*/ 218 h 219"/>
                <a:gd name="T32" fmla="*/ 266 w 962"/>
                <a:gd name="T33" fmla="*/ 217 h 219"/>
                <a:gd name="T34" fmla="*/ 283 w 962"/>
                <a:gd name="T35" fmla="*/ 218 h 219"/>
                <a:gd name="T36" fmla="*/ 299 w 962"/>
                <a:gd name="T37" fmla="*/ 216 h 219"/>
                <a:gd name="T38" fmla="*/ 315 w 962"/>
                <a:gd name="T39" fmla="*/ 216 h 219"/>
                <a:gd name="T40" fmla="*/ 331 w 962"/>
                <a:gd name="T41" fmla="*/ 209 h 219"/>
                <a:gd name="T42" fmla="*/ 347 w 962"/>
                <a:gd name="T43" fmla="*/ 203 h 219"/>
                <a:gd name="T44" fmla="*/ 363 w 962"/>
                <a:gd name="T45" fmla="*/ 200 h 219"/>
                <a:gd name="T46" fmla="*/ 379 w 962"/>
                <a:gd name="T47" fmla="*/ 155 h 219"/>
                <a:gd name="T48" fmla="*/ 395 w 962"/>
                <a:gd name="T49" fmla="*/ 186 h 219"/>
                <a:gd name="T50" fmla="*/ 411 w 962"/>
                <a:gd name="T51" fmla="*/ 104 h 219"/>
                <a:gd name="T52" fmla="*/ 427 w 962"/>
                <a:gd name="T53" fmla="*/ 111 h 219"/>
                <a:gd name="T54" fmla="*/ 443 w 962"/>
                <a:gd name="T55" fmla="*/ 119 h 219"/>
                <a:gd name="T56" fmla="*/ 459 w 962"/>
                <a:gd name="T57" fmla="*/ 19 h 219"/>
                <a:gd name="T58" fmla="*/ 475 w 962"/>
                <a:gd name="T59" fmla="*/ 130 h 219"/>
                <a:gd name="T60" fmla="*/ 491 w 962"/>
                <a:gd name="T61" fmla="*/ 10 h 219"/>
                <a:gd name="T62" fmla="*/ 507 w 962"/>
                <a:gd name="T63" fmla="*/ 109 h 219"/>
                <a:gd name="T64" fmla="*/ 523 w 962"/>
                <a:gd name="T65" fmla="*/ 93 h 219"/>
                <a:gd name="T66" fmla="*/ 539 w 962"/>
                <a:gd name="T67" fmla="*/ 63 h 219"/>
                <a:gd name="T68" fmla="*/ 555 w 962"/>
                <a:gd name="T69" fmla="*/ 159 h 219"/>
                <a:gd name="T70" fmla="*/ 571 w 962"/>
                <a:gd name="T71" fmla="*/ 81 h 219"/>
                <a:gd name="T72" fmla="*/ 587 w 962"/>
                <a:gd name="T73" fmla="*/ 164 h 219"/>
                <a:gd name="T74" fmla="*/ 603 w 962"/>
                <a:gd name="T75" fmla="*/ 152 h 219"/>
                <a:gd name="T76" fmla="*/ 619 w 962"/>
                <a:gd name="T77" fmla="*/ 161 h 219"/>
                <a:gd name="T78" fmla="*/ 636 w 962"/>
                <a:gd name="T79" fmla="*/ 191 h 219"/>
                <a:gd name="T80" fmla="*/ 652 w 962"/>
                <a:gd name="T81" fmla="*/ 172 h 219"/>
                <a:gd name="T82" fmla="*/ 668 w 962"/>
                <a:gd name="T83" fmla="*/ 206 h 219"/>
                <a:gd name="T84" fmla="*/ 684 w 962"/>
                <a:gd name="T85" fmla="*/ 199 h 219"/>
                <a:gd name="T86" fmla="*/ 700 w 962"/>
                <a:gd name="T87" fmla="*/ 209 h 219"/>
                <a:gd name="T88" fmla="*/ 716 w 962"/>
                <a:gd name="T89" fmla="*/ 214 h 219"/>
                <a:gd name="T90" fmla="*/ 732 w 962"/>
                <a:gd name="T91" fmla="*/ 212 h 219"/>
                <a:gd name="T92" fmla="*/ 748 w 962"/>
                <a:gd name="T93" fmla="*/ 217 h 219"/>
                <a:gd name="T94" fmla="*/ 764 w 962"/>
                <a:gd name="T95" fmla="*/ 216 h 219"/>
                <a:gd name="T96" fmla="*/ 780 w 962"/>
                <a:gd name="T97" fmla="*/ 219 h 219"/>
                <a:gd name="T98" fmla="*/ 796 w 962"/>
                <a:gd name="T99" fmla="*/ 219 h 219"/>
                <a:gd name="T100" fmla="*/ 812 w 962"/>
                <a:gd name="T101" fmla="*/ 218 h 219"/>
                <a:gd name="T102" fmla="*/ 828 w 962"/>
                <a:gd name="T103" fmla="*/ 218 h 219"/>
                <a:gd name="T104" fmla="*/ 844 w 962"/>
                <a:gd name="T105" fmla="*/ 216 h 219"/>
                <a:gd name="T106" fmla="*/ 860 w 962"/>
                <a:gd name="T107" fmla="*/ 218 h 219"/>
                <a:gd name="T108" fmla="*/ 876 w 962"/>
                <a:gd name="T109" fmla="*/ 217 h 219"/>
                <a:gd name="T110" fmla="*/ 892 w 962"/>
                <a:gd name="T111" fmla="*/ 218 h 219"/>
                <a:gd name="T112" fmla="*/ 908 w 962"/>
                <a:gd name="T113" fmla="*/ 218 h 219"/>
                <a:gd name="T114" fmla="*/ 924 w 962"/>
                <a:gd name="T115" fmla="*/ 217 h 219"/>
                <a:gd name="T116" fmla="*/ 940 w 962"/>
                <a:gd name="T117" fmla="*/ 219 h 219"/>
                <a:gd name="T118" fmla="*/ 956 w 962"/>
                <a:gd name="T119" fmla="*/ 21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62" h="219">
                  <a:moveTo>
                    <a:pt x="0" y="214"/>
                  </a:moveTo>
                  <a:lnTo>
                    <a:pt x="0" y="214"/>
                  </a:lnTo>
                  <a:lnTo>
                    <a:pt x="3" y="215"/>
                  </a:lnTo>
                  <a:lnTo>
                    <a:pt x="7" y="215"/>
                  </a:lnTo>
                  <a:lnTo>
                    <a:pt x="10" y="214"/>
                  </a:lnTo>
                  <a:lnTo>
                    <a:pt x="13" y="213"/>
                  </a:lnTo>
                  <a:lnTo>
                    <a:pt x="16" y="213"/>
                  </a:lnTo>
                  <a:lnTo>
                    <a:pt x="19" y="212"/>
                  </a:lnTo>
                  <a:lnTo>
                    <a:pt x="23" y="212"/>
                  </a:lnTo>
                  <a:lnTo>
                    <a:pt x="26" y="212"/>
                  </a:lnTo>
                  <a:lnTo>
                    <a:pt x="29" y="212"/>
                  </a:lnTo>
                  <a:lnTo>
                    <a:pt x="32" y="211"/>
                  </a:lnTo>
                  <a:lnTo>
                    <a:pt x="35" y="211"/>
                  </a:lnTo>
                  <a:lnTo>
                    <a:pt x="39" y="210"/>
                  </a:lnTo>
                  <a:lnTo>
                    <a:pt x="42" y="210"/>
                  </a:lnTo>
                  <a:lnTo>
                    <a:pt x="45" y="210"/>
                  </a:lnTo>
                  <a:lnTo>
                    <a:pt x="48" y="210"/>
                  </a:lnTo>
                  <a:lnTo>
                    <a:pt x="51" y="209"/>
                  </a:lnTo>
                  <a:lnTo>
                    <a:pt x="55" y="209"/>
                  </a:lnTo>
                  <a:lnTo>
                    <a:pt x="58" y="210"/>
                  </a:lnTo>
                  <a:lnTo>
                    <a:pt x="61" y="210"/>
                  </a:lnTo>
                  <a:lnTo>
                    <a:pt x="64" y="210"/>
                  </a:lnTo>
                  <a:lnTo>
                    <a:pt x="68" y="209"/>
                  </a:lnTo>
                  <a:lnTo>
                    <a:pt x="71" y="209"/>
                  </a:lnTo>
                  <a:lnTo>
                    <a:pt x="74" y="209"/>
                  </a:lnTo>
                  <a:lnTo>
                    <a:pt x="77" y="209"/>
                  </a:lnTo>
                  <a:lnTo>
                    <a:pt x="80" y="209"/>
                  </a:lnTo>
                  <a:lnTo>
                    <a:pt x="84" y="208"/>
                  </a:lnTo>
                  <a:lnTo>
                    <a:pt x="87" y="208"/>
                  </a:lnTo>
                  <a:lnTo>
                    <a:pt x="90" y="208"/>
                  </a:lnTo>
                  <a:lnTo>
                    <a:pt x="93" y="208"/>
                  </a:lnTo>
                  <a:lnTo>
                    <a:pt x="96" y="210"/>
                  </a:lnTo>
                  <a:lnTo>
                    <a:pt x="100" y="211"/>
                  </a:lnTo>
                  <a:lnTo>
                    <a:pt x="103" y="212"/>
                  </a:lnTo>
                  <a:lnTo>
                    <a:pt x="106" y="212"/>
                  </a:lnTo>
                  <a:lnTo>
                    <a:pt x="109" y="212"/>
                  </a:lnTo>
                  <a:lnTo>
                    <a:pt x="112" y="211"/>
                  </a:lnTo>
                  <a:lnTo>
                    <a:pt x="116" y="212"/>
                  </a:lnTo>
                  <a:lnTo>
                    <a:pt x="119" y="213"/>
                  </a:lnTo>
                  <a:lnTo>
                    <a:pt x="122" y="213"/>
                  </a:lnTo>
                  <a:lnTo>
                    <a:pt x="125" y="212"/>
                  </a:lnTo>
                  <a:lnTo>
                    <a:pt x="128" y="212"/>
                  </a:lnTo>
                  <a:lnTo>
                    <a:pt x="132" y="212"/>
                  </a:lnTo>
                  <a:lnTo>
                    <a:pt x="135" y="214"/>
                  </a:lnTo>
                  <a:lnTo>
                    <a:pt x="138" y="214"/>
                  </a:lnTo>
                  <a:lnTo>
                    <a:pt x="141" y="214"/>
                  </a:lnTo>
                  <a:lnTo>
                    <a:pt x="145" y="214"/>
                  </a:lnTo>
                  <a:lnTo>
                    <a:pt x="148" y="214"/>
                  </a:lnTo>
                  <a:lnTo>
                    <a:pt x="151" y="214"/>
                  </a:lnTo>
                  <a:lnTo>
                    <a:pt x="154" y="214"/>
                  </a:lnTo>
                  <a:lnTo>
                    <a:pt x="157" y="214"/>
                  </a:lnTo>
                  <a:lnTo>
                    <a:pt x="161" y="214"/>
                  </a:lnTo>
                  <a:lnTo>
                    <a:pt x="164" y="214"/>
                  </a:lnTo>
                  <a:lnTo>
                    <a:pt x="167" y="215"/>
                  </a:lnTo>
                  <a:lnTo>
                    <a:pt x="170" y="215"/>
                  </a:lnTo>
                  <a:lnTo>
                    <a:pt x="173" y="215"/>
                  </a:lnTo>
                  <a:lnTo>
                    <a:pt x="177" y="216"/>
                  </a:lnTo>
                  <a:lnTo>
                    <a:pt x="180" y="216"/>
                  </a:lnTo>
                  <a:lnTo>
                    <a:pt x="183" y="216"/>
                  </a:lnTo>
                  <a:lnTo>
                    <a:pt x="186" y="216"/>
                  </a:lnTo>
                  <a:lnTo>
                    <a:pt x="189" y="216"/>
                  </a:lnTo>
                  <a:lnTo>
                    <a:pt x="193" y="216"/>
                  </a:lnTo>
                  <a:lnTo>
                    <a:pt x="196" y="217"/>
                  </a:lnTo>
                  <a:lnTo>
                    <a:pt x="199" y="217"/>
                  </a:lnTo>
                  <a:lnTo>
                    <a:pt x="202" y="217"/>
                  </a:lnTo>
                  <a:lnTo>
                    <a:pt x="206" y="217"/>
                  </a:lnTo>
                  <a:lnTo>
                    <a:pt x="209" y="216"/>
                  </a:lnTo>
                  <a:lnTo>
                    <a:pt x="212" y="216"/>
                  </a:lnTo>
                  <a:lnTo>
                    <a:pt x="215" y="217"/>
                  </a:lnTo>
                  <a:lnTo>
                    <a:pt x="218" y="217"/>
                  </a:lnTo>
                  <a:lnTo>
                    <a:pt x="222" y="217"/>
                  </a:lnTo>
                  <a:lnTo>
                    <a:pt x="225" y="217"/>
                  </a:lnTo>
                  <a:lnTo>
                    <a:pt x="228" y="217"/>
                  </a:lnTo>
                  <a:lnTo>
                    <a:pt x="231" y="217"/>
                  </a:lnTo>
                  <a:lnTo>
                    <a:pt x="234" y="218"/>
                  </a:lnTo>
                  <a:lnTo>
                    <a:pt x="238" y="218"/>
                  </a:lnTo>
                  <a:lnTo>
                    <a:pt x="241" y="219"/>
                  </a:lnTo>
                  <a:lnTo>
                    <a:pt x="244" y="218"/>
                  </a:lnTo>
                  <a:lnTo>
                    <a:pt x="247" y="218"/>
                  </a:lnTo>
                  <a:lnTo>
                    <a:pt x="250" y="218"/>
                  </a:lnTo>
                  <a:lnTo>
                    <a:pt x="254" y="218"/>
                  </a:lnTo>
                  <a:lnTo>
                    <a:pt x="257" y="218"/>
                  </a:lnTo>
                  <a:lnTo>
                    <a:pt x="260" y="218"/>
                  </a:lnTo>
                  <a:lnTo>
                    <a:pt x="263" y="217"/>
                  </a:lnTo>
                  <a:lnTo>
                    <a:pt x="266" y="217"/>
                  </a:lnTo>
                  <a:lnTo>
                    <a:pt x="270" y="217"/>
                  </a:lnTo>
                  <a:lnTo>
                    <a:pt x="273" y="217"/>
                  </a:lnTo>
                  <a:lnTo>
                    <a:pt x="276" y="218"/>
                  </a:lnTo>
                  <a:lnTo>
                    <a:pt x="279" y="218"/>
                  </a:lnTo>
                  <a:lnTo>
                    <a:pt x="283" y="218"/>
                  </a:lnTo>
                  <a:lnTo>
                    <a:pt x="286" y="218"/>
                  </a:lnTo>
                  <a:lnTo>
                    <a:pt x="289" y="217"/>
                  </a:lnTo>
                  <a:lnTo>
                    <a:pt x="292" y="217"/>
                  </a:lnTo>
                  <a:lnTo>
                    <a:pt x="295" y="216"/>
                  </a:lnTo>
                  <a:lnTo>
                    <a:pt x="299" y="216"/>
                  </a:lnTo>
                  <a:lnTo>
                    <a:pt x="302" y="215"/>
                  </a:lnTo>
                  <a:lnTo>
                    <a:pt x="305" y="215"/>
                  </a:lnTo>
                  <a:lnTo>
                    <a:pt x="308" y="215"/>
                  </a:lnTo>
                  <a:lnTo>
                    <a:pt x="311" y="215"/>
                  </a:lnTo>
                  <a:lnTo>
                    <a:pt x="315" y="216"/>
                  </a:lnTo>
                  <a:lnTo>
                    <a:pt x="318" y="217"/>
                  </a:lnTo>
                  <a:lnTo>
                    <a:pt x="321" y="216"/>
                  </a:lnTo>
                  <a:lnTo>
                    <a:pt x="324" y="214"/>
                  </a:lnTo>
                  <a:lnTo>
                    <a:pt x="327" y="212"/>
                  </a:lnTo>
                  <a:lnTo>
                    <a:pt x="331" y="209"/>
                  </a:lnTo>
                  <a:lnTo>
                    <a:pt x="334" y="206"/>
                  </a:lnTo>
                  <a:lnTo>
                    <a:pt x="337" y="203"/>
                  </a:lnTo>
                  <a:lnTo>
                    <a:pt x="340" y="202"/>
                  </a:lnTo>
                  <a:lnTo>
                    <a:pt x="344" y="202"/>
                  </a:lnTo>
                  <a:lnTo>
                    <a:pt x="347" y="203"/>
                  </a:lnTo>
                  <a:lnTo>
                    <a:pt x="350" y="206"/>
                  </a:lnTo>
                  <a:lnTo>
                    <a:pt x="353" y="208"/>
                  </a:lnTo>
                  <a:lnTo>
                    <a:pt x="356" y="208"/>
                  </a:lnTo>
                  <a:lnTo>
                    <a:pt x="360" y="206"/>
                  </a:lnTo>
                  <a:lnTo>
                    <a:pt x="363" y="200"/>
                  </a:lnTo>
                  <a:lnTo>
                    <a:pt x="366" y="192"/>
                  </a:lnTo>
                  <a:lnTo>
                    <a:pt x="369" y="182"/>
                  </a:lnTo>
                  <a:lnTo>
                    <a:pt x="372" y="170"/>
                  </a:lnTo>
                  <a:lnTo>
                    <a:pt x="376" y="160"/>
                  </a:lnTo>
                  <a:lnTo>
                    <a:pt x="379" y="155"/>
                  </a:lnTo>
                  <a:lnTo>
                    <a:pt x="382" y="157"/>
                  </a:lnTo>
                  <a:lnTo>
                    <a:pt x="385" y="165"/>
                  </a:lnTo>
                  <a:lnTo>
                    <a:pt x="388" y="174"/>
                  </a:lnTo>
                  <a:lnTo>
                    <a:pt x="392" y="182"/>
                  </a:lnTo>
                  <a:lnTo>
                    <a:pt x="395" y="186"/>
                  </a:lnTo>
                  <a:lnTo>
                    <a:pt x="398" y="183"/>
                  </a:lnTo>
                  <a:lnTo>
                    <a:pt x="401" y="173"/>
                  </a:lnTo>
                  <a:lnTo>
                    <a:pt x="404" y="154"/>
                  </a:lnTo>
                  <a:lnTo>
                    <a:pt x="408" y="129"/>
                  </a:lnTo>
                  <a:lnTo>
                    <a:pt x="411" y="104"/>
                  </a:lnTo>
                  <a:lnTo>
                    <a:pt x="414" y="84"/>
                  </a:lnTo>
                  <a:lnTo>
                    <a:pt x="417" y="73"/>
                  </a:lnTo>
                  <a:lnTo>
                    <a:pt x="421" y="75"/>
                  </a:lnTo>
                  <a:lnTo>
                    <a:pt x="424" y="89"/>
                  </a:lnTo>
                  <a:lnTo>
                    <a:pt x="427" y="111"/>
                  </a:lnTo>
                  <a:lnTo>
                    <a:pt x="430" y="133"/>
                  </a:lnTo>
                  <a:lnTo>
                    <a:pt x="433" y="147"/>
                  </a:lnTo>
                  <a:lnTo>
                    <a:pt x="437" y="150"/>
                  </a:lnTo>
                  <a:lnTo>
                    <a:pt x="440" y="141"/>
                  </a:lnTo>
                  <a:lnTo>
                    <a:pt x="443" y="119"/>
                  </a:lnTo>
                  <a:lnTo>
                    <a:pt x="446" y="89"/>
                  </a:lnTo>
                  <a:lnTo>
                    <a:pt x="449" y="56"/>
                  </a:lnTo>
                  <a:lnTo>
                    <a:pt x="453" y="28"/>
                  </a:lnTo>
                  <a:lnTo>
                    <a:pt x="456" y="14"/>
                  </a:lnTo>
                  <a:lnTo>
                    <a:pt x="459" y="19"/>
                  </a:lnTo>
                  <a:lnTo>
                    <a:pt x="462" y="41"/>
                  </a:lnTo>
                  <a:lnTo>
                    <a:pt x="465" y="72"/>
                  </a:lnTo>
                  <a:lnTo>
                    <a:pt x="469" y="102"/>
                  </a:lnTo>
                  <a:lnTo>
                    <a:pt x="472" y="123"/>
                  </a:lnTo>
                  <a:lnTo>
                    <a:pt x="475" y="130"/>
                  </a:lnTo>
                  <a:lnTo>
                    <a:pt x="478" y="122"/>
                  </a:lnTo>
                  <a:lnTo>
                    <a:pt x="481" y="99"/>
                  </a:lnTo>
                  <a:lnTo>
                    <a:pt x="485" y="68"/>
                  </a:lnTo>
                  <a:lnTo>
                    <a:pt x="488" y="36"/>
                  </a:lnTo>
                  <a:lnTo>
                    <a:pt x="491" y="10"/>
                  </a:lnTo>
                  <a:lnTo>
                    <a:pt x="494" y="0"/>
                  </a:lnTo>
                  <a:lnTo>
                    <a:pt x="498" y="10"/>
                  </a:lnTo>
                  <a:lnTo>
                    <a:pt x="501" y="37"/>
                  </a:lnTo>
                  <a:lnTo>
                    <a:pt x="504" y="74"/>
                  </a:lnTo>
                  <a:lnTo>
                    <a:pt x="507" y="109"/>
                  </a:lnTo>
                  <a:lnTo>
                    <a:pt x="510" y="134"/>
                  </a:lnTo>
                  <a:lnTo>
                    <a:pt x="514" y="143"/>
                  </a:lnTo>
                  <a:lnTo>
                    <a:pt x="517" y="136"/>
                  </a:lnTo>
                  <a:lnTo>
                    <a:pt x="520" y="118"/>
                  </a:lnTo>
                  <a:lnTo>
                    <a:pt x="523" y="93"/>
                  </a:lnTo>
                  <a:lnTo>
                    <a:pt x="526" y="67"/>
                  </a:lnTo>
                  <a:lnTo>
                    <a:pt x="530" y="46"/>
                  </a:lnTo>
                  <a:lnTo>
                    <a:pt x="533" y="37"/>
                  </a:lnTo>
                  <a:lnTo>
                    <a:pt x="536" y="42"/>
                  </a:lnTo>
                  <a:lnTo>
                    <a:pt x="539" y="63"/>
                  </a:lnTo>
                  <a:lnTo>
                    <a:pt x="542" y="93"/>
                  </a:lnTo>
                  <a:lnTo>
                    <a:pt x="546" y="124"/>
                  </a:lnTo>
                  <a:lnTo>
                    <a:pt x="549" y="148"/>
                  </a:lnTo>
                  <a:lnTo>
                    <a:pt x="552" y="160"/>
                  </a:lnTo>
                  <a:lnTo>
                    <a:pt x="555" y="159"/>
                  </a:lnTo>
                  <a:lnTo>
                    <a:pt x="559" y="147"/>
                  </a:lnTo>
                  <a:lnTo>
                    <a:pt x="562" y="128"/>
                  </a:lnTo>
                  <a:lnTo>
                    <a:pt x="565" y="107"/>
                  </a:lnTo>
                  <a:lnTo>
                    <a:pt x="568" y="89"/>
                  </a:lnTo>
                  <a:lnTo>
                    <a:pt x="571" y="81"/>
                  </a:lnTo>
                  <a:lnTo>
                    <a:pt x="575" y="84"/>
                  </a:lnTo>
                  <a:lnTo>
                    <a:pt x="578" y="98"/>
                  </a:lnTo>
                  <a:lnTo>
                    <a:pt x="581" y="121"/>
                  </a:lnTo>
                  <a:lnTo>
                    <a:pt x="584" y="145"/>
                  </a:lnTo>
                  <a:lnTo>
                    <a:pt x="587" y="164"/>
                  </a:lnTo>
                  <a:lnTo>
                    <a:pt x="591" y="176"/>
                  </a:lnTo>
                  <a:lnTo>
                    <a:pt x="594" y="180"/>
                  </a:lnTo>
                  <a:lnTo>
                    <a:pt x="597" y="175"/>
                  </a:lnTo>
                  <a:lnTo>
                    <a:pt x="600" y="165"/>
                  </a:lnTo>
                  <a:lnTo>
                    <a:pt x="603" y="152"/>
                  </a:lnTo>
                  <a:lnTo>
                    <a:pt x="607" y="140"/>
                  </a:lnTo>
                  <a:lnTo>
                    <a:pt x="610" y="134"/>
                  </a:lnTo>
                  <a:lnTo>
                    <a:pt x="613" y="136"/>
                  </a:lnTo>
                  <a:lnTo>
                    <a:pt x="616" y="147"/>
                  </a:lnTo>
                  <a:lnTo>
                    <a:pt x="619" y="161"/>
                  </a:lnTo>
                  <a:lnTo>
                    <a:pt x="623" y="176"/>
                  </a:lnTo>
                  <a:lnTo>
                    <a:pt x="626" y="186"/>
                  </a:lnTo>
                  <a:lnTo>
                    <a:pt x="629" y="192"/>
                  </a:lnTo>
                  <a:lnTo>
                    <a:pt x="632" y="193"/>
                  </a:lnTo>
                  <a:lnTo>
                    <a:pt x="636" y="191"/>
                  </a:lnTo>
                  <a:lnTo>
                    <a:pt x="639" y="186"/>
                  </a:lnTo>
                  <a:lnTo>
                    <a:pt x="642" y="180"/>
                  </a:lnTo>
                  <a:lnTo>
                    <a:pt x="645" y="174"/>
                  </a:lnTo>
                  <a:lnTo>
                    <a:pt x="648" y="170"/>
                  </a:lnTo>
                  <a:lnTo>
                    <a:pt x="652" y="172"/>
                  </a:lnTo>
                  <a:lnTo>
                    <a:pt x="655" y="178"/>
                  </a:lnTo>
                  <a:lnTo>
                    <a:pt x="658" y="187"/>
                  </a:lnTo>
                  <a:lnTo>
                    <a:pt x="661" y="195"/>
                  </a:lnTo>
                  <a:lnTo>
                    <a:pt x="664" y="202"/>
                  </a:lnTo>
                  <a:lnTo>
                    <a:pt x="668" y="206"/>
                  </a:lnTo>
                  <a:lnTo>
                    <a:pt x="671" y="207"/>
                  </a:lnTo>
                  <a:lnTo>
                    <a:pt x="674" y="206"/>
                  </a:lnTo>
                  <a:lnTo>
                    <a:pt x="677" y="204"/>
                  </a:lnTo>
                  <a:lnTo>
                    <a:pt x="680" y="201"/>
                  </a:lnTo>
                  <a:lnTo>
                    <a:pt x="684" y="199"/>
                  </a:lnTo>
                  <a:lnTo>
                    <a:pt x="687" y="198"/>
                  </a:lnTo>
                  <a:lnTo>
                    <a:pt x="690" y="198"/>
                  </a:lnTo>
                  <a:lnTo>
                    <a:pt x="693" y="200"/>
                  </a:lnTo>
                  <a:lnTo>
                    <a:pt x="697" y="205"/>
                  </a:lnTo>
                  <a:lnTo>
                    <a:pt x="700" y="209"/>
                  </a:lnTo>
                  <a:lnTo>
                    <a:pt x="703" y="212"/>
                  </a:lnTo>
                  <a:lnTo>
                    <a:pt x="706" y="213"/>
                  </a:lnTo>
                  <a:lnTo>
                    <a:pt x="709" y="214"/>
                  </a:lnTo>
                  <a:lnTo>
                    <a:pt x="713" y="214"/>
                  </a:lnTo>
                  <a:lnTo>
                    <a:pt x="716" y="214"/>
                  </a:lnTo>
                  <a:lnTo>
                    <a:pt x="719" y="213"/>
                  </a:lnTo>
                  <a:lnTo>
                    <a:pt x="722" y="212"/>
                  </a:lnTo>
                  <a:lnTo>
                    <a:pt x="725" y="211"/>
                  </a:lnTo>
                  <a:lnTo>
                    <a:pt x="729" y="211"/>
                  </a:lnTo>
                  <a:lnTo>
                    <a:pt x="732" y="212"/>
                  </a:lnTo>
                  <a:lnTo>
                    <a:pt x="735" y="213"/>
                  </a:lnTo>
                  <a:lnTo>
                    <a:pt x="738" y="215"/>
                  </a:lnTo>
                  <a:lnTo>
                    <a:pt x="741" y="216"/>
                  </a:lnTo>
                  <a:lnTo>
                    <a:pt x="745" y="217"/>
                  </a:lnTo>
                  <a:lnTo>
                    <a:pt x="748" y="217"/>
                  </a:lnTo>
                  <a:lnTo>
                    <a:pt x="751" y="217"/>
                  </a:lnTo>
                  <a:lnTo>
                    <a:pt x="754" y="218"/>
                  </a:lnTo>
                  <a:lnTo>
                    <a:pt x="757" y="217"/>
                  </a:lnTo>
                  <a:lnTo>
                    <a:pt x="761" y="217"/>
                  </a:lnTo>
                  <a:lnTo>
                    <a:pt x="764" y="216"/>
                  </a:lnTo>
                  <a:lnTo>
                    <a:pt x="767" y="216"/>
                  </a:lnTo>
                  <a:lnTo>
                    <a:pt x="770" y="217"/>
                  </a:lnTo>
                  <a:lnTo>
                    <a:pt x="774" y="218"/>
                  </a:lnTo>
                  <a:lnTo>
                    <a:pt x="777" y="219"/>
                  </a:lnTo>
                  <a:lnTo>
                    <a:pt x="780" y="219"/>
                  </a:lnTo>
                  <a:lnTo>
                    <a:pt x="783" y="219"/>
                  </a:lnTo>
                  <a:lnTo>
                    <a:pt x="786" y="219"/>
                  </a:lnTo>
                  <a:lnTo>
                    <a:pt x="790" y="219"/>
                  </a:lnTo>
                  <a:lnTo>
                    <a:pt x="793" y="219"/>
                  </a:lnTo>
                  <a:lnTo>
                    <a:pt x="796" y="219"/>
                  </a:lnTo>
                  <a:lnTo>
                    <a:pt x="799" y="219"/>
                  </a:lnTo>
                  <a:lnTo>
                    <a:pt x="802" y="218"/>
                  </a:lnTo>
                  <a:lnTo>
                    <a:pt x="806" y="218"/>
                  </a:lnTo>
                  <a:lnTo>
                    <a:pt x="809" y="218"/>
                  </a:lnTo>
                  <a:lnTo>
                    <a:pt x="812" y="218"/>
                  </a:lnTo>
                  <a:lnTo>
                    <a:pt x="815" y="219"/>
                  </a:lnTo>
                  <a:lnTo>
                    <a:pt x="818" y="219"/>
                  </a:lnTo>
                  <a:lnTo>
                    <a:pt x="822" y="219"/>
                  </a:lnTo>
                  <a:lnTo>
                    <a:pt x="825" y="218"/>
                  </a:lnTo>
                  <a:lnTo>
                    <a:pt x="828" y="218"/>
                  </a:lnTo>
                  <a:lnTo>
                    <a:pt x="831" y="218"/>
                  </a:lnTo>
                  <a:lnTo>
                    <a:pt x="835" y="217"/>
                  </a:lnTo>
                  <a:lnTo>
                    <a:pt x="838" y="217"/>
                  </a:lnTo>
                  <a:lnTo>
                    <a:pt x="841" y="216"/>
                  </a:lnTo>
                  <a:lnTo>
                    <a:pt x="844" y="216"/>
                  </a:lnTo>
                  <a:lnTo>
                    <a:pt x="847" y="217"/>
                  </a:lnTo>
                  <a:lnTo>
                    <a:pt x="851" y="217"/>
                  </a:lnTo>
                  <a:lnTo>
                    <a:pt x="854" y="218"/>
                  </a:lnTo>
                  <a:lnTo>
                    <a:pt x="857" y="218"/>
                  </a:lnTo>
                  <a:lnTo>
                    <a:pt x="860" y="218"/>
                  </a:lnTo>
                  <a:lnTo>
                    <a:pt x="863" y="219"/>
                  </a:lnTo>
                  <a:lnTo>
                    <a:pt x="867" y="218"/>
                  </a:lnTo>
                  <a:lnTo>
                    <a:pt x="870" y="218"/>
                  </a:lnTo>
                  <a:lnTo>
                    <a:pt x="873" y="217"/>
                  </a:lnTo>
                  <a:lnTo>
                    <a:pt x="876" y="217"/>
                  </a:lnTo>
                  <a:lnTo>
                    <a:pt x="879" y="217"/>
                  </a:lnTo>
                  <a:lnTo>
                    <a:pt x="883" y="217"/>
                  </a:lnTo>
                  <a:lnTo>
                    <a:pt x="886" y="217"/>
                  </a:lnTo>
                  <a:lnTo>
                    <a:pt x="889" y="217"/>
                  </a:lnTo>
                  <a:lnTo>
                    <a:pt x="892" y="218"/>
                  </a:lnTo>
                  <a:lnTo>
                    <a:pt x="895" y="218"/>
                  </a:lnTo>
                  <a:lnTo>
                    <a:pt x="899" y="218"/>
                  </a:lnTo>
                  <a:lnTo>
                    <a:pt x="902" y="218"/>
                  </a:lnTo>
                  <a:lnTo>
                    <a:pt x="905" y="218"/>
                  </a:lnTo>
                  <a:lnTo>
                    <a:pt x="908" y="218"/>
                  </a:lnTo>
                  <a:lnTo>
                    <a:pt x="912" y="218"/>
                  </a:lnTo>
                  <a:lnTo>
                    <a:pt x="915" y="218"/>
                  </a:lnTo>
                  <a:lnTo>
                    <a:pt x="918" y="218"/>
                  </a:lnTo>
                  <a:lnTo>
                    <a:pt x="921" y="218"/>
                  </a:lnTo>
                  <a:lnTo>
                    <a:pt x="924" y="217"/>
                  </a:lnTo>
                  <a:lnTo>
                    <a:pt x="928" y="217"/>
                  </a:lnTo>
                  <a:lnTo>
                    <a:pt x="931" y="217"/>
                  </a:lnTo>
                  <a:lnTo>
                    <a:pt x="934" y="218"/>
                  </a:lnTo>
                  <a:lnTo>
                    <a:pt x="937" y="218"/>
                  </a:lnTo>
                  <a:lnTo>
                    <a:pt x="940" y="219"/>
                  </a:lnTo>
                  <a:lnTo>
                    <a:pt x="944" y="219"/>
                  </a:lnTo>
                  <a:lnTo>
                    <a:pt x="947" y="219"/>
                  </a:lnTo>
                  <a:lnTo>
                    <a:pt x="950" y="219"/>
                  </a:lnTo>
                  <a:lnTo>
                    <a:pt x="953" y="218"/>
                  </a:lnTo>
                  <a:lnTo>
                    <a:pt x="956" y="218"/>
                  </a:lnTo>
                  <a:lnTo>
                    <a:pt x="960" y="218"/>
                  </a:lnTo>
                  <a:lnTo>
                    <a:pt x="962" y="21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4" name="Rectangle 128"/>
            <p:cNvSpPr>
              <a:spLocks noChangeArrowheads="1"/>
            </p:cNvSpPr>
            <p:nvPr/>
          </p:nvSpPr>
          <p:spPr bwMode="auto">
            <a:xfrm>
              <a:off x="1998" y="737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1500.1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25" name="Rectangle 129"/>
            <p:cNvSpPr>
              <a:spLocks noChangeArrowheads="1"/>
            </p:cNvSpPr>
            <p:nvPr/>
          </p:nvSpPr>
          <p:spPr bwMode="auto">
            <a:xfrm>
              <a:off x="1650" y="821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1499.1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27" name="Rectangle 131"/>
            <p:cNvSpPr>
              <a:spLocks noChangeArrowheads="1"/>
            </p:cNvSpPr>
            <p:nvPr/>
          </p:nvSpPr>
          <p:spPr bwMode="auto">
            <a:xfrm>
              <a:off x="2232" y="959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1501.1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28" name="Rectangle 132"/>
            <p:cNvSpPr>
              <a:spLocks noChangeArrowheads="1"/>
            </p:cNvSpPr>
            <p:nvPr/>
          </p:nvSpPr>
          <p:spPr bwMode="auto">
            <a:xfrm>
              <a:off x="1512" y="1175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1498.1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30" name="Rectangle 134"/>
            <p:cNvSpPr>
              <a:spLocks noChangeArrowheads="1"/>
            </p:cNvSpPr>
            <p:nvPr/>
          </p:nvSpPr>
          <p:spPr bwMode="auto">
            <a:xfrm>
              <a:off x="2484" y="1223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1502.1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31" name="Line 135"/>
            <p:cNvSpPr>
              <a:spLocks noChangeShapeType="1"/>
            </p:cNvSpPr>
            <p:nvPr/>
          </p:nvSpPr>
          <p:spPr bwMode="auto">
            <a:xfrm flipV="1">
              <a:off x="2628" y="1313"/>
              <a:ext cx="24" cy="12"/>
            </a:xfrm>
            <a:prstGeom prst="line">
              <a:avLst/>
            </a:prstGeom>
            <a:noFill/>
            <a:ln w="0">
              <a:solidFill>
                <a:srgbClr val="46B44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2" name="Rectangle 136"/>
            <p:cNvSpPr>
              <a:spLocks noChangeArrowheads="1"/>
            </p:cNvSpPr>
            <p:nvPr/>
          </p:nvSpPr>
          <p:spPr bwMode="auto">
            <a:xfrm>
              <a:off x="2718" y="1541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1503.1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34" name="Rectangle 138"/>
            <p:cNvSpPr>
              <a:spLocks noChangeArrowheads="1"/>
            </p:cNvSpPr>
            <p:nvPr/>
          </p:nvSpPr>
          <p:spPr bwMode="auto">
            <a:xfrm>
              <a:off x="1260" y="1667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1497.1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36" name="Rectangle 140"/>
            <p:cNvSpPr>
              <a:spLocks noChangeArrowheads="1"/>
            </p:cNvSpPr>
            <p:nvPr/>
          </p:nvSpPr>
          <p:spPr bwMode="auto">
            <a:xfrm>
              <a:off x="2970" y="1757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1504.1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38" name="Rectangle 142"/>
            <p:cNvSpPr>
              <a:spLocks noChangeArrowheads="1"/>
            </p:cNvSpPr>
            <p:nvPr/>
          </p:nvSpPr>
          <p:spPr bwMode="auto">
            <a:xfrm>
              <a:off x="3204" y="1925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1505.1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40" name="Rectangle 144"/>
            <p:cNvSpPr>
              <a:spLocks noChangeArrowheads="1"/>
            </p:cNvSpPr>
            <p:nvPr/>
          </p:nvSpPr>
          <p:spPr bwMode="auto">
            <a:xfrm>
              <a:off x="1036" y="1933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1496.1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45" name="Rectangle 149"/>
            <p:cNvSpPr>
              <a:spLocks noChangeArrowheads="1"/>
            </p:cNvSpPr>
            <p:nvPr/>
          </p:nvSpPr>
          <p:spPr bwMode="auto">
            <a:xfrm>
              <a:off x="3504" y="2003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1506.2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51" name="Rectangle 155"/>
            <p:cNvSpPr>
              <a:spLocks noChangeArrowheads="1"/>
            </p:cNvSpPr>
            <p:nvPr/>
          </p:nvSpPr>
          <p:spPr bwMode="auto">
            <a:xfrm>
              <a:off x="764" y="2028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1495.2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52" name="Line 156"/>
            <p:cNvSpPr>
              <a:spLocks noChangeShapeType="1"/>
            </p:cNvSpPr>
            <p:nvPr/>
          </p:nvSpPr>
          <p:spPr bwMode="auto">
            <a:xfrm flipH="1" flipV="1">
              <a:off x="816" y="2117"/>
              <a:ext cx="216" cy="12"/>
            </a:xfrm>
            <a:prstGeom prst="line">
              <a:avLst/>
            </a:prstGeom>
            <a:noFill/>
            <a:ln w="0">
              <a:solidFill>
                <a:srgbClr val="46B44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59" name="Freeform 163"/>
            <p:cNvSpPr>
              <a:spLocks/>
            </p:cNvSpPr>
            <p:nvPr/>
          </p:nvSpPr>
          <p:spPr bwMode="auto">
            <a:xfrm>
              <a:off x="-798" y="2285"/>
              <a:ext cx="5772" cy="1314"/>
            </a:xfrm>
            <a:custGeom>
              <a:avLst/>
              <a:gdLst>
                <a:gd name="T0" fmla="*/ 14 w 962"/>
                <a:gd name="T1" fmla="*/ 219 h 219"/>
                <a:gd name="T2" fmla="*/ 30 w 962"/>
                <a:gd name="T3" fmla="*/ 219 h 219"/>
                <a:gd name="T4" fmla="*/ 45 w 962"/>
                <a:gd name="T5" fmla="*/ 219 h 219"/>
                <a:gd name="T6" fmla="*/ 61 w 962"/>
                <a:gd name="T7" fmla="*/ 219 h 219"/>
                <a:gd name="T8" fmla="*/ 76 w 962"/>
                <a:gd name="T9" fmla="*/ 219 h 219"/>
                <a:gd name="T10" fmla="*/ 92 w 962"/>
                <a:gd name="T11" fmla="*/ 219 h 219"/>
                <a:gd name="T12" fmla="*/ 107 w 962"/>
                <a:gd name="T13" fmla="*/ 219 h 219"/>
                <a:gd name="T14" fmla="*/ 123 w 962"/>
                <a:gd name="T15" fmla="*/ 219 h 219"/>
                <a:gd name="T16" fmla="*/ 138 w 962"/>
                <a:gd name="T17" fmla="*/ 219 h 219"/>
                <a:gd name="T18" fmla="*/ 154 w 962"/>
                <a:gd name="T19" fmla="*/ 219 h 219"/>
                <a:gd name="T20" fmla="*/ 169 w 962"/>
                <a:gd name="T21" fmla="*/ 219 h 219"/>
                <a:gd name="T22" fmla="*/ 185 w 962"/>
                <a:gd name="T23" fmla="*/ 219 h 219"/>
                <a:gd name="T24" fmla="*/ 200 w 962"/>
                <a:gd name="T25" fmla="*/ 219 h 219"/>
                <a:gd name="T26" fmla="*/ 216 w 962"/>
                <a:gd name="T27" fmla="*/ 219 h 219"/>
                <a:gd name="T28" fmla="*/ 231 w 962"/>
                <a:gd name="T29" fmla="*/ 219 h 219"/>
                <a:gd name="T30" fmla="*/ 247 w 962"/>
                <a:gd name="T31" fmla="*/ 219 h 219"/>
                <a:gd name="T32" fmla="*/ 262 w 962"/>
                <a:gd name="T33" fmla="*/ 218 h 219"/>
                <a:gd name="T34" fmla="*/ 278 w 962"/>
                <a:gd name="T35" fmla="*/ 218 h 219"/>
                <a:gd name="T36" fmla="*/ 293 w 962"/>
                <a:gd name="T37" fmla="*/ 218 h 219"/>
                <a:gd name="T38" fmla="*/ 309 w 962"/>
                <a:gd name="T39" fmla="*/ 215 h 219"/>
                <a:gd name="T40" fmla="*/ 325 w 962"/>
                <a:gd name="T41" fmla="*/ 216 h 219"/>
                <a:gd name="T42" fmla="*/ 340 w 962"/>
                <a:gd name="T43" fmla="*/ 195 h 219"/>
                <a:gd name="T44" fmla="*/ 356 w 962"/>
                <a:gd name="T45" fmla="*/ 197 h 219"/>
                <a:gd name="T46" fmla="*/ 371 w 962"/>
                <a:gd name="T47" fmla="*/ 188 h 219"/>
                <a:gd name="T48" fmla="*/ 387 w 962"/>
                <a:gd name="T49" fmla="*/ 127 h 219"/>
                <a:gd name="T50" fmla="*/ 402 w 962"/>
                <a:gd name="T51" fmla="*/ 183 h 219"/>
                <a:gd name="T52" fmla="*/ 418 w 962"/>
                <a:gd name="T53" fmla="*/ 77 h 219"/>
                <a:gd name="T54" fmla="*/ 433 w 962"/>
                <a:gd name="T55" fmla="*/ 101 h 219"/>
                <a:gd name="T56" fmla="*/ 449 w 962"/>
                <a:gd name="T57" fmla="*/ 132 h 219"/>
                <a:gd name="T58" fmla="*/ 465 w 962"/>
                <a:gd name="T59" fmla="*/ 4 h 219"/>
                <a:gd name="T60" fmla="*/ 480 w 962"/>
                <a:gd name="T61" fmla="*/ 153 h 219"/>
                <a:gd name="T62" fmla="*/ 496 w 962"/>
                <a:gd name="T63" fmla="*/ 41 h 219"/>
                <a:gd name="T64" fmla="*/ 511 w 962"/>
                <a:gd name="T65" fmla="*/ 91 h 219"/>
                <a:gd name="T66" fmla="*/ 527 w 962"/>
                <a:gd name="T67" fmla="*/ 145 h 219"/>
                <a:gd name="T68" fmla="*/ 543 w 962"/>
                <a:gd name="T69" fmla="*/ 63 h 219"/>
                <a:gd name="T70" fmla="*/ 558 w 962"/>
                <a:gd name="T71" fmla="*/ 177 h 219"/>
                <a:gd name="T72" fmla="*/ 574 w 962"/>
                <a:gd name="T73" fmla="*/ 116 h 219"/>
                <a:gd name="T74" fmla="*/ 590 w 962"/>
                <a:gd name="T75" fmla="*/ 155 h 219"/>
                <a:gd name="T76" fmla="*/ 605 w 962"/>
                <a:gd name="T77" fmla="*/ 184 h 219"/>
                <a:gd name="T78" fmla="*/ 621 w 962"/>
                <a:gd name="T79" fmla="*/ 155 h 219"/>
                <a:gd name="T80" fmla="*/ 636 w 962"/>
                <a:gd name="T81" fmla="*/ 204 h 219"/>
                <a:gd name="T82" fmla="*/ 652 w 962"/>
                <a:gd name="T83" fmla="*/ 184 h 219"/>
                <a:gd name="T84" fmla="*/ 668 w 962"/>
                <a:gd name="T85" fmla="*/ 201 h 219"/>
                <a:gd name="T86" fmla="*/ 683 w 962"/>
                <a:gd name="T87" fmla="*/ 210 h 219"/>
                <a:gd name="T88" fmla="*/ 699 w 962"/>
                <a:gd name="T89" fmla="*/ 204 h 219"/>
                <a:gd name="T90" fmla="*/ 715 w 962"/>
                <a:gd name="T91" fmla="*/ 216 h 219"/>
                <a:gd name="T92" fmla="*/ 730 w 962"/>
                <a:gd name="T93" fmla="*/ 211 h 219"/>
                <a:gd name="T94" fmla="*/ 746 w 962"/>
                <a:gd name="T95" fmla="*/ 216 h 219"/>
                <a:gd name="T96" fmla="*/ 762 w 962"/>
                <a:gd name="T97" fmla="*/ 218 h 219"/>
                <a:gd name="T98" fmla="*/ 777 w 962"/>
                <a:gd name="T99" fmla="*/ 217 h 219"/>
                <a:gd name="T100" fmla="*/ 793 w 962"/>
                <a:gd name="T101" fmla="*/ 219 h 219"/>
                <a:gd name="T102" fmla="*/ 809 w 962"/>
                <a:gd name="T103" fmla="*/ 218 h 219"/>
                <a:gd name="T104" fmla="*/ 824 w 962"/>
                <a:gd name="T105" fmla="*/ 219 h 219"/>
                <a:gd name="T106" fmla="*/ 840 w 962"/>
                <a:gd name="T107" fmla="*/ 219 h 219"/>
                <a:gd name="T108" fmla="*/ 856 w 962"/>
                <a:gd name="T109" fmla="*/ 219 h 219"/>
                <a:gd name="T110" fmla="*/ 871 w 962"/>
                <a:gd name="T111" fmla="*/ 219 h 219"/>
                <a:gd name="T112" fmla="*/ 887 w 962"/>
                <a:gd name="T113" fmla="*/ 219 h 219"/>
                <a:gd name="T114" fmla="*/ 903 w 962"/>
                <a:gd name="T115" fmla="*/ 219 h 219"/>
                <a:gd name="T116" fmla="*/ 919 w 962"/>
                <a:gd name="T117" fmla="*/ 219 h 219"/>
                <a:gd name="T118" fmla="*/ 934 w 962"/>
                <a:gd name="T119" fmla="*/ 219 h 219"/>
                <a:gd name="T120" fmla="*/ 950 w 962"/>
                <a:gd name="T121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62" h="219">
                  <a:moveTo>
                    <a:pt x="0" y="219"/>
                  </a:moveTo>
                  <a:lnTo>
                    <a:pt x="0" y="219"/>
                  </a:lnTo>
                  <a:lnTo>
                    <a:pt x="1" y="219"/>
                  </a:lnTo>
                  <a:lnTo>
                    <a:pt x="1" y="219"/>
                  </a:lnTo>
                  <a:lnTo>
                    <a:pt x="2" y="219"/>
                  </a:lnTo>
                  <a:lnTo>
                    <a:pt x="2" y="219"/>
                  </a:lnTo>
                  <a:lnTo>
                    <a:pt x="3" y="219"/>
                  </a:lnTo>
                  <a:lnTo>
                    <a:pt x="3" y="219"/>
                  </a:lnTo>
                  <a:lnTo>
                    <a:pt x="4" y="219"/>
                  </a:lnTo>
                  <a:lnTo>
                    <a:pt x="5" y="219"/>
                  </a:lnTo>
                  <a:lnTo>
                    <a:pt x="5" y="219"/>
                  </a:lnTo>
                  <a:lnTo>
                    <a:pt x="6" y="219"/>
                  </a:lnTo>
                  <a:lnTo>
                    <a:pt x="6" y="219"/>
                  </a:lnTo>
                  <a:lnTo>
                    <a:pt x="7" y="219"/>
                  </a:lnTo>
                  <a:lnTo>
                    <a:pt x="7" y="219"/>
                  </a:lnTo>
                  <a:lnTo>
                    <a:pt x="8" y="219"/>
                  </a:lnTo>
                  <a:lnTo>
                    <a:pt x="9" y="219"/>
                  </a:lnTo>
                  <a:lnTo>
                    <a:pt x="9" y="219"/>
                  </a:lnTo>
                  <a:lnTo>
                    <a:pt x="10" y="219"/>
                  </a:lnTo>
                  <a:lnTo>
                    <a:pt x="10" y="219"/>
                  </a:lnTo>
                  <a:lnTo>
                    <a:pt x="11" y="219"/>
                  </a:lnTo>
                  <a:lnTo>
                    <a:pt x="11" y="219"/>
                  </a:lnTo>
                  <a:lnTo>
                    <a:pt x="12" y="219"/>
                  </a:lnTo>
                  <a:lnTo>
                    <a:pt x="13" y="219"/>
                  </a:lnTo>
                  <a:lnTo>
                    <a:pt x="13" y="219"/>
                  </a:lnTo>
                  <a:lnTo>
                    <a:pt x="14" y="219"/>
                  </a:lnTo>
                  <a:lnTo>
                    <a:pt x="14" y="219"/>
                  </a:lnTo>
                  <a:lnTo>
                    <a:pt x="15" y="219"/>
                  </a:lnTo>
                  <a:lnTo>
                    <a:pt x="15" y="219"/>
                  </a:lnTo>
                  <a:lnTo>
                    <a:pt x="16" y="219"/>
                  </a:lnTo>
                  <a:lnTo>
                    <a:pt x="17" y="219"/>
                  </a:lnTo>
                  <a:lnTo>
                    <a:pt x="17" y="219"/>
                  </a:lnTo>
                  <a:lnTo>
                    <a:pt x="18" y="219"/>
                  </a:lnTo>
                  <a:lnTo>
                    <a:pt x="18" y="219"/>
                  </a:lnTo>
                  <a:lnTo>
                    <a:pt x="19" y="219"/>
                  </a:lnTo>
                  <a:lnTo>
                    <a:pt x="19" y="219"/>
                  </a:lnTo>
                  <a:lnTo>
                    <a:pt x="20" y="219"/>
                  </a:lnTo>
                  <a:lnTo>
                    <a:pt x="21" y="219"/>
                  </a:lnTo>
                  <a:lnTo>
                    <a:pt x="21" y="219"/>
                  </a:lnTo>
                  <a:lnTo>
                    <a:pt x="22" y="219"/>
                  </a:lnTo>
                  <a:lnTo>
                    <a:pt x="22" y="219"/>
                  </a:lnTo>
                  <a:lnTo>
                    <a:pt x="23" y="219"/>
                  </a:lnTo>
                  <a:lnTo>
                    <a:pt x="24" y="219"/>
                  </a:lnTo>
                  <a:lnTo>
                    <a:pt x="24" y="219"/>
                  </a:lnTo>
                  <a:lnTo>
                    <a:pt x="25" y="219"/>
                  </a:lnTo>
                  <a:lnTo>
                    <a:pt x="25" y="219"/>
                  </a:lnTo>
                  <a:lnTo>
                    <a:pt x="26" y="219"/>
                  </a:lnTo>
                  <a:lnTo>
                    <a:pt x="26" y="219"/>
                  </a:lnTo>
                  <a:lnTo>
                    <a:pt x="27" y="219"/>
                  </a:lnTo>
                  <a:lnTo>
                    <a:pt x="28" y="219"/>
                  </a:lnTo>
                  <a:lnTo>
                    <a:pt x="28" y="219"/>
                  </a:lnTo>
                  <a:lnTo>
                    <a:pt x="29" y="219"/>
                  </a:lnTo>
                  <a:lnTo>
                    <a:pt x="29" y="219"/>
                  </a:lnTo>
                  <a:lnTo>
                    <a:pt x="30" y="219"/>
                  </a:lnTo>
                  <a:lnTo>
                    <a:pt x="30" y="219"/>
                  </a:lnTo>
                  <a:lnTo>
                    <a:pt x="31" y="219"/>
                  </a:lnTo>
                  <a:lnTo>
                    <a:pt x="32" y="219"/>
                  </a:lnTo>
                  <a:lnTo>
                    <a:pt x="32" y="219"/>
                  </a:lnTo>
                  <a:lnTo>
                    <a:pt x="33" y="219"/>
                  </a:lnTo>
                  <a:lnTo>
                    <a:pt x="33" y="219"/>
                  </a:lnTo>
                  <a:lnTo>
                    <a:pt x="34" y="219"/>
                  </a:lnTo>
                  <a:lnTo>
                    <a:pt x="34" y="219"/>
                  </a:lnTo>
                  <a:lnTo>
                    <a:pt x="35" y="219"/>
                  </a:lnTo>
                  <a:lnTo>
                    <a:pt x="36" y="219"/>
                  </a:lnTo>
                  <a:lnTo>
                    <a:pt x="36" y="219"/>
                  </a:lnTo>
                  <a:lnTo>
                    <a:pt x="37" y="219"/>
                  </a:lnTo>
                  <a:lnTo>
                    <a:pt x="37" y="219"/>
                  </a:lnTo>
                  <a:lnTo>
                    <a:pt x="38" y="219"/>
                  </a:lnTo>
                  <a:lnTo>
                    <a:pt x="38" y="219"/>
                  </a:lnTo>
                  <a:lnTo>
                    <a:pt x="39" y="219"/>
                  </a:lnTo>
                  <a:lnTo>
                    <a:pt x="40" y="219"/>
                  </a:lnTo>
                  <a:lnTo>
                    <a:pt x="40" y="219"/>
                  </a:lnTo>
                  <a:lnTo>
                    <a:pt x="41" y="219"/>
                  </a:lnTo>
                  <a:lnTo>
                    <a:pt x="41" y="219"/>
                  </a:lnTo>
                  <a:lnTo>
                    <a:pt x="42" y="219"/>
                  </a:lnTo>
                  <a:lnTo>
                    <a:pt x="42" y="219"/>
                  </a:lnTo>
                  <a:lnTo>
                    <a:pt x="43" y="219"/>
                  </a:lnTo>
                  <a:lnTo>
                    <a:pt x="44" y="219"/>
                  </a:lnTo>
                  <a:lnTo>
                    <a:pt x="44" y="219"/>
                  </a:lnTo>
                  <a:lnTo>
                    <a:pt x="45" y="219"/>
                  </a:lnTo>
                  <a:lnTo>
                    <a:pt x="45" y="219"/>
                  </a:lnTo>
                  <a:lnTo>
                    <a:pt x="46" y="219"/>
                  </a:lnTo>
                  <a:lnTo>
                    <a:pt x="46" y="219"/>
                  </a:lnTo>
                  <a:lnTo>
                    <a:pt x="47" y="219"/>
                  </a:lnTo>
                  <a:lnTo>
                    <a:pt x="48" y="219"/>
                  </a:lnTo>
                  <a:lnTo>
                    <a:pt x="48" y="219"/>
                  </a:lnTo>
                  <a:lnTo>
                    <a:pt x="49" y="219"/>
                  </a:lnTo>
                  <a:lnTo>
                    <a:pt x="49" y="219"/>
                  </a:lnTo>
                  <a:lnTo>
                    <a:pt x="50" y="219"/>
                  </a:lnTo>
                  <a:lnTo>
                    <a:pt x="50" y="219"/>
                  </a:lnTo>
                  <a:lnTo>
                    <a:pt x="51" y="219"/>
                  </a:lnTo>
                  <a:lnTo>
                    <a:pt x="52" y="219"/>
                  </a:lnTo>
                  <a:lnTo>
                    <a:pt x="52" y="219"/>
                  </a:lnTo>
                  <a:lnTo>
                    <a:pt x="53" y="219"/>
                  </a:lnTo>
                  <a:lnTo>
                    <a:pt x="53" y="219"/>
                  </a:lnTo>
                  <a:lnTo>
                    <a:pt x="54" y="219"/>
                  </a:lnTo>
                  <a:lnTo>
                    <a:pt x="54" y="219"/>
                  </a:lnTo>
                  <a:lnTo>
                    <a:pt x="55" y="219"/>
                  </a:lnTo>
                  <a:lnTo>
                    <a:pt x="56" y="219"/>
                  </a:lnTo>
                  <a:lnTo>
                    <a:pt x="56" y="219"/>
                  </a:lnTo>
                  <a:lnTo>
                    <a:pt x="57" y="219"/>
                  </a:lnTo>
                  <a:lnTo>
                    <a:pt x="57" y="219"/>
                  </a:lnTo>
                  <a:lnTo>
                    <a:pt x="58" y="219"/>
                  </a:lnTo>
                  <a:lnTo>
                    <a:pt x="58" y="219"/>
                  </a:lnTo>
                  <a:lnTo>
                    <a:pt x="59" y="219"/>
                  </a:lnTo>
                  <a:lnTo>
                    <a:pt x="60" y="219"/>
                  </a:lnTo>
                  <a:lnTo>
                    <a:pt x="60" y="219"/>
                  </a:lnTo>
                  <a:lnTo>
                    <a:pt x="61" y="219"/>
                  </a:lnTo>
                  <a:lnTo>
                    <a:pt x="61" y="219"/>
                  </a:lnTo>
                  <a:lnTo>
                    <a:pt x="62" y="219"/>
                  </a:lnTo>
                  <a:lnTo>
                    <a:pt x="62" y="219"/>
                  </a:lnTo>
                  <a:lnTo>
                    <a:pt x="63" y="219"/>
                  </a:lnTo>
                  <a:lnTo>
                    <a:pt x="64" y="219"/>
                  </a:lnTo>
                  <a:lnTo>
                    <a:pt x="64" y="219"/>
                  </a:lnTo>
                  <a:lnTo>
                    <a:pt x="65" y="219"/>
                  </a:lnTo>
                  <a:lnTo>
                    <a:pt x="65" y="219"/>
                  </a:lnTo>
                  <a:lnTo>
                    <a:pt x="66" y="219"/>
                  </a:lnTo>
                  <a:lnTo>
                    <a:pt x="66" y="219"/>
                  </a:lnTo>
                  <a:lnTo>
                    <a:pt x="67" y="219"/>
                  </a:lnTo>
                  <a:lnTo>
                    <a:pt x="68" y="219"/>
                  </a:lnTo>
                  <a:lnTo>
                    <a:pt x="68" y="219"/>
                  </a:lnTo>
                  <a:lnTo>
                    <a:pt x="69" y="219"/>
                  </a:lnTo>
                  <a:lnTo>
                    <a:pt x="69" y="219"/>
                  </a:lnTo>
                  <a:lnTo>
                    <a:pt x="70" y="219"/>
                  </a:lnTo>
                  <a:lnTo>
                    <a:pt x="71" y="219"/>
                  </a:lnTo>
                  <a:lnTo>
                    <a:pt x="71" y="219"/>
                  </a:lnTo>
                  <a:lnTo>
                    <a:pt x="72" y="219"/>
                  </a:lnTo>
                  <a:lnTo>
                    <a:pt x="72" y="219"/>
                  </a:lnTo>
                  <a:lnTo>
                    <a:pt x="73" y="219"/>
                  </a:lnTo>
                  <a:lnTo>
                    <a:pt x="73" y="219"/>
                  </a:lnTo>
                  <a:lnTo>
                    <a:pt x="74" y="219"/>
                  </a:lnTo>
                  <a:lnTo>
                    <a:pt x="75" y="219"/>
                  </a:lnTo>
                  <a:lnTo>
                    <a:pt x="75" y="219"/>
                  </a:lnTo>
                  <a:lnTo>
                    <a:pt x="76" y="219"/>
                  </a:lnTo>
                  <a:lnTo>
                    <a:pt x="76" y="219"/>
                  </a:lnTo>
                  <a:lnTo>
                    <a:pt x="77" y="219"/>
                  </a:lnTo>
                  <a:lnTo>
                    <a:pt x="77" y="219"/>
                  </a:lnTo>
                  <a:lnTo>
                    <a:pt x="78" y="219"/>
                  </a:lnTo>
                  <a:lnTo>
                    <a:pt x="79" y="219"/>
                  </a:lnTo>
                  <a:lnTo>
                    <a:pt x="79" y="219"/>
                  </a:lnTo>
                  <a:lnTo>
                    <a:pt x="80" y="219"/>
                  </a:lnTo>
                  <a:lnTo>
                    <a:pt x="80" y="219"/>
                  </a:lnTo>
                  <a:lnTo>
                    <a:pt x="81" y="219"/>
                  </a:lnTo>
                  <a:lnTo>
                    <a:pt x="81" y="219"/>
                  </a:lnTo>
                  <a:lnTo>
                    <a:pt x="82" y="219"/>
                  </a:lnTo>
                  <a:lnTo>
                    <a:pt x="83" y="219"/>
                  </a:lnTo>
                  <a:lnTo>
                    <a:pt x="83" y="219"/>
                  </a:lnTo>
                  <a:lnTo>
                    <a:pt x="84" y="219"/>
                  </a:lnTo>
                  <a:lnTo>
                    <a:pt x="84" y="219"/>
                  </a:lnTo>
                  <a:lnTo>
                    <a:pt x="85" y="219"/>
                  </a:lnTo>
                  <a:lnTo>
                    <a:pt x="85" y="219"/>
                  </a:lnTo>
                  <a:lnTo>
                    <a:pt x="86" y="219"/>
                  </a:lnTo>
                  <a:lnTo>
                    <a:pt x="87" y="219"/>
                  </a:lnTo>
                  <a:lnTo>
                    <a:pt x="87" y="219"/>
                  </a:lnTo>
                  <a:lnTo>
                    <a:pt x="88" y="219"/>
                  </a:lnTo>
                  <a:lnTo>
                    <a:pt x="88" y="219"/>
                  </a:lnTo>
                  <a:lnTo>
                    <a:pt x="89" y="219"/>
                  </a:lnTo>
                  <a:lnTo>
                    <a:pt x="89" y="219"/>
                  </a:lnTo>
                  <a:lnTo>
                    <a:pt x="90" y="219"/>
                  </a:lnTo>
                  <a:lnTo>
                    <a:pt x="91" y="219"/>
                  </a:lnTo>
                  <a:lnTo>
                    <a:pt x="91" y="219"/>
                  </a:lnTo>
                  <a:lnTo>
                    <a:pt x="92" y="219"/>
                  </a:lnTo>
                  <a:lnTo>
                    <a:pt x="92" y="219"/>
                  </a:lnTo>
                  <a:lnTo>
                    <a:pt x="93" y="219"/>
                  </a:lnTo>
                  <a:lnTo>
                    <a:pt x="93" y="219"/>
                  </a:lnTo>
                  <a:lnTo>
                    <a:pt x="94" y="219"/>
                  </a:lnTo>
                  <a:lnTo>
                    <a:pt x="95" y="219"/>
                  </a:lnTo>
                  <a:lnTo>
                    <a:pt x="95" y="219"/>
                  </a:lnTo>
                  <a:lnTo>
                    <a:pt x="96" y="219"/>
                  </a:lnTo>
                  <a:lnTo>
                    <a:pt x="96" y="219"/>
                  </a:lnTo>
                  <a:lnTo>
                    <a:pt x="97" y="219"/>
                  </a:lnTo>
                  <a:lnTo>
                    <a:pt x="97" y="219"/>
                  </a:lnTo>
                  <a:lnTo>
                    <a:pt x="98" y="219"/>
                  </a:lnTo>
                  <a:lnTo>
                    <a:pt x="99" y="219"/>
                  </a:lnTo>
                  <a:lnTo>
                    <a:pt x="99" y="219"/>
                  </a:lnTo>
                  <a:lnTo>
                    <a:pt x="100" y="219"/>
                  </a:lnTo>
                  <a:lnTo>
                    <a:pt x="100" y="219"/>
                  </a:lnTo>
                  <a:lnTo>
                    <a:pt x="101" y="219"/>
                  </a:lnTo>
                  <a:lnTo>
                    <a:pt x="101" y="219"/>
                  </a:lnTo>
                  <a:lnTo>
                    <a:pt x="102" y="219"/>
                  </a:lnTo>
                  <a:lnTo>
                    <a:pt x="103" y="219"/>
                  </a:lnTo>
                  <a:lnTo>
                    <a:pt x="103" y="219"/>
                  </a:lnTo>
                  <a:lnTo>
                    <a:pt x="104" y="219"/>
                  </a:lnTo>
                  <a:lnTo>
                    <a:pt x="104" y="219"/>
                  </a:lnTo>
                  <a:lnTo>
                    <a:pt x="105" y="219"/>
                  </a:lnTo>
                  <a:lnTo>
                    <a:pt x="105" y="219"/>
                  </a:lnTo>
                  <a:lnTo>
                    <a:pt x="106" y="219"/>
                  </a:lnTo>
                  <a:lnTo>
                    <a:pt x="107" y="219"/>
                  </a:lnTo>
                  <a:lnTo>
                    <a:pt x="107" y="219"/>
                  </a:lnTo>
                  <a:lnTo>
                    <a:pt x="108" y="219"/>
                  </a:lnTo>
                  <a:lnTo>
                    <a:pt x="108" y="219"/>
                  </a:lnTo>
                  <a:lnTo>
                    <a:pt x="109" y="219"/>
                  </a:lnTo>
                  <a:lnTo>
                    <a:pt x="110" y="219"/>
                  </a:lnTo>
                  <a:lnTo>
                    <a:pt x="110" y="219"/>
                  </a:lnTo>
                  <a:lnTo>
                    <a:pt x="111" y="219"/>
                  </a:lnTo>
                  <a:lnTo>
                    <a:pt x="111" y="219"/>
                  </a:lnTo>
                  <a:lnTo>
                    <a:pt x="112" y="219"/>
                  </a:lnTo>
                  <a:lnTo>
                    <a:pt x="112" y="219"/>
                  </a:lnTo>
                  <a:lnTo>
                    <a:pt x="113" y="219"/>
                  </a:lnTo>
                  <a:lnTo>
                    <a:pt x="114" y="219"/>
                  </a:lnTo>
                  <a:lnTo>
                    <a:pt x="114" y="219"/>
                  </a:lnTo>
                  <a:lnTo>
                    <a:pt x="115" y="219"/>
                  </a:lnTo>
                  <a:lnTo>
                    <a:pt x="115" y="219"/>
                  </a:lnTo>
                  <a:lnTo>
                    <a:pt x="116" y="219"/>
                  </a:lnTo>
                  <a:lnTo>
                    <a:pt x="116" y="219"/>
                  </a:lnTo>
                  <a:lnTo>
                    <a:pt x="117" y="219"/>
                  </a:lnTo>
                  <a:lnTo>
                    <a:pt x="118" y="219"/>
                  </a:lnTo>
                  <a:lnTo>
                    <a:pt x="118" y="219"/>
                  </a:lnTo>
                  <a:lnTo>
                    <a:pt x="119" y="219"/>
                  </a:lnTo>
                  <a:lnTo>
                    <a:pt x="119" y="219"/>
                  </a:lnTo>
                  <a:lnTo>
                    <a:pt x="120" y="219"/>
                  </a:lnTo>
                  <a:lnTo>
                    <a:pt x="120" y="219"/>
                  </a:lnTo>
                  <a:lnTo>
                    <a:pt x="121" y="219"/>
                  </a:lnTo>
                  <a:lnTo>
                    <a:pt x="122" y="219"/>
                  </a:lnTo>
                  <a:lnTo>
                    <a:pt x="122" y="219"/>
                  </a:lnTo>
                  <a:lnTo>
                    <a:pt x="123" y="219"/>
                  </a:lnTo>
                  <a:lnTo>
                    <a:pt x="123" y="219"/>
                  </a:lnTo>
                  <a:lnTo>
                    <a:pt x="124" y="219"/>
                  </a:lnTo>
                  <a:lnTo>
                    <a:pt x="124" y="219"/>
                  </a:lnTo>
                  <a:lnTo>
                    <a:pt x="125" y="219"/>
                  </a:lnTo>
                  <a:lnTo>
                    <a:pt x="126" y="219"/>
                  </a:lnTo>
                  <a:lnTo>
                    <a:pt x="126" y="219"/>
                  </a:lnTo>
                  <a:lnTo>
                    <a:pt x="127" y="219"/>
                  </a:lnTo>
                  <a:lnTo>
                    <a:pt x="127" y="219"/>
                  </a:lnTo>
                  <a:lnTo>
                    <a:pt x="128" y="219"/>
                  </a:lnTo>
                  <a:lnTo>
                    <a:pt x="128" y="219"/>
                  </a:lnTo>
                  <a:lnTo>
                    <a:pt x="129" y="219"/>
                  </a:lnTo>
                  <a:lnTo>
                    <a:pt x="130" y="219"/>
                  </a:lnTo>
                  <a:lnTo>
                    <a:pt x="130" y="219"/>
                  </a:lnTo>
                  <a:lnTo>
                    <a:pt x="131" y="219"/>
                  </a:lnTo>
                  <a:lnTo>
                    <a:pt x="131" y="219"/>
                  </a:lnTo>
                  <a:lnTo>
                    <a:pt x="132" y="219"/>
                  </a:lnTo>
                  <a:lnTo>
                    <a:pt x="132" y="219"/>
                  </a:lnTo>
                  <a:lnTo>
                    <a:pt x="133" y="219"/>
                  </a:lnTo>
                  <a:lnTo>
                    <a:pt x="134" y="219"/>
                  </a:lnTo>
                  <a:lnTo>
                    <a:pt x="134" y="219"/>
                  </a:lnTo>
                  <a:lnTo>
                    <a:pt x="135" y="219"/>
                  </a:lnTo>
                  <a:lnTo>
                    <a:pt x="135" y="219"/>
                  </a:lnTo>
                  <a:lnTo>
                    <a:pt x="136" y="219"/>
                  </a:lnTo>
                  <a:lnTo>
                    <a:pt x="136" y="219"/>
                  </a:lnTo>
                  <a:lnTo>
                    <a:pt x="137" y="219"/>
                  </a:lnTo>
                  <a:lnTo>
                    <a:pt x="138" y="219"/>
                  </a:lnTo>
                  <a:lnTo>
                    <a:pt x="138" y="219"/>
                  </a:lnTo>
                  <a:lnTo>
                    <a:pt x="139" y="219"/>
                  </a:lnTo>
                  <a:lnTo>
                    <a:pt x="139" y="219"/>
                  </a:lnTo>
                  <a:lnTo>
                    <a:pt x="140" y="219"/>
                  </a:lnTo>
                  <a:lnTo>
                    <a:pt x="141" y="219"/>
                  </a:lnTo>
                  <a:lnTo>
                    <a:pt x="141" y="219"/>
                  </a:lnTo>
                  <a:lnTo>
                    <a:pt x="142" y="219"/>
                  </a:lnTo>
                  <a:lnTo>
                    <a:pt x="142" y="219"/>
                  </a:lnTo>
                  <a:lnTo>
                    <a:pt x="143" y="219"/>
                  </a:lnTo>
                  <a:lnTo>
                    <a:pt x="143" y="219"/>
                  </a:lnTo>
                  <a:lnTo>
                    <a:pt x="144" y="219"/>
                  </a:lnTo>
                  <a:lnTo>
                    <a:pt x="145" y="219"/>
                  </a:lnTo>
                  <a:lnTo>
                    <a:pt x="145" y="219"/>
                  </a:lnTo>
                  <a:lnTo>
                    <a:pt x="146" y="219"/>
                  </a:lnTo>
                  <a:lnTo>
                    <a:pt x="146" y="219"/>
                  </a:lnTo>
                  <a:lnTo>
                    <a:pt x="147" y="219"/>
                  </a:lnTo>
                  <a:lnTo>
                    <a:pt x="147" y="219"/>
                  </a:lnTo>
                  <a:lnTo>
                    <a:pt x="148" y="219"/>
                  </a:lnTo>
                  <a:lnTo>
                    <a:pt x="149" y="219"/>
                  </a:lnTo>
                  <a:lnTo>
                    <a:pt x="149" y="219"/>
                  </a:lnTo>
                  <a:lnTo>
                    <a:pt x="150" y="219"/>
                  </a:lnTo>
                  <a:lnTo>
                    <a:pt x="150" y="219"/>
                  </a:lnTo>
                  <a:lnTo>
                    <a:pt x="151" y="219"/>
                  </a:lnTo>
                  <a:lnTo>
                    <a:pt x="151" y="219"/>
                  </a:lnTo>
                  <a:lnTo>
                    <a:pt x="152" y="219"/>
                  </a:lnTo>
                  <a:lnTo>
                    <a:pt x="153" y="219"/>
                  </a:lnTo>
                  <a:lnTo>
                    <a:pt x="153" y="219"/>
                  </a:lnTo>
                  <a:lnTo>
                    <a:pt x="154" y="219"/>
                  </a:lnTo>
                  <a:lnTo>
                    <a:pt x="154" y="219"/>
                  </a:lnTo>
                  <a:lnTo>
                    <a:pt x="155" y="219"/>
                  </a:lnTo>
                  <a:lnTo>
                    <a:pt x="155" y="219"/>
                  </a:lnTo>
                  <a:lnTo>
                    <a:pt x="156" y="219"/>
                  </a:lnTo>
                  <a:lnTo>
                    <a:pt x="157" y="219"/>
                  </a:lnTo>
                  <a:lnTo>
                    <a:pt x="157" y="219"/>
                  </a:lnTo>
                  <a:lnTo>
                    <a:pt x="158" y="219"/>
                  </a:lnTo>
                  <a:lnTo>
                    <a:pt x="158" y="219"/>
                  </a:lnTo>
                  <a:lnTo>
                    <a:pt x="159" y="219"/>
                  </a:lnTo>
                  <a:lnTo>
                    <a:pt x="159" y="219"/>
                  </a:lnTo>
                  <a:lnTo>
                    <a:pt x="160" y="219"/>
                  </a:lnTo>
                  <a:lnTo>
                    <a:pt x="161" y="219"/>
                  </a:lnTo>
                  <a:lnTo>
                    <a:pt x="161" y="219"/>
                  </a:lnTo>
                  <a:lnTo>
                    <a:pt x="162" y="219"/>
                  </a:lnTo>
                  <a:lnTo>
                    <a:pt x="162" y="219"/>
                  </a:lnTo>
                  <a:lnTo>
                    <a:pt x="163" y="219"/>
                  </a:lnTo>
                  <a:lnTo>
                    <a:pt x="163" y="219"/>
                  </a:lnTo>
                  <a:lnTo>
                    <a:pt x="164" y="219"/>
                  </a:lnTo>
                  <a:lnTo>
                    <a:pt x="165" y="219"/>
                  </a:lnTo>
                  <a:lnTo>
                    <a:pt x="165" y="219"/>
                  </a:lnTo>
                  <a:lnTo>
                    <a:pt x="166" y="219"/>
                  </a:lnTo>
                  <a:lnTo>
                    <a:pt x="166" y="219"/>
                  </a:lnTo>
                  <a:lnTo>
                    <a:pt x="167" y="219"/>
                  </a:lnTo>
                  <a:lnTo>
                    <a:pt x="168" y="219"/>
                  </a:lnTo>
                  <a:lnTo>
                    <a:pt x="168" y="219"/>
                  </a:lnTo>
                  <a:lnTo>
                    <a:pt x="169" y="219"/>
                  </a:lnTo>
                  <a:lnTo>
                    <a:pt x="169" y="219"/>
                  </a:lnTo>
                  <a:lnTo>
                    <a:pt x="170" y="219"/>
                  </a:lnTo>
                  <a:lnTo>
                    <a:pt x="170" y="219"/>
                  </a:lnTo>
                  <a:lnTo>
                    <a:pt x="171" y="219"/>
                  </a:lnTo>
                  <a:lnTo>
                    <a:pt x="172" y="219"/>
                  </a:lnTo>
                  <a:lnTo>
                    <a:pt x="172" y="219"/>
                  </a:lnTo>
                  <a:lnTo>
                    <a:pt x="173" y="219"/>
                  </a:lnTo>
                  <a:lnTo>
                    <a:pt x="173" y="219"/>
                  </a:lnTo>
                  <a:lnTo>
                    <a:pt x="174" y="219"/>
                  </a:lnTo>
                  <a:lnTo>
                    <a:pt x="174" y="219"/>
                  </a:lnTo>
                  <a:lnTo>
                    <a:pt x="175" y="219"/>
                  </a:lnTo>
                  <a:lnTo>
                    <a:pt x="176" y="219"/>
                  </a:lnTo>
                  <a:lnTo>
                    <a:pt x="176" y="219"/>
                  </a:lnTo>
                  <a:lnTo>
                    <a:pt x="177" y="219"/>
                  </a:lnTo>
                  <a:lnTo>
                    <a:pt x="177" y="219"/>
                  </a:lnTo>
                  <a:lnTo>
                    <a:pt x="178" y="219"/>
                  </a:lnTo>
                  <a:lnTo>
                    <a:pt x="178" y="219"/>
                  </a:lnTo>
                  <a:lnTo>
                    <a:pt x="179" y="219"/>
                  </a:lnTo>
                  <a:lnTo>
                    <a:pt x="180" y="219"/>
                  </a:lnTo>
                  <a:lnTo>
                    <a:pt x="180" y="219"/>
                  </a:lnTo>
                  <a:lnTo>
                    <a:pt x="181" y="219"/>
                  </a:lnTo>
                  <a:lnTo>
                    <a:pt x="181" y="219"/>
                  </a:lnTo>
                  <a:lnTo>
                    <a:pt x="182" y="219"/>
                  </a:lnTo>
                  <a:lnTo>
                    <a:pt x="182" y="219"/>
                  </a:lnTo>
                  <a:lnTo>
                    <a:pt x="183" y="219"/>
                  </a:lnTo>
                  <a:lnTo>
                    <a:pt x="184" y="219"/>
                  </a:lnTo>
                  <a:lnTo>
                    <a:pt x="184" y="219"/>
                  </a:lnTo>
                  <a:lnTo>
                    <a:pt x="185" y="219"/>
                  </a:lnTo>
                  <a:lnTo>
                    <a:pt x="185" y="219"/>
                  </a:lnTo>
                  <a:lnTo>
                    <a:pt x="186" y="219"/>
                  </a:lnTo>
                  <a:lnTo>
                    <a:pt x="186" y="219"/>
                  </a:lnTo>
                  <a:lnTo>
                    <a:pt x="187" y="219"/>
                  </a:lnTo>
                  <a:lnTo>
                    <a:pt x="188" y="219"/>
                  </a:lnTo>
                  <a:lnTo>
                    <a:pt x="188" y="219"/>
                  </a:lnTo>
                  <a:lnTo>
                    <a:pt x="189" y="219"/>
                  </a:lnTo>
                  <a:lnTo>
                    <a:pt x="189" y="219"/>
                  </a:lnTo>
                  <a:lnTo>
                    <a:pt x="190" y="219"/>
                  </a:lnTo>
                  <a:lnTo>
                    <a:pt x="190" y="219"/>
                  </a:lnTo>
                  <a:lnTo>
                    <a:pt x="191" y="219"/>
                  </a:lnTo>
                  <a:lnTo>
                    <a:pt x="192" y="219"/>
                  </a:lnTo>
                  <a:lnTo>
                    <a:pt x="192" y="219"/>
                  </a:lnTo>
                  <a:lnTo>
                    <a:pt x="193" y="219"/>
                  </a:lnTo>
                  <a:lnTo>
                    <a:pt x="193" y="219"/>
                  </a:lnTo>
                  <a:lnTo>
                    <a:pt x="194" y="219"/>
                  </a:lnTo>
                  <a:lnTo>
                    <a:pt x="195" y="219"/>
                  </a:lnTo>
                  <a:lnTo>
                    <a:pt x="195" y="219"/>
                  </a:lnTo>
                  <a:lnTo>
                    <a:pt x="196" y="219"/>
                  </a:lnTo>
                  <a:lnTo>
                    <a:pt x="196" y="219"/>
                  </a:lnTo>
                  <a:lnTo>
                    <a:pt x="197" y="219"/>
                  </a:lnTo>
                  <a:lnTo>
                    <a:pt x="197" y="219"/>
                  </a:lnTo>
                  <a:lnTo>
                    <a:pt x="198" y="219"/>
                  </a:lnTo>
                  <a:lnTo>
                    <a:pt x="199" y="219"/>
                  </a:lnTo>
                  <a:lnTo>
                    <a:pt x="199" y="219"/>
                  </a:lnTo>
                  <a:lnTo>
                    <a:pt x="200" y="219"/>
                  </a:lnTo>
                  <a:lnTo>
                    <a:pt x="200" y="219"/>
                  </a:lnTo>
                  <a:lnTo>
                    <a:pt x="201" y="219"/>
                  </a:lnTo>
                  <a:lnTo>
                    <a:pt x="201" y="219"/>
                  </a:lnTo>
                  <a:lnTo>
                    <a:pt x="202" y="219"/>
                  </a:lnTo>
                  <a:lnTo>
                    <a:pt x="203" y="219"/>
                  </a:lnTo>
                  <a:lnTo>
                    <a:pt x="203" y="219"/>
                  </a:lnTo>
                  <a:lnTo>
                    <a:pt x="204" y="219"/>
                  </a:lnTo>
                  <a:lnTo>
                    <a:pt x="204" y="219"/>
                  </a:lnTo>
                  <a:lnTo>
                    <a:pt x="205" y="219"/>
                  </a:lnTo>
                  <a:lnTo>
                    <a:pt x="205" y="219"/>
                  </a:lnTo>
                  <a:lnTo>
                    <a:pt x="206" y="219"/>
                  </a:lnTo>
                  <a:lnTo>
                    <a:pt x="207" y="219"/>
                  </a:lnTo>
                  <a:lnTo>
                    <a:pt x="207" y="219"/>
                  </a:lnTo>
                  <a:lnTo>
                    <a:pt x="208" y="219"/>
                  </a:lnTo>
                  <a:lnTo>
                    <a:pt x="208" y="219"/>
                  </a:lnTo>
                  <a:lnTo>
                    <a:pt x="209" y="219"/>
                  </a:lnTo>
                  <a:lnTo>
                    <a:pt x="209" y="219"/>
                  </a:lnTo>
                  <a:lnTo>
                    <a:pt x="210" y="219"/>
                  </a:lnTo>
                  <a:lnTo>
                    <a:pt x="211" y="219"/>
                  </a:lnTo>
                  <a:lnTo>
                    <a:pt x="211" y="219"/>
                  </a:lnTo>
                  <a:lnTo>
                    <a:pt x="212" y="219"/>
                  </a:lnTo>
                  <a:lnTo>
                    <a:pt x="212" y="219"/>
                  </a:lnTo>
                  <a:lnTo>
                    <a:pt x="213" y="219"/>
                  </a:lnTo>
                  <a:lnTo>
                    <a:pt x="213" y="219"/>
                  </a:lnTo>
                  <a:lnTo>
                    <a:pt x="214" y="219"/>
                  </a:lnTo>
                  <a:lnTo>
                    <a:pt x="215" y="219"/>
                  </a:lnTo>
                  <a:lnTo>
                    <a:pt x="215" y="219"/>
                  </a:lnTo>
                  <a:lnTo>
                    <a:pt x="216" y="219"/>
                  </a:lnTo>
                  <a:lnTo>
                    <a:pt x="216" y="219"/>
                  </a:lnTo>
                  <a:lnTo>
                    <a:pt x="217" y="219"/>
                  </a:lnTo>
                  <a:lnTo>
                    <a:pt x="217" y="219"/>
                  </a:lnTo>
                  <a:lnTo>
                    <a:pt x="218" y="219"/>
                  </a:lnTo>
                  <a:lnTo>
                    <a:pt x="219" y="219"/>
                  </a:lnTo>
                  <a:lnTo>
                    <a:pt x="219" y="21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21" y="219"/>
                  </a:lnTo>
                  <a:lnTo>
                    <a:pt x="222" y="219"/>
                  </a:lnTo>
                  <a:lnTo>
                    <a:pt x="222" y="219"/>
                  </a:lnTo>
                  <a:lnTo>
                    <a:pt x="223" y="219"/>
                  </a:lnTo>
                  <a:lnTo>
                    <a:pt x="223" y="219"/>
                  </a:lnTo>
                  <a:lnTo>
                    <a:pt x="224" y="219"/>
                  </a:lnTo>
                  <a:lnTo>
                    <a:pt x="224" y="219"/>
                  </a:lnTo>
                  <a:lnTo>
                    <a:pt x="225" y="219"/>
                  </a:lnTo>
                  <a:lnTo>
                    <a:pt x="226" y="219"/>
                  </a:lnTo>
                  <a:lnTo>
                    <a:pt x="226" y="219"/>
                  </a:lnTo>
                  <a:lnTo>
                    <a:pt x="227" y="219"/>
                  </a:lnTo>
                  <a:lnTo>
                    <a:pt x="227" y="219"/>
                  </a:lnTo>
                  <a:lnTo>
                    <a:pt x="228" y="219"/>
                  </a:lnTo>
                  <a:lnTo>
                    <a:pt x="228" y="219"/>
                  </a:lnTo>
                  <a:lnTo>
                    <a:pt x="229" y="219"/>
                  </a:lnTo>
                  <a:lnTo>
                    <a:pt x="230" y="219"/>
                  </a:lnTo>
                  <a:lnTo>
                    <a:pt x="230" y="219"/>
                  </a:lnTo>
                  <a:lnTo>
                    <a:pt x="231" y="219"/>
                  </a:lnTo>
                  <a:lnTo>
                    <a:pt x="231" y="219"/>
                  </a:lnTo>
                  <a:lnTo>
                    <a:pt x="232" y="219"/>
                  </a:lnTo>
                  <a:lnTo>
                    <a:pt x="232" y="219"/>
                  </a:lnTo>
                  <a:lnTo>
                    <a:pt x="233" y="219"/>
                  </a:lnTo>
                  <a:lnTo>
                    <a:pt x="234" y="219"/>
                  </a:lnTo>
                  <a:lnTo>
                    <a:pt x="234" y="219"/>
                  </a:lnTo>
                  <a:lnTo>
                    <a:pt x="235" y="219"/>
                  </a:lnTo>
                  <a:lnTo>
                    <a:pt x="235" y="219"/>
                  </a:lnTo>
                  <a:lnTo>
                    <a:pt x="236" y="219"/>
                  </a:lnTo>
                  <a:lnTo>
                    <a:pt x="236" y="219"/>
                  </a:lnTo>
                  <a:lnTo>
                    <a:pt x="237" y="219"/>
                  </a:lnTo>
                  <a:lnTo>
                    <a:pt x="238" y="219"/>
                  </a:lnTo>
                  <a:lnTo>
                    <a:pt x="238" y="219"/>
                  </a:lnTo>
                  <a:lnTo>
                    <a:pt x="239" y="219"/>
                  </a:lnTo>
                  <a:lnTo>
                    <a:pt x="239" y="219"/>
                  </a:lnTo>
                  <a:lnTo>
                    <a:pt x="240" y="219"/>
                  </a:lnTo>
                  <a:lnTo>
                    <a:pt x="240" y="219"/>
                  </a:lnTo>
                  <a:lnTo>
                    <a:pt x="241" y="219"/>
                  </a:lnTo>
                  <a:lnTo>
                    <a:pt x="242" y="219"/>
                  </a:lnTo>
                  <a:lnTo>
                    <a:pt x="242" y="219"/>
                  </a:lnTo>
                  <a:lnTo>
                    <a:pt x="243" y="219"/>
                  </a:lnTo>
                  <a:lnTo>
                    <a:pt x="243" y="219"/>
                  </a:lnTo>
                  <a:lnTo>
                    <a:pt x="244" y="219"/>
                  </a:lnTo>
                  <a:lnTo>
                    <a:pt x="245" y="219"/>
                  </a:lnTo>
                  <a:lnTo>
                    <a:pt x="245" y="219"/>
                  </a:lnTo>
                  <a:lnTo>
                    <a:pt x="246" y="219"/>
                  </a:lnTo>
                  <a:lnTo>
                    <a:pt x="246" y="219"/>
                  </a:lnTo>
                  <a:lnTo>
                    <a:pt x="247" y="219"/>
                  </a:lnTo>
                  <a:lnTo>
                    <a:pt x="247" y="219"/>
                  </a:lnTo>
                  <a:lnTo>
                    <a:pt x="248" y="219"/>
                  </a:lnTo>
                  <a:lnTo>
                    <a:pt x="249" y="219"/>
                  </a:lnTo>
                  <a:lnTo>
                    <a:pt x="249" y="219"/>
                  </a:lnTo>
                  <a:lnTo>
                    <a:pt x="250" y="219"/>
                  </a:lnTo>
                  <a:lnTo>
                    <a:pt x="250" y="219"/>
                  </a:lnTo>
                  <a:lnTo>
                    <a:pt x="251" y="219"/>
                  </a:lnTo>
                  <a:lnTo>
                    <a:pt x="251" y="219"/>
                  </a:lnTo>
                  <a:lnTo>
                    <a:pt x="252" y="219"/>
                  </a:lnTo>
                  <a:lnTo>
                    <a:pt x="253" y="219"/>
                  </a:lnTo>
                  <a:lnTo>
                    <a:pt x="253" y="219"/>
                  </a:lnTo>
                  <a:lnTo>
                    <a:pt x="254" y="219"/>
                  </a:lnTo>
                  <a:lnTo>
                    <a:pt x="254" y="219"/>
                  </a:lnTo>
                  <a:lnTo>
                    <a:pt x="255" y="219"/>
                  </a:lnTo>
                  <a:lnTo>
                    <a:pt x="255" y="219"/>
                  </a:lnTo>
                  <a:lnTo>
                    <a:pt x="256" y="219"/>
                  </a:lnTo>
                  <a:lnTo>
                    <a:pt x="257" y="219"/>
                  </a:lnTo>
                  <a:lnTo>
                    <a:pt x="257" y="219"/>
                  </a:lnTo>
                  <a:lnTo>
                    <a:pt x="258" y="219"/>
                  </a:lnTo>
                  <a:lnTo>
                    <a:pt x="258" y="219"/>
                  </a:lnTo>
                  <a:lnTo>
                    <a:pt x="259" y="218"/>
                  </a:lnTo>
                  <a:lnTo>
                    <a:pt x="259" y="218"/>
                  </a:lnTo>
                  <a:lnTo>
                    <a:pt x="260" y="218"/>
                  </a:lnTo>
                  <a:lnTo>
                    <a:pt x="261" y="218"/>
                  </a:lnTo>
                  <a:lnTo>
                    <a:pt x="261" y="218"/>
                  </a:lnTo>
                  <a:lnTo>
                    <a:pt x="262" y="218"/>
                  </a:lnTo>
                  <a:lnTo>
                    <a:pt x="262" y="218"/>
                  </a:lnTo>
                  <a:lnTo>
                    <a:pt x="263" y="218"/>
                  </a:lnTo>
                  <a:lnTo>
                    <a:pt x="264" y="218"/>
                  </a:lnTo>
                  <a:lnTo>
                    <a:pt x="264" y="218"/>
                  </a:lnTo>
                  <a:lnTo>
                    <a:pt x="265" y="218"/>
                  </a:lnTo>
                  <a:lnTo>
                    <a:pt x="265" y="218"/>
                  </a:lnTo>
                  <a:lnTo>
                    <a:pt x="266" y="218"/>
                  </a:lnTo>
                  <a:lnTo>
                    <a:pt x="266" y="218"/>
                  </a:lnTo>
                  <a:lnTo>
                    <a:pt x="267" y="218"/>
                  </a:lnTo>
                  <a:lnTo>
                    <a:pt x="268" y="218"/>
                  </a:lnTo>
                  <a:lnTo>
                    <a:pt x="268" y="218"/>
                  </a:lnTo>
                  <a:lnTo>
                    <a:pt x="269" y="218"/>
                  </a:lnTo>
                  <a:lnTo>
                    <a:pt x="269" y="218"/>
                  </a:lnTo>
                  <a:lnTo>
                    <a:pt x="270" y="218"/>
                  </a:lnTo>
                  <a:lnTo>
                    <a:pt x="270" y="218"/>
                  </a:lnTo>
                  <a:lnTo>
                    <a:pt x="271" y="218"/>
                  </a:lnTo>
                  <a:lnTo>
                    <a:pt x="272" y="218"/>
                  </a:lnTo>
                  <a:lnTo>
                    <a:pt x="272" y="218"/>
                  </a:lnTo>
                  <a:lnTo>
                    <a:pt x="273" y="218"/>
                  </a:lnTo>
                  <a:lnTo>
                    <a:pt x="273" y="218"/>
                  </a:lnTo>
                  <a:lnTo>
                    <a:pt x="274" y="218"/>
                  </a:lnTo>
                  <a:lnTo>
                    <a:pt x="274" y="218"/>
                  </a:lnTo>
                  <a:lnTo>
                    <a:pt x="275" y="218"/>
                  </a:lnTo>
                  <a:lnTo>
                    <a:pt x="276" y="218"/>
                  </a:lnTo>
                  <a:lnTo>
                    <a:pt x="276" y="218"/>
                  </a:lnTo>
                  <a:lnTo>
                    <a:pt x="277" y="218"/>
                  </a:lnTo>
                  <a:lnTo>
                    <a:pt x="277" y="218"/>
                  </a:lnTo>
                  <a:lnTo>
                    <a:pt x="278" y="218"/>
                  </a:lnTo>
                  <a:lnTo>
                    <a:pt x="278" y="218"/>
                  </a:lnTo>
                  <a:lnTo>
                    <a:pt x="279" y="218"/>
                  </a:lnTo>
                  <a:lnTo>
                    <a:pt x="280" y="218"/>
                  </a:lnTo>
                  <a:lnTo>
                    <a:pt x="280" y="218"/>
                  </a:lnTo>
                  <a:lnTo>
                    <a:pt x="281" y="218"/>
                  </a:lnTo>
                  <a:lnTo>
                    <a:pt x="281" y="218"/>
                  </a:lnTo>
                  <a:lnTo>
                    <a:pt x="282" y="218"/>
                  </a:lnTo>
                  <a:lnTo>
                    <a:pt x="283" y="218"/>
                  </a:lnTo>
                  <a:lnTo>
                    <a:pt x="283" y="219"/>
                  </a:lnTo>
                  <a:lnTo>
                    <a:pt x="284" y="219"/>
                  </a:lnTo>
                  <a:lnTo>
                    <a:pt x="284" y="219"/>
                  </a:lnTo>
                  <a:lnTo>
                    <a:pt x="285" y="219"/>
                  </a:lnTo>
                  <a:lnTo>
                    <a:pt x="285" y="219"/>
                  </a:lnTo>
                  <a:lnTo>
                    <a:pt x="286" y="219"/>
                  </a:lnTo>
                  <a:lnTo>
                    <a:pt x="287" y="219"/>
                  </a:lnTo>
                  <a:lnTo>
                    <a:pt x="287" y="219"/>
                  </a:lnTo>
                  <a:lnTo>
                    <a:pt x="288" y="219"/>
                  </a:lnTo>
                  <a:lnTo>
                    <a:pt x="288" y="219"/>
                  </a:lnTo>
                  <a:lnTo>
                    <a:pt x="289" y="219"/>
                  </a:lnTo>
                  <a:lnTo>
                    <a:pt x="289" y="219"/>
                  </a:lnTo>
                  <a:lnTo>
                    <a:pt x="290" y="219"/>
                  </a:lnTo>
                  <a:lnTo>
                    <a:pt x="291" y="218"/>
                  </a:lnTo>
                  <a:lnTo>
                    <a:pt x="291" y="218"/>
                  </a:lnTo>
                  <a:lnTo>
                    <a:pt x="292" y="218"/>
                  </a:lnTo>
                  <a:lnTo>
                    <a:pt x="292" y="218"/>
                  </a:lnTo>
                  <a:lnTo>
                    <a:pt x="293" y="218"/>
                  </a:lnTo>
                  <a:lnTo>
                    <a:pt x="293" y="218"/>
                  </a:lnTo>
                  <a:lnTo>
                    <a:pt x="294" y="218"/>
                  </a:lnTo>
                  <a:lnTo>
                    <a:pt x="295" y="218"/>
                  </a:lnTo>
                  <a:lnTo>
                    <a:pt x="295" y="218"/>
                  </a:lnTo>
                  <a:lnTo>
                    <a:pt x="296" y="218"/>
                  </a:lnTo>
                  <a:lnTo>
                    <a:pt x="296" y="217"/>
                  </a:lnTo>
                  <a:lnTo>
                    <a:pt x="297" y="217"/>
                  </a:lnTo>
                  <a:lnTo>
                    <a:pt x="297" y="217"/>
                  </a:lnTo>
                  <a:lnTo>
                    <a:pt x="298" y="217"/>
                  </a:lnTo>
                  <a:lnTo>
                    <a:pt x="299" y="217"/>
                  </a:lnTo>
                  <a:lnTo>
                    <a:pt x="299" y="217"/>
                  </a:lnTo>
                  <a:lnTo>
                    <a:pt x="300" y="217"/>
                  </a:lnTo>
                  <a:lnTo>
                    <a:pt x="300" y="216"/>
                  </a:lnTo>
                  <a:lnTo>
                    <a:pt x="301" y="216"/>
                  </a:lnTo>
                  <a:lnTo>
                    <a:pt x="301" y="216"/>
                  </a:lnTo>
                  <a:lnTo>
                    <a:pt x="302" y="216"/>
                  </a:lnTo>
                  <a:lnTo>
                    <a:pt x="303" y="216"/>
                  </a:lnTo>
                  <a:lnTo>
                    <a:pt x="303" y="216"/>
                  </a:lnTo>
                  <a:lnTo>
                    <a:pt x="304" y="216"/>
                  </a:lnTo>
                  <a:lnTo>
                    <a:pt x="304" y="215"/>
                  </a:lnTo>
                  <a:lnTo>
                    <a:pt x="305" y="215"/>
                  </a:lnTo>
                  <a:lnTo>
                    <a:pt x="306" y="215"/>
                  </a:lnTo>
                  <a:lnTo>
                    <a:pt x="306" y="215"/>
                  </a:lnTo>
                  <a:lnTo>
                    <a:pt x="307" y="215"/>
                  </a:lnTo>
                  <a:lnTo>
                    <a:pt x="307" y="215"/>
                  </a:lnTo>
                  <a:lnTo>
                    <a:pt x="308" y="215"/>
                  </a:lnTo>
                  <a:lnTo>
                    <a:pt x="308" y="215"/>
                  </a:lnTo>
                  <a:lnTo>
                    <a:pt x="309" y="215"/>
                  </a:lnTo>
                  <a:lnTo>
                    <a:pt x="310" y="215"/>
                  </a:lnTo>
                  <a:lnTo>
                    <a:pt x="310" y="215"/>
                  </a:lnTo>
                  <a:lnTo>
                    <a:pt x="311" y="215"/>
                  </a:lnTo>
                  <a:lnTo>
                    <a:pt x="311" y="215"/>
                  </a:lnTo>
                  <a:lnTo>
                    <a:pt x="312" y="215"/>
                  </a:lnTo>
                  <a:lnTo>
                    <a:pt x="312" y="215"/>
                  </a:lnTo>
                  <a:lnTo>
                    <a:pt x="313" y="215"/>
                  </a:lnTo>
                  <a:lnTo>
                    <a:pt x="314" y="215"/>
                  </a:lnTo>
                  <a:lnTo>
                    <a:pt x="314" y="216"/>
                  </a:lnTo>
                  <a:lnTo>
                    <a:pt x="315" y="216"/>
                  </a:lnTo>
                  <a:lnTo>
                    <a:pt x="315" y="216"/>
                  </a:lnTo>
                  <a:lnTo>
                    <a:pt x="316" y="216"/>
                  </a:lnTo>
                  <a:lnTo>
                    <a:pt x="316" y="216"/>
                  </a:lnTo>
                  <a:lnTo>
                    <a:pt x="317" y="216"/>
                  </a:lnTo>
                  <a:lnTo>
                    <a:pt x="318" y="216"/>
                  </a:lnTo>
                  <a:lnTo>
                    <a:pt x="318" y="216"/>
                  </a:lnTo>
                  <a:lnTo>
                    <a:pt x="319" y="216"/>
                  </a:lnTo>
                  <a:lnTo>
                    <a:pt x="319" y="216"/>
                  </a:lnTo>
                  <a:lnTo>
                    <a:pt x="320" y="216"/>
                  </a:lnTo>
                  <a:lnTo>
                    <a:pt x="321" y="217"/>
                  </a:lnTo>
                  <a:lnTo>
                    <a:pt x="321" y="217"/>
                  </a:lnTo>
                  <a:lnTo>
                    <a:pt x="322" y="217"/>
                  </a:lnTo>
                  <a:lnTo>
                    <a:pt x="322" y="217"/>
                  </a:lnTo>
                  <a:lnTo>
                    <a:pt x="323" y="216"/>
                  </a:lnTo>
                  <a:lnTo>
                    <a:pt x="323" y="216"/>
                  </a:lnTo>
                  <a:lnTo>
                    <a:pt x="324" y="216"/>
                  </a:lnTo>
                  <a:lnTo>
                    <a:pt x="325" y="216"/>
                  </a:lnTo>
                  <a:lnTo>
                    <a:pt x="325" y="216"/>
                  </a:lnTo>
                  <a:lnTo>
                    <a:pt x="326" y="216"/>
                  </a:lnTo>
                  <a:lnTo>
                    <a:pt x="326" y="215"/>
                  </a:lnTo>
                  <a:lnTo>
                    <a:pt x="327" y="215"/>
                  </a:lnTo>
                  <a:lnTo>
                    <a:pt x="327" y="215"/>
                  </a:lnTo>
                  <a:lnTo>
                    <a:pt x="328" y="214"/>
                  </a:lnTo>
                  <a:lnTo>
                    <a:pt x="329" y="214"/>
                  </a:lnTo>
                  <a:lnTo>
                    <a:pt x="329" y="213"/>
                  </a:lnTo>
                  <a:lnTo>
                    <a:pt x="330" y="213"/>
                  </a:lnTo>
                  <a:lnTo>
                    <a:pt x="330" y="212"/>
                  </a:lnTo>
                  <a:lnTo>
                    <a:pt x="331" y="211"/>
                  </a:lnTo>
                  <a:lnTo>
                    <a:pt x="331" y="211"/>
                  </a:lnTo>
                  <a:lnTo>
                    <a:pt x="332" y="210"/>
                  </a:lnTo>
                  <a:lnTo>
                    <a:pt x="333" y="209"/>
                  </a:lnTo>
                  <a:lnTo>
                    <a:pt x="333" y="208"/>
                  </a:lnTo>
                  <a:lnTo>
                    <a:pt x="334" y="207"/>
                  </a:lnTo>
                  <a:lnTo>
                    <a:pt x="334" y="206"/>
                  </a:lnTo>
                  <a:lnTo>
                    <a:pt x="335" y="205"/>
                  </a:lnTo>
                  <a:lnTo>
                    <a:pt x="335" y="204"/>
                  </a:lnTo>
                  <a:lnTo>
                    <a:pt x="336" y="203"/>
                  </a:lnTo>
                  <a:lnTo>
                    <a:pt x="337" y="202"/>
                  </a:lnTo>
                  <a:lnTo>
                    <a:pt x="337" y="201"/>
                  </a:lnTo>
                  <a:lnTo>
                    <a:pt x="338" y="200"/>
                  </a:lnTo>
                  <a:lnTo>
                    <a:pt x="338" y="199"/>
                  </a:lnTo>
                  <a:lnTo>
                    <a:pt x="339" y="198"/>
                  </a:lnTo>
                  <a:lnTo>
                    <a:pt x="340" y="197"/>
                  </a:lnTo>
                  <a:lnTo>
                    <a:pt x="340" y="195"/>
                  </a:lnTo>
                  <a:lnTo>
                    <a:pt x="341" y="194"/>
                  </a:lnTo>
                  <a:lnTo>
                    <a:pt x="341" y="193"/>
                  </a:lnTo>
                  <a:lnTo>
                    <a:pt x="342" y="193"/>
                  </a:lnTo>
                  <a:lnTo>
                    <a:pt x="342" y="192"/>
                  </a:lnTo>
                  <a:lnTo>
                    <a:pt x="343" y="191"/>
                  </a:lnTo>
                  <a:lnTo>
                    <a:pt x="344" y="190"/>
                  </a:lnTo>
                  <a:lnTo>
                    <a:pt x="344" y="190"/>
                  </a:lnTo>
                  <a:lnTo>
                    <a:pt x="345" y="189"/>
                  </a:lnTo>
                  <a:lnTo>
                    <a:pt x="345" y="189"/>
                  </a:lnTo>
                  <a:lnTo>
                    <a:pt x="346" y="188"/>
                  </a:lnTo>
                  <a:lnTo>
                    <a:pt x="346" y="188"/>
                  </a:lnTo>
                  <a:lnTo>
                    <a:pt x="347" y="188"/>
                  </a:lnTo>
                  <a:lnTo>
                    <a:pt x="348" y="188"/>
                  </a:lnTo>
                  <a:lnTo>
                    <a:pt x="348" y="188"/>
                  </a:lnTo>
                  <a:lnTo>
                    <a:pt x="349" y="188"/>
                  </a:lnTo>
                  <a:lnTo>
                    <a:pt x="349" y="189"/>
                  </a:lnTo>
                  <a:lnTo>
                    <a:pt x="350" y="189"/>
                  </a:lnTo>
                  <a:lnTo>
                    <a:pt x="350" y="189"/>
                  </a:lnTo>
                  <a:lnTo>
                    <a:pt x="351" y="190"/>
                  </a:lnTo>
                  <a:lnTo>
                    <a:pt x="352" y="191"/>
                  </a:lnTo>
                  <a:lnTo>
                    <a:pt x="352" y="191"/>
                  </a:lnTo>
                  <a:lnTo>
                    <a:pt x="353" y="192"/>
                  </a:lnTo>
                  <a:lnTo>
                    <a:pt x="353" y="193"/>
                  </a:lnTo>
                  <a:lnTo>
                    <a:pt x="354" y="194"/>
                  </a:lnTo>
                  <a:lnTo>
                    <a:pt x="354" y="195"/>
                  </a:lnTo>
                  <a:lnTo>
                    <a:pt x="355" y="196"/>
                  </a:lnTo>
                  <a:lnTo>
                    <a:pt x="356" y="197"/>
                  </a:lnTo>
                  <a:lnTo>
                    <a:pt x="356" y="198"/>
                  </a:lnTo>
                  <a:lnTo>
                    <a:pt x="357" y="199"/>
                  </a:lnTo>
                  <a:lnTo>
                    <a:pt x="357" y="200"/>
                  </a:lnTo>
                  <a:lnTo>
                    <a:pt x="358" y="200"/>
                  </a:lnTo>
                  <a:lnTo>
                    <a:pt x="359" y="201"/>
                  </a:lnTo>
                  <a:lnTo>
                    <a:pt x="359" y="202"/>
                  </a:lnTo>
                  <a:lnTo>
                    <a:pt x="360" y="203"/>
                  </a:lnTo>
                  <a:lnTo>
                    <a:pt x="360" y="203"/>
                  </a:lnTo>
                  <a:lnTo>
                    <a:pt x="361" y="204"/>
                  </a:lnTo>
                  <a:lnTo>
                    <a:pt x="361" y="204"/>
                  </a:lnTo>
                  <a:lnTo>
                    <a:pt x="362" y="205"/>
                  </a:lnTo>
                  <a:lnTo>
                    <a:pt x="363" y="205"/>
                  </a:lnTo>
                  <a:lnTo>
                    <a:pt x="363" y="205"/>
                  </a:lnTo>
                  <a:lnTo>
                    <a:pt x="364" y="205"/>
                  </a:lnTo>
                  <a:lnTo>
                    <a:pt x="364" y="204"/>
                  </a:lnTo>
                  <a:lnTo>
                    <a:pt x="365" y="204"/>
                  </a:lnTo>
                  <a:lnTo>
                    <a:pt x="365" y="203"/>
                  </a:lnTo>
                  <a:lnTo>
                    <a:pt x="366" y="203"/>
                  </a:lnTo>
                  <a:lnTo>
                    <a:pt x="367" y="202"/>
                  </a:lnTo>
                  <a:lnTo>
                    <a:pt x="367" y="200"/>
                  </a:lnTo>
                  <a:lnTo>
                    <a:pt x="368" y="199"/>
                  </a:lnTo>
                  <a:lnTo>
                    <a:pt x="368" y="198"/>
                  </a:lnTo>
                  <a:lnTo>
                    <a:pt x="369" y="196"/>
                  </a:lnTo>
                  <a:lnTo>
                    <a:pt x="369" y="194"/>
                  </a:lnTo>
                  <a:lnTo>
                    <a:pt x="370" y="192"/>
                  </a:lnTo>
                  <a:lnTo>
                    <a:pt x="371" y="190"/>
                  </a:lnTo>
                  <a:lnTo>
                    <a:pt x="371" y="188"/>
                  </a:lnTo>
                  <a:lnTo>
                    <a:pt x="372" y="185"/>
                  </a:lnTo>
                  <a:lnTo>
                    <a:pt x="372" y="182"/>
                  </a:lnTo>
                  <a:lnTo>
                    <a:pt x="373" y="180"/>
                  </a:lnTo>
                  <a:lnTo>
                    <a:pt x="374" y="177"/>
                  </a:lnTo>
                  <a:lnTo>
                    <a:pt x="374" y="174"/>
                  </a:lnTo>
                  <a:lnTo>
                    <a:pt x="375" y="171"/>
                  </a:lnTo>
                  <a:lnTo>
                    <a:pt x="375" y="167"/>
                  </a:lnTo>
                  <a:lnTo>
                    <a:pt x="376" y="164"/>
                  </a:lnTo>
                  <a:lnTo>
                    <a:pt x="376" y="161"/>
                  </a:lnTo>
                  <a:lnTo>
                    <a:pt x="377" y="158"/>
                  </a:lnTo>
                  <a:lnTo>
                    <a:pt x="378" y="155"/>
                  </a:lnTo>
                  <a:lnTo>
                    <a:pt x="378" y="151"/>
                  </a:lnTo>
                  <a:lnTo>
                    <a:pt x="379" y="148"/>
                  </a:lnTo>
                  <a:lnTo>
                    <a:pt x="379" y="145"/>
                  </a:lnTo>
                  <a:lnTo>
                    <a:pt x="380" y="142"/>
                  </a:lnTo>
                  <a:lnTo>
                    <a:pt x="380" y="140"/>
                  </a:lnTo>
                  <a:lnTo>
                    <a:pt x="381" y="137"/>
                  </a:lnTo>
                  <a:lnTo>
                    <a:pt x="382" y="135"/>
                  </a:lnTo>
                  <a:lnTo>
                    <a:pt x="382" y="133"/>
                  </a:lnTo>
                  <a:lnTo>
                    <a:pt x="383" y="131"/>
                  </a:lnTo>
                  <a:lnTo>
                    <a:pt x="383" y="130"/>
                  </a:lnTo>
                  <a:lnTo>
                    <a:pt x="384" y="128"/>
                  </a:lnTo>
                  <a:lnTo>
                    <a:pt x="384" y="127"/>
                  </a:lnTo>
                  <a:lnTo>
                    <a:pt x="385" y="127"/>
                  </a:lnTo>
                  <a:lnTo>
                    <a:pt x="386" y="127"/>
                  </a:lnTo>
                  <a:lnTo>
                    <a:pt x="386" y="127"/>
                  </a:lnTo>
                  <a:lnTo>
                    <a:pt x="387" y="127"/>
                  </a:lnTo>
                  <a:lnTo>
                    <a:pt x="387" y="127"/>
                  </a:lnTo>
                  <a:lnTo>
                    <a:pt x="388" y="128"/>
                  </a:lnTo>
                  <a:lnTo>
                    <a:pt x="389" y="130"/>
                  </a:lnTo>
                  <a:lnTo>
                    <a:pt x="389" y="131"/>
                  </a:lnTo>
                  <a:lnTo>
                    <a:pt x="390" y="133"/>
                  </a:lnTo>
                  <a:lnTo>
                    <a:pt x="390" y="135"/>
                  </a:lnTo>
                  <a:lnTo>
                    <a:pt x="391" y="137"/>
                  </a:lnTo>
                  <a:lnTo>
                    <a:pt x="391" y="139"/>
                  </a:lnTo>
                  <a:lnTo>
                    <a:pt x="392" y="142"/>
                  </a:lnTo>
                  <a:lnTo>
                    <a:pt x="393" y="145"/>
                  </a:lnTo>
                  <a:lnTo>
                    <a:pt x="393" y="148"/>
                  </a:lnTo>
                  <a:lnTo>
                    <a:pt x="394" y="151"/>
                  </a:lnTo>
                  <a:lnTo>
                    <a:pt x="394" y="153"/>
                  </a:lnTo>
                  <a:lnTo>
                    <a:pt x="395" y="156"/>
                  </a:lnTo>
                  <a:lnTo>
                    <a:pt x="395" y="159"/>
                  </a:lnTo>
                  <a:lnTo>
                    <a:pt x="396" y="162"/>
                  </a:lnTo>
                  <a:lnTo>
                    <a:pt x="397" y="165"/>
                  </a:lnTo>
                  <a:lnTo>
                    <a:pt x="397" y="168"/>
                  </a:lnTo>
                  <a:lnTo>
                    <a:pt x="398" y="170"/>
                  </a:lnTo>
                  <a:lnTo>
                    <a:pt x="398" y="173"/>
                  </a:lnTo>
                  <a:lnTo>
                    <a:pt x="399" y="175"/>
                  </a:lnTo>
                  <a:lnTo>
                    <a:pt x="399" y="177"/>
                  </a:lnTo>
                  <a:lnTo>
                    <a:pt x="400" y="179"/>
                  </a:lnTo>
                  <a:lnTo>
                    <a:pt x="401" y="180"/>
                  </a:lnTo>
                  <a:lnTo>
                    <a:pt x="401" y="181"/>
                  </a:lnTo>
                  <a:lnTo>
                    <a:pt x="402" y="182"/>
                  </a:lnTo>
                  <a:lnTo>
                    <a:pt x="402" y="183"/>
                  </a:lnTo>
                  <a:lnTo>
                    <a:pt x="403" y="183"/>
                  </a:lnTo>
                  <a:lnTo>
                    <a:pt x="403" y="183"/>
                  </a:lnTo>
                  <a:lnTo>
                    <a:pt x="404" y="182"/>
                  </a:lnTo>
                  <a:lnTo>
                    <a:pt x="405" y="182"/>
                  </a:lnTo>
                  <a:lnTo>
                    <a:pt x="405" y="180"/>
                  </a:lnTo>
                  <a:lnTo>
                    <a:pt x="406" y="179"/>
                  </a:lnTo>
                  <a:lnTo>
                    <a:pt x="406" y="177"/>
                  </a:lnTo>
                  <a:lnTo>
                    <a:pt x="407" y="174"/>
                  </a:lnTo>
                  <a:lnTo>
                    <a:pt x="408" y="171"/>
                  </a:lnTo>
                  <a:lnTo>
                    <a:pt x="408" y="168"/>
                  </a:lnTo>
                  <a:lnTo>
                    <a:pt x="409" y="165"/>
                  </a:lnTo>
                  <a:lnTo>
                    <a:pt x="409" y="161"/>
                  </a:lnTo>
                  <a:lnTo>
                    <a:pt x="410" y="156"/>
                  </a:lnTo>
                  <a:lnTo>
                    <a:pt x="410" y="152"/>
                  </a:lnTo>
                  <a:lnTo>
                    <a:pt x="411" y="147"/>
                  </a:lnTo>
                  <a:lnTo>
                    <a:pt x="412" y="142"/>
                  </a:lnTo>
                  <a:lnTo>
                    <a:pt x="412" y="136"/>
                  </a:lnTo>
                  <a:lnTo>
                    <a:pt x="413" y="131"/>
                  </a:lnTo>
                  <a:lnTo>
                    <a:pt x="413" y="125"/>
                  </a:lnTo>
                  <a:lnTo>
                    <a:pt x="414" y="119"/>
                  </a:lnTo>
                  <a:lnTo>
                    <a:pt x="414" y="113"/>
                  </a:lnTo>
                  <a:lnTo>
                    <a:pt x="415" y="107"/>
                  </a:lnTo>
                  <a:lnTo>
                    <a:pt x="416" y="101"/>
                  </a:lnTo>
                  <a:lnTo>
                    <a:pt x="416" y="95"/>
                  </a:lnTo>
                  <a:lnTo>
                    <a:pt x="417" y="89"/>
                  </a:lnTo>
                  <a:lnTo>
                    <a:pt x="417" y="83"/>
                  </a:lnTo>
                  <a:lnTo>
                    <a:pt x="418" y="77"/>
                  </a:lnTo>
                  <a:lnTo>
                    <a:pt x="418" y="72"/>
                  </a:lnTo>
                  <a:lnTo>
                    <a:pt x="419" y="67"/>
                  </a:lnTo>
                  <a:lnTo>
                    <a:pt x="420" y="62"/>
                  </a:lnTo>
                  <a:lnTo>
                    <a:pt x="420" y="58"/>
                  </a:lnTo>
                  <a:lnTo>
                    <a:pt x="421" y="54"/>
                  </a:lnTo>
                  <a:lnTo>
                    <a:pt x="421" y="51"/>
                  </a:lnTo>
                  <a:lnTo>
                    <a:pt x="422" y="48"/>
                  </a:lnTo>
                  <a:lnTo>
                    <a:pt x="423" y="46"/>
                  </a:lnTo>
                  <a:lnTo>
                    <a:pt x="423" y="44"/>
                  </a:lnTo>
                  <a:lnTo>
                    <a:pt x="424" y="43"/>
                  </a:lnTo>
                  <a:lnTo>
                    <a:pt x="424" y="42"/>
                  </a:lnTo>
                  <a:lnTo>
                    <a:pt x="425" y="42"/>
                  </a:lnTo>
                  <a:lnTo>
                    <a:pt x="425" y="43"/>
                  </a:lnTo>
                  <a:lnTo>
                    <a:pt x="426" y="44"/>
                  </a:lnTo>
                  <a:lnTo>
                    <a:pt x="427" y="46"/>
                  </a:lnTo>
                  <a:lnTo>
                    <a:pt x="427" y="49"/>
                  </a:lnTo>
                  <a:lnTo>
                    <a:pt x="428" y="52"/>
                  </a:lnTo>
                  <a:lnTo>
                    <a:pt x="428" y="55"/>
                  </a:lnTo>
                  <a:lnTo>
                    <a:pt x="429" y="59"/>
                  </a:lnTo>
                  <a:lnTo>
                    <a:pt x="429" y="63"/>
                  </a:lnTo>
                  <a:lnTo>
                    <a:pt x="430" y="68"/>
                  </a:lnTo>
                  <a:lnTo>
                    <a:pt x="431" y="73"/>
                  </a:lnTo>
                  <a:lnTo>
                    <a:pt x="431" y="79"/>
                  </a:lnTo>
                  <a:lnTo>
                    <a:pt x="432" y="84"/>
                  </a:lnTo>
                  <a:lnTo>
                    <a:pt x="432" y="90"/>
                  </a:lnTo>
                  <a:lnTo>
                    <a:pt x="433" y="96"/>
                  </a:lnTo>
                  <a:lnTo>
                    <a:pt x="433" y="101"/>
                  </a:lnTo>
                  <a:lnTo>
                    <a:pt x="434" y="107"/>
                  </a:lnTo>
                  <a:lnTo>
                    <a:pt x="435" y="113"/>
                  </a:lnTo>
                  <a:lnTo>
                    <a:pt x="435" y="119"/>
                  </a:lnTo>
                  <a:lnTo>
                    <a:pt x="436" y="124"/>
                  </a:lnTo>
                  <a:lnTo>
                    <a:pt x="436" y="129"/>
                  </a:lnTo>
                  <a:lnTo>
                    <a:pt x="437" y="135"/>
                  </a:lnTo>
                  <a:lnTo>
                    <a:pt x="438" y="139"/>
                  </a:lnTo>
                  <a:lnTo>
                    <a:pt x="438" y="144"/>
                  </a:lnTo>
                  <a:lnTo>
                    <a:pt x="439" y="148"/>
                  </a:lnTo>
                  <a:lnTo>
                    <a:pt x="439" y="151"/>
                  </a:lnTo>
                  <a:lnTo>
                    <a:pt x="440" y="154"/>
                  </a:lnTo>
                  <a:lnTo>
                    <a:pt x="440" y="157"/>
                  </a:lnTo>
                  <a:lnTo>
                    <a:pt x="441" y="159"/>
                  </a:lnTo>
                  <a:lnTo>
                    <a:pt x="442" y="161"/>
                  </a:lnTo>
                  <a:lnTo>
                    <a:pt x="442" y="162"/>
                  </a:lnTo>
                  <a:lnTo>
                    <a:pt x="443" y="162"/>
                  </a:lnTo>
                  <a:lnTo>
                    <a:pt x="443" y="162"/>
                  </a:lnTo>
                  <a:lnTo>
                    <a:pt x="444" y="162"/>
                  </a:lnTo>
                  <a:lnTo>
                    <a:pt x="444" y="161"/>
                  </a:lnTo>
                  <a:lnTo>
                    <a:pt x="445" y="159"/>
                  </a:lnTo>
                  <a:lnTo>
                    <a:pt x="446" y="157"/>
                  </a:lnTo>
                  <a:lnTo>
                    <a:pt x="446" y="154"/>
                  </a:lnTo>
                  <a:lnTo>
                    <a:pt x="447" y="151"/>
                  </a:lnTo>
                  <a:lnTo>
                    <a:pt x="447" y="147"/>
                  </a:lnTo>
                  <a:lnTo>
                    <a:pt x="448" y="142"/>
                  </a:lnTo>
                  <a:lnTo>
                    <a:pt x="449" y="137"/>
                  </a:lnTo>
                  <a:lnTo>
                    <a:pt x="449" y="132"/>
                  </a:lnTo>
                  <a:lnTo>
                    <a:pt x="450" y="126"/>
                  </a:lnTo>
                  <a:lnTo>
                    <a:pt x="450" y="120"/>
                  </a:lnTo>
                  <a:lnTo>
                    <a:pt x="451" y="114"/>
                  </a:lnTo>
                  <a:lnTo>
                    <a:pt x="451" y="107"/>
                  </a:lnTo>
                  <a:lnTo>
                    <a:pt x="452" y="100"/>
                  </a:lnTo>
                  <a:lnTo>
                    <a:pt x="453" y="93"/>
                  </a:lnTo>
                  <a:lnTo>
                    <a:pt x="453" y="85"/>
                  </a:lnTo>
                  <a:lnTo>
                    <a:pt x="454" y="78"/>
                  </a:lnTo>
                  <a:lnTo>
                    <a:pt x="454" y="71"/>
                  </a:lnTo>
                  <a:lnTo>
                    <a:pt x="455" y="63"/>
                  </a:lnTo>
                  <a:lnTo>
                    <a:pt x="455" y="56"/>
                  </a:lnTo>
                  <a:lnTo>
                    <a:pt x="456" y="49"/>
                  </a:lnTo>
                  <a:lnTo>
                    <a:pt x="457" y="42"/>
                  </a:lnTo>
                  <a:lnTo>
                    <a:pt x="457" y="36"/>
                  </a:lnTo>
                  <a:lnTo>
                    <a:pt x="458" y="30"/>
                  </a:lnTo>
                  <a:lnTo>
                    <a:pt x="458" y="24"/>
                  </a:lnTo>
                  <a:lnTo>
                    <a:pt x="459" y="19"/>
                  </a:lnTo>
                  <a:lnTo>
                    <a:pt x="459" y="14"/>
                  </a:lnTo>
                  <a:lnTo>
                    <a:pt x="460" y="10"/>
                  </a:lnTo>
                  <a:lnTo>
                    <a:pt x="461" y="7"/>
                  </a:lnTo>
                  <a:lnTo>
                    <a:pt x="461" y="4"/>
                  </a:lnTo>
                  <a:lnTo>
                    <a:pt x="462" y="2"/>
                  </a:lnTo>
                  <a:lnTo>
                    <a:pt x="462" y="1"/>
                  </a:lnTo>
                  <a:lnTo>
                    <a:pt x="463" y="0"/>
                  </a:lnTo>
                  <a:lnTo>
                    <a:pt x="464" y="1"/>
                  </a:lnTo>
                  <a:lnTo>
                    <a:pt x="464" y="2"/>
                  </a:lnTo>
                  <a:lnTo>
                    <a:pt x="465" y="4"/>
                  </a:lnTo>
                  <a:lnTo>
                    <a:pt x="465" y="6"/>
                  </a:lnTo>
                  <a:lnTo>
                    <a:pt x="466" y="9"/>
                  </a:lnTo>
                  <a:lnTo>
                    <a:pt x="466" y="13"/>
                  </a:lnTo>
                  <a:lnTo>
                    <a:pt x="467" y="17"/>
                  </a:lnTo>
                  <a:lnTo>
                    <a:pt x="468" y="22"/>
                  </a:lnTo>
                  <a:lnTo>
                    <a:pt x="468" y="28"/>
                  </a:lnTo>
                  <a:lnTo>
                    <a:pt x="469" y="34"/>
                  </a:lnTo>
                  <a:lnTo>
                    <a:pt x="469" y="40"/>
                  </a:lnTo>
                  <a:lnTo>
                    <a:pt x="470" y="47"/>
                  </a:lnTo>
                  <a:lnTo>
                    <a:pt x="470" y="54"/>
                  </a:lnTo>
                  <a:lnTo>
                    <a:pt x="471" y="61"/>
                  </a:lnTo>
                  <a:lnTo>
                    <a:pt x="472" y="68"/>
                  </a:lnTo>
                  <a:lnTo>
                    <a:pt x="472" y="75"/>
                  </a:lnTo>
                  <a:lnTo>
                    <a:pt x="473" y="83"/>
                  </a:lnTo>
                  <a:lnTo>
                    <a:pt x="473" y="90"/>
                  </a:lnTo>
                  <a:lnTo>
                    <a:pt x="474" y="97"/>
                  </a:lnTo>
                  <a:lnTo>
                    <a:pt x="474" y="104"/>
                  </a:lnTo>
                  <a:lnTo>
                    <a:pt x="475" y="111"/>
                  </a:lnTo>
                  <a:lnTo>
                    <a:pt x="476" y="117"/>
                  </a:lnTo>
                  <a:lnTo>
                    <a:pt x="476" y="123"/>
                  </a:lnTo>
                  <a:lnTo>
                    <a:pt x="477" y="129"/>
                  </a:lnTo>
                  <a:lnTo>
                    <a:pt x="477" y="134"/>
                  </a:lnTo>
                  <a:lnTo>
                    <a:pt x="478" y="139"/>
                  </a:lnTo>
                  <a:lnTo>
                    <a:pt x="479" y="143"/>
                  </a:lnTo>
                  <a:lnTo>
                    <a:pt x="479" y="147"/>
                  </a:lnTo>
                  <a:lnTo>
                    <a:pt x="480" y="150"/>
                  </a:lnTo>
                  <a:lnTo>
                    <a:pt x="480" y="153"/>
                  </a:lnTo>
                  <a:lnTo>
                    <a:pt x="481" y="155"/>
                  </a:lnTo>
                  <a:lnTo>
                    <a:pt x="481" y="156"/>
                  </a:lnTo>
                  <a:lnTo>
                    <a:pt x="482" y="157"/>
                  </a:lnTo>
                  <a:lnTo>
                    <a:pt x="483" y="157"/>
                  </a:lnTo>
                  <a:lnTo>
                    <a:pt x="483" y="157"/>
                  </a:lnTo>
                  <a:lnTo>
                    <a:pt x="484" y="156"/>
                  </a:lnTo>
                  <a:lnTo>
                    <a:pt x="484" y="154"/>
                  </a:lnTo>
                  <a:lnTo>
                    <a:pt x="485" y="152"/>
                  </a:lnTo>
                  <a:lnTo>
                    <a:pt x="485" y="149"/>
                  </a:lnTo>
                  <a:lnTo>
                    <a:pt x="486" y="145"/>
                  </a:lnTo>
                  <a:lnTo>
                    <a:pt x="487" y="141"/>
                  </a:lnTo>
                  <a:lnTo>
                    <a:pt x="487" y="137"/>
                  </a:lnTo>
                  <a:lnTo>
                    <a:pt x="488" y="132"/>
                  </a:lnTo>
                  <a:lnTo>
                    <a:pt x="488" y="127"/>
                  </a:lnTo>
                  <a:lnTo>
                    <a:pt x="489" y="121"/>
                  </a:lnTo>
                  <a:lnTo>
                    <a:pt x="490" y="115"/>
                  </a:lnTo>
                  <a:lnTo>
                    <a:pt x="490" y="109"/>
                  </a:lnTo>
                  <a:lnTo>
                    <a:pt x="491" y="102"/>
                  </a:lnTo>
                  <a:lnTo>
                    <a:pt x="491" y="95"/>
                  </a:lnTo>
                  <a:lnTo>
                    <a:pt x="492" y="88"/>
                  </a:lnTo>
                  <a:lnTo>
                    <a:pt x="492" y="81"/>
                  </a:lnTo>
                  <a:lnTo>
                    <a:pt x="493" y="74"/>
                  </a:lnTo>
                  <a:lnTo>
                    <a:pt x="494" y="67"/>
                  </a:lnTo>
                  <a:lnTo>
                    <a:pt x="494" y="60"/>
                  </a:lnTo>
                  <a:lnTo>
                    <a:pt x="495" y="54"/>
                  </a:lnTo>
                  <a:lnTo>
                    <a:pt x="495" y="47"/>
                  </a:lnTo>
                  <a:lnTo>
                    <a:pt x="496" y="41"/>
                  </a:lnTo>
                  <a:lnTo>
                    <a:pt x="496" y="36"/>
                  </a:lnTo>
                  <a:lnTo>
                    <a:pt x="497" y="30"/>
                  </a:lnTo>
                  <a:lnTo>
                    <a:pt x="498" y="26"/>
                  </a:lnTo>
                  <a:lnTo>
                    <a:pt x="498" y="21"/>
                  </a:lnTo>
                  <a:lnTo>
                    <a:pt x="499" y="18"/>
                  </a:lnTo>
                  <a:lnTo>
                    <a:pt x="499" y="15"/>
                  </a:lnTo>
                  <a:lnTo>
                    <a:pt x="500" y="12"/>
                  </a:lnTo>
                  <a:lnTo>
                    <a:pt x="500" y="10"/>
                  </a:lnTo>
                  <a:lnTo>
                    <a:pt x="501" y="9"/>
                  </a:lnTo>
                  <a:lnTo>
                    <a:pt x="502" y="9"/>
                  </a:lnTo>
                  <a:lnTo>
                    <a:pt x="502" y="10"/>
                  </a:lnTo>
                  <a:lnTo>
                    <a:pt x="503" y="11"/>
                  </a:lnTo>
                  <a:lnTo>
                    <a:pt x="503" y="13"/>
                  </a:lnTo>
                  <a:lnTo>
                    <a:pt x="504" y="15"/>
                  </a:lnTo>
                  <a:lnTo>
                    <a:pt x="505" y="18"/>
                  </a:lnTo>
                  <a:lnTo>
                    <a:pt x="505" y="22"/>
                  </a:lnTo>
                  <a:lnTo>
                    <a:pt x="506" y="27"/>
                  </a:lnTo>
                  <a:lnTo>
                    <a:pt x="506" y="31"/>
                  </a:lnTo>
                  <a:lnTo>
                    <a:pt x="507" y="37"/>
                  </a:lnTo>
                  <a:lnTo>
                    <a:pt x="507" y="43"/>
                  </a:lnTo>
                  <a:lnTo>
                    <a:pt x="508" y="49"/>
                  </a:lnTo>
                  <a:lnTo>
                    <a:pt x="509" y="55"/>
                  </a:lnTo>
                  <a:lnTo>
                    <a:pt x="509" y="62"/>
                  </a:lnTo>
                  <a:lnTo>
                    <a:pt x="510" y="69"/>
                  </a:lnTo>
                  <a:lnTo>
                    <a:pt x="510" y="76"/>
                  </a:lnTo>
                  <a:lnTo>
                    <a:pt x="511" y="83"/>
                  </a:lnTo>
                  <a:lnTo>
                    <a:pt x="511" y="91"/>
                  </a:lnTo>
                  <a:lnTo>
                    <a:pt x="512" y="98"/>
                  </a:lnTo>
                  <a:lnTo>
                    <a:pt x="513" y="105"/>
                  </a:lnTo>
                  <a:lnTo>
                    <a:pt x="513" y="111"/>
                  </a:lnTo>
                  <a:lnTo>
                    <a:pt x="514" y="118"/>
                  </a:lnTo>
                  <a:lnTo>
                    <a:pt x="514" y="124"/>
                  </a:lnTo>
                  <a:lnTo>
                    <a:pt x="515" y="130"/>
                  </a:lnTo>
                  <a:lnTo>
                    <a:pt x="516" y="136"/>
                  </a:lnTo>
                  <a:lnTo>
                    <a:pt x="516" y="141"/>
                  </a:lnTo>
                  <a:lnTo>
                    <a:pt x="517" y="146"/>
                  </a:lnTo>
                  <a:lnTo>
                    <a:pt x="517" y="150"/>
                  </a:lnTo>
                  <a:lnTo>
                    <a:pt x="518" y="154"/>
                  </a:lnTo>
                  <a:lnTo>
                    <a:pt x="518" y="157"/>
                  </a:lnTo>
                  <a:lnTo>
                    <a:pt x="519" y="160"/>
                  </a:lnTo>
                  <a:lnTo>
                    <a:pt x="520" y="162"/>
                  </a:lnTo>
                  <a:lnTo>
                    <a:pt x="520" y="164"/>
                  </a:lnTo>
                  <a:lnTo>
                    <a:pt x="521" y="165"/>
                  </a:lnTo>
                  <a:lnTo>
                    <a:pt x="521" y="166"/>
                  </a:lnTo>
                  <a:lnTo>
                    <a:pt x="522" y="166"/>
                  </a:lnTo>
                  <a:lnTo>
                    <a:pt x="522" y="166"/>
                  </a:lnTo>
                  <a:lnTo>
                    <a:pt x="523" y="165"/>
                  </a:lnTo>
                  <a:lnTo>
                    <a:pt x="524" y="163"/>
                  </a:lnTo>
                  <a:lnTo>
                    <a:pt x="524" y="161"/>
                  </a:lnTo>
                  <a:lnTo>
                    <a:pt x="525" y="159"/>
                  </a:lnTo>
                  <a:lnTo>
                    <a:pt x="525" y="156"/>
                  </a:lnTo>
                  <a:lnTo>
                    <a:pt x="526" y="153"/>
                  </a:lnTo>
                  <a:lnTo>
                    <a:pt x="526" y="149"/>
                  </a:lnTo>
                  <a:lnTo>
                    <a:pt x="527" y="145"/>
                  </a:lnTo>
                  <a:lnTo>
                    <a:pt x="528" y="141"/>
                  </a:lnTo>
                  <a:lnTo>
                    <a:pt x="528" y="137"/>
                  </a:lnTo>
                  <a:lnTo>
                    <a:pt x="529" y="132"/>
                  </a:lnTo>
                  <a:lnTo>
                    <a:pt x="529" y="127"/>
                  </a:lnTo>
                  <a:lnTo>
                    <a:pt x="530" y="122"/>
                  </a:lnTo>
                  <a:lnTo>
                    <a:pt x="531" y="116"/>
                  </a:lnTo>
                  <a:lnTo>
                    <a:pt x="531" y="111"/>
                  </a:lnTo>
                  <a:lnTo>
                    <a:pt x="532" y="106"/>
                  </a:lnTo>
                  <a:lnTo>
                    <a:pt x="532" y="101"/>
                  </a:lnTo>
                  <a:lnTo>
                    <a:pt x="533" y="95"/>
                  </a:lnTo>
                  <a:lnTo>
                    <a:pt x="533" y="90"/>
                  </a:lnTo>
                  <a:lnTo>
                    <a:pt x="534" y="86"/>
                  </a:lnTo>
                  <a:lnTo>
                    <a:pt x="535" y="81"/>
                  </a:lnTo>
                  <a:lnTo>
                    <a:pt x="535" y="77"/>
                  </a:lnTo>
                  <a:lnTo>
                    <a:pt x="536" y="73"/>
                  </a:lnTo>
                  <a:lnTo>
                    <a:pt x="536" y="69"/>
                  </a:lnTo>
                  <a:lnTo>
                    <a:pt x="537" y="66"/>
                  </a:lnTo>
                  <a:lnTo>
                    <a:pt x="537" y="63"/>
                  </a:lnTo>
                  <a:lnTo>
                    <a:pt x="538" y="61"/>
                  </a:lnTo>
                  <a:lnTo>
                    <a:pt x="539" y="60"/>
                  </a:lnTo>
                  <a:lnTo>
                    <a:pt x="539" y="58"/>
                  </a:lnTo>
                  <a:lnTo>
                    <a:pt x="540" y="58"/>
                  </a:lnTo>
                  <a:lnTo>
                    <a:pt x="540" y="58"/>
                  </a:lnTo>
                  <a:lnTo>
                    <a:pt x="541" y="58"/>
                  </a:lnTo>
                  <a:lnTo>
                    <a:pt x="542" y="59"/>
                  </a:lnTo>
                  <a:lnTo>
                    <a:pt x="542" y="61"/>
                  </a:lnTo>
                  <a:lnTo>
                    <a:pt x="543" y="63"/>
                  </a:lnTo>
                  <a:lnTo>
                    <a:pt x="543" y="66"/>
                  </a:lnTo>
                  <a:lnTo>
                    <a:pt x="544" y="69"/>
                  </a:lnTo>
                  <a:lnTo>
                    <a:pt x="544" y="72"/>
                  </a:lnTo>
                  <a:lnTo>
                    <a:pt x="545" y="76"/>
                  </a:lnTo>
                  <a:lnTo>
                    <a:pt x="546" y="80"/>
                  </a:lnTo>
                  <a:lnTo>
                    <a:pt x="546" y="85"/>
                  </a:lnTo>
                  <a:lnTo>
                    <a:pt x="547" y="90"/>
                  </a:lnTo>
                  <a:lnTo>
                    <a:pt x="547" y="95"/>
                  </a:lnTo>
                  <a:lnTo>
                    <a:pt x="548" y="100"/>
                  </a:lnTo>
                  <a:lnTo>
                    <a:pt x="548" y="105"/>
                  </a:lnTo>
                  <a:lnTo>
                    <a:pt x="549" y="111"/>
                  </a:lnTo>
                  <a:lnTo>
                    <a:pt x="550" y="116"/>
                  </a:lnTo>
                  <a:lnTo>
                    <a:pt x="550" y="122"/>
                  </a:lnTo>
                  <a:lnTo>
                    <a:pt x="551" y="127"/>
                  </a:lnTo>
                  <a:lnTo>
                    <a:pt x="551" y="133"/>
                  </a:lnTo>
                  <a:lnTo>
                    <a:pt x="552" y="138"/>
                  </a:lnTo>
                  <a:lnTo>
                    <a:pt x="553" y="143"/>
                  </a:lnTo>
                  <a:lnTo>
                    <a:pt x="553" y="148"/>
                  </a:lnTo>
                  <a:lnTo>
                    <a:pt x="554" y="152"/>
                  </a:lnTo>
                  <a:lnTo>
                    <a:pt x="554" y="156"/>
                  </a:lnTo>
                  <a:lnTo>
                    <a:pt x="555" y="160"/>
                  </a:lnTo>
                  <a:lnTo>
                    <a:pt x="555" y="164"/>
                  </a:lnTo>
                  <a:lnTo>
                    <a:pt x="556" y="167"/>
                  </a:lnTo>
                  <a:lnTo>
                    <a:pt x="557" y="170"/>
                  </a:lnTo>
                  <a:lnTo>
                    <a:pt x="557" y="173"/>
                  </a:lnTo>
                  <a:lnTo>
                    <a:pt x="558" y="175"/>
                  </a:lnTo>
                  <a:lnTo>
                    <a:pt x="558" y="177"/>
                  </a:lnTo>
                  <a:lnTo>
                    <a:pt x="559" y="178"/>
                  </a:lnTo>
                  <a:lnTo>
                    <a:pt x="559" y="179"/>
                  </a:lnTo>
                  <a:lnTo>
                    <a:pt x="560" y="180"/>
                  </a:lnTo>
                  <a:lnTo>
                    <a:pt x="561" y="180"/>
                  </a:lnTo>
                  <a:lnTo>
                    <a:pt x="561" y="179"/>
                  </a:lnTo>
                  <a:lnTo>
                    <a:pt x="562" y="179"/>
                  </a:lnTo>
                  <a:lnTo>
                    <a:pt x="562" y="178"/>
                  </a:lnTo>
                  <a:lnTo>
                    <a:pt x="563" y="177"/>
                  </a:lnTo>
                  <a:lnTo>
                    <a:pt x="563" y="175"/>
                  </a:lnTo>
                  <a:lnTo>
                    <a:pt x="564" y="173"/>
                  </a:lnTo>
                  <a:lnTo>
                    <a:pt x="565" y="171"/>
                  </a:lnTo>
                  <a:lnTo>
                    <a:pt x="565" y="168"/>
                  </a:lnTo>
                  <a:lnTo>
                    <a:pt x="566" y="165"/>
                  </a:lnTo>
                  <a:lnTo>
                    <a:pt x="566" y="162"/>
                  </a:lnTo>
                  <a:lnTo>
                    <a:pt x="567" y="159"/>
                  </a:lnTo>
                  <a:lnTo>
                    <a:pt x="568" y="155"/>
                  </a:lnTo>
                  <a:lnTo>
                    <a:pt x="568" y="152"/>
                  </a:lnTo>
                  <a:lnTo>
                    <a:pt x="569" y="148"/>
                  </a:lnTo>
                  <a:lnTo>
                    <a:pt x="569" y="144"/>
                  </a:lnTo>
                  <a:lnTo>
                    <a:pt x="570" y="141"/>
                  </a:lnTo>
                  <a:lnTo>
                    <a:pt x="570" y="137"/>
                  </a:lnTo>
                  <a:lnTo>
                    <a:pt x="571" y="133"/>
                  </a:lnTo>
                  <a:lnTo>
                    <a:pt x="572" y="130"/>
                  </a:lnTo>
                  <a:lnTo>
                    <a:pt x="572" y="126"/>
                  </a:lnTo>
                  <a:lnTo>
                    <a:pt x="573" y="123"/>
                  </a:lnTo>
                  <a:lnTo>
                    <a:pt x="573" y="119"/>
                  </a:lnTo>
                  <a:lnTo>
                    <a:pt x="574" y="116"/>
                  </a:lnTo>
                  <a:lnTo>
                    <a:pt x="574" y="114"/>
                  </a:lnTo>
                  <a:lnTo>
                    <a:pt x="575" y="111"/>
                  </a:lnTo>
                  <a:lnTo>
                    <a:pt x="576" y="109"/>
                  </a:lnTo>
                  <a:lnTo>
                    <a:pt x="576" y="107"/>
                  </a:lnTo>
                  <a:lnTo>
                    <a:pt x="577" y="106"/>
                  </a:lnTo>
                  <a:lnTo>
                    <a:pt x="577" y="105"/>
                  </a:lnTo>
                  <a:lnTo>
                    <a:pt x="578" y="104"/>
                  </a:lnTo>
                  <a:lnTo>
                    <a:pt x="579" y="104"/>
                  </a:lnTo>
                  <a:lnTo>
                    <a:pt x="579" y="104"/>
                  </a:lnTo>
                  <a:lnTo>
                    <a:pt x="580" y="105"/>
                  </a:lnTo>
                  <a:lnTo>
                    <a:pt x="580" y="105"/>
                  </a:lnTo>
                  <a:lnTo>
                    <a:pt x="581" y="107"/>
                  </a:lnTo>
                  <a:lnTo>
                    <a:pt x="581" y="108"/>
                  </a:lnTo>
                  <a:lnTo>
                    <a:pt x="582" y="110"/>
                  </a:lnTo>
                  <a:lnTo>
                    <a:pt x="583" y="113"/>
                  </a:lnTo>
                  <a:lnTo>
                    <a:pt x="583" y="115"/>
                  </a:lnTo>
                  <a:lnTo>
                    <a:pt x="584" y="118"/>
                  </a:lnTo>
                  <a:lnTo>
                    <a:pt x="584" y="121"/>
                  </a:lnTo>
                  <a:lnTo>
                    <a:pt x="585" y="125"/>
                  </a:lnTo>
                  <a:lnTo>
                    <a:pt x="585" y="128"/>
                  </a:lnTo>
                  <a:lnTo>
                    <a:pt x="586" y="132"/>
                  </a:lnTo>
                  <a:lnTo>
                    <a:pt x="587" y="136"/>
                  </a:lnTo>
                  <a:lnTo>
                    <a:pt x="587" y="139"/>
                  </a:lnTo>
                  <a:lnTo>
                    <a:pt x="588" y="143"/>
                  </a:lnTo>
                  <a:lnTo>
                    <a:pt x="588" y="147"/>
                  </a:lnTo>
                  <a:lnTo>
                    <a:pt x="589" y="151"/>
                  </a:lnTo>
                  <a:lnTo>
                    <a:pt x="590" y="155"/>
                  </a:lnTo>
                  <a:lnTo>
                    <a:pt x="590" y="159"/>
                  </a:lnTo>
                  <a:lnTo>
                    <a:pt x="591" y="163"/>
                  </a:lnTo>
                  <a:lnTo>
                    <a:pt x="591" y="166"/>
                  </a:lnTo>
                  <a:lnTo>
                    <a:pt x="592" y="170"/>
                  </a:lnTo>
                  <a:lnTo>
                    <a:pt x="592" y="173"/>
                  </a:lnTo>
                  <a:lnTo>
                    <a:pt x="593" y="176"/>
                  </a:lnTo>
                  <a:lnTo>
                    <a:pt x="594" y="179"/>
                  </a:lnTo>
                  <a:lnTo>
                    <a:pt x="594" y="182"/>
                  </a:lnTo>
                  <a:lnTo>
                    <a:pt x="595" y="184"/>
                  </a:lnTo>
                  <a:lnTo>
                    <a:pt x="595" y="186"/>
                  </a:lnTo>
                  <a:lnTo>
                    <a:pt x="596" y="188"/>
                  </a:lnTo>
                  <a:lnTo>
                    <a:pt x="596" y="190"/>
                  </a:lnTo>
                  <a:lnTo>
                    <a:pt x="597" y="191"/>
                  </a:lnTo>
                  <a:lnTo>
                    <a:pt x="598" y="192"/>
                  </a:lnTo>
                  <a:lnTo>
                    <a:pt x="598" y="193"/>
                  </a:lnTo>
                  <a:lnTo>
                    <a:pt x="599" y="193"/>
                  </a:lnTo>
                  <a:lnTo>
                    <a:pt x="599" y="194"/>
                  </a:lnTo>
                  <a:lnTo>
                    <a:pt x="600" y="194"/>
                  </a:lnTo>
                  <a:lnTo>
                    <a:pt x="601" y="193"/>
                  </a:lnTo>
                  <a:lnTo>
                    <a:pt x="601" y="193"/>
                  </a:lnTo>
                  <a:lnTo>
                    <a:pt x="602" y="192"/>
                  </a:lnTo>
                  <a:lnTo>
                    <a:pt x="602" y="191"/>
                  </a:lnTo>
                  <a:lnTo>
                    <a:pt x="603" y="190"/>
                  </a:lnTo>
                  <a:lnTo>
                    <a:pt x="603" y="189"/>
                  </a:lnTo>
                  <a:lnTo>
                    <a:pt x="604" y="187"/>
                  </a:lnTo>
                  <a:lnTo>
                    <a:pt x="605" y="186"/>
                  </a:lnTo>
                  <a:lnTo>
                    <a:pt x="605" y="184"/>
                  </a:lnTo>
                  <a:lnTo>
                    <a:pt x="606" y="182"/>
                  </a:lnTo>
                  <a:lnTo>
                    <a:pt x="606" y="180"/>
                  </a:lnTo>
                  <a:lnTo>
                    <a:pt x="607" y="178"/>
                  </a:lnTo>
                  <a:lnTo>
                    <a:pt x="607" y="176"/>
                  </a:lnTo>
                  <a:lnTo>
                    <a:pt x="608" y="174"/>
                  </a:lnTo>
                  <a:lnTo>
                    <a:pt x="609" y="171"/>
                  </a:lnTo>
                  <a:lnTo>
                    <a:pt x="609" y="169"/>
                  </a:lnTo>
                  <a:lnTo>
                    <a:pt x="610" y="167"/>
                  </a:lnTo>
                  <a:lnTo>
                    <a:pt x="610" y="165"/>
                  </a:lnTo>
                  <a:lnTo>
                    <a:pt x="611" y="163"/>
                  </a:lnTo>
                  <a:lnTo>
                    <a:pt x="612" y="161"/>
                  </a:lnTo>
                  <a:lnTo>
                    <a:pt x="612" y="159"/>
                  </a:lnTo>
                  <a:lnTo>
                    <a:pt x="613" y="157"/>
                  </a:lnTo>
                  <a:lnTo>
                    <a:pt x="613" y="156"/>
                  </a:lnTo>
                  <a:lnTo>
                    <a:pt x="614" y="154"/>
                  </a:lnTo>
                  <a:lnTo>
                    <a:pt x="614" y="153"/>
                  </a:lnTo>
                  <a:lnTo>
                    <a:pt x="615" y="152"/>
                  </a:lnTo>
                  <a:lnTo>
                    <a:pt x="616" y="151"/>
                  </a:lnTo>
                  <a:lnTo>
                    <a:pt x="616" y="151"/>
                  </a:lnTo>
                  <a:lnTo>
                    <a:pt x="617" y="151"/>
                  </a:lnTo>
                  <a:lnTo>
                    <a:pt x="617" y="151"/>
                  </a:lnTo>
                  <a:lnTo>
                    <a:pt x="618" y="151"/>
                  </a:lnTo>
                  <a:lnTo>
                    <a:pt x="618" y="151"/>
                  </a:lnTo>
                  <a:lnTo>
                    <a:pt x="619" y="152"/>
                  </a:lnTo>
                  <a:lnTo>
                    <a:pt x="620" y="152"/>
                  </a:lnTo>
                  <a:lnTo>
                    <a:pt x="620" y="154"/>
                  </a:lnTo>
                  <a:lnTo>
                    <a:pt x="621" y="155"/>
                  </a:lnTo>
                  <a:lnTo>
                    <a:pt x="621" y="156"/>
                  </a:lnTo>
                  <a:lnTo>
                    <a:pt x="622" y="158"/>
                  </a:lnTo>
                  <a:lnTo>
                    <a:pt x="623" y="160"/>
                  </a:lnTo>
                  <a:lnTo>
                    <a:pt x="623" y="162"/>
                  </a:lnTo>
                  <a:lnTo>
                    <a:pt x="624" y="164"/>
                  </a:lnTo>
                  <a:lnTo>
                    <a:pt x="624" y="166"/>
                  </a:lnTo>
                  <a:lnTo>
                    <a:pt x="625" y="168"/>
                  </a:lnTo>
                  <a:lnTo>
                    <a:pt x="625" y="170"/>
                  </a:lnTo>
                  <a:lnTo>
                    <a:pt x="626" y="173"/>
                  </a:lnTo>
                  <a:lnTo>
                    <a:pt x="627" y="175"/>
                  </a:lnTo>
                  <a:lnTo>
                    <a:pt x="627" y="177"/>
                  </a:lnTo>
                  <a:lnTo>
                    <a:pt x="628" y="180"/>
                  </a:lnTo>
                  <a:lnTo>
                    <a:pt x="628" y="182"/>
                  </a:lnTo>
                  <a:lnTo>
                    <a:pt x="629" y="184"/>
                  </a:lnTo>
                  <a:lnTo>
                    <a:pt x="629" y="187"/>
                  </a:lnTo>
                  <a:lnTo>
                    <a:pt x="630" y="189"/>
                  </a:lnTo>
                  <a:lnTo>
                    <a:pt x="631" y="191"/>
                  </a:lnTo>
                  <a:lnTo>
                    <a:pt x="631" y="193"/>
                  </a:lnTo>
                  <a:lnTo>
                    <a:pt x="632" y="194"/>
                  </a:lnTo>
                  <a:lnTo>
                    <a:pt x="632" y="196"/>
                  </a:lnTo>
                  <a:lnTo>
                    <a:pt x="633" y="198"/>
                  </a:lnTo>
                  <a:lnTo>
                    <a:pt x="634" y="199"/>
                  </a:lnTo>
                  <a:lnTo>
                    <a:pt x="634" y="200"/>
                  </a:lnTo>
                  <a:lnTo>
                    <a:pt x="635" y="201"/>
                  </a:lnTo>
                  <a:lnTo>
                    <a:pt x="635" y="202"/>
                  </a:lnTo>
                  <a:lnTo>
                    <a:pt x="636" y="203"/>
                  </a:lnTo>
                  <a:lnTo>
                    <a:pt x="636" y="204"/>
                  </a:lnTo>
                  <a:lnTo>
                    <a:pt x="637" y="204"/>
                  </a:lnTo>
                  <a:lnTo>
                    <a:pt x="638" y="204"/>
                  </a:lnTo>
                  <a:lnTo>
                    <a:pt x="638" y="205"/>
                  </a:lnTo>
                  <a:lnTo>
                    <a:pt x="639" y="205"/>
                  </a:lnTo>
                  <a:lnTo>
                    <a:pt x="639" y="204"/>
                  </a:lnTo>
                  <a:lnTo>
                    <a:pt x="640" y="204"/>
                  </a:lnTo>
                  <a:lnTo>
                    <a:pt x="640" y="204"/>
                  </a:lnTo>
                  <a:lnTo>
                    <a:pt x="641" y="203"/>
                  </a:lnTo>
                  <a:lnTo>
                    <a:pt x="642" y="203"/>
                  </a:lnTo>
                  <a:lnTo>
                    <a:pt x="642" y="202"/>
                  </a:lnTo>
                  <a:lnTo>
                    <a:pt x="643" y="201"/>
                  </a:lnTo>
                  <a:lnTo>
                    <a:pt x="643" y="200"/>
                  </a:lnTo>
                  <a:lnTo>
                    <a:pt x="644" y="199"/>
                  </a:lnTo>
                  <a:lnTo>
                    <a:pt x="645" y="198"/>
                  </a:lnTo>
                  <a:lnTo>
                    <a:pt x="645" y="197"/>
                  </a:lnTo>
                  <a:lnTo>
                    <a:pt x="646" y="196"/>
                  </a:lnTo>
                  <a:lnTo>
                    <a:pt x="646" y="195"/>
                  </a:lnTo>
                  <a:lnTo>
                    <a:pt x="647" y="193"/>
                  </a:lnTo>
                  <a:lnTo>
                    <a:pt x="647" y="192"/>
                  </a:lnTo>
                  <a:lnTo>
                    <a:pt x="648" y="191"/>
                  </a:lnTo>
                  <a:lnTo>
                    <a:pt x="649" y="190"/>
                  </a:lnTo>
                  <a:lnTo>
                    <a:pt x="649" y="189"/>
                  </a:lnTo>
                  <a:lnTo>
                    <a:pt x="650" y="188"/>
                  </a:lnTo>
                  <a:lnTo>
                    <a:pt x="650" y="187"/>
                  </a:lnTo>
                  <a:lnTo>
                    <a:pt x="651" y="186"/>
                  </a:lnTo>
                  <a:lnTo>
                    <a:pt x="651" y="185"/>
                  </a:lnTo>
                  <a:lnTo>
                    <a:pt x="652" y="184"/>
                  </a:lnTo>
                  <a:lnTo>
                    <a:pt x="653" y="183"/>
                  </a:lnTo>
                  <a:lnTo>
                    <a:pt x="653" y="183"/>
                  </a:lnTo>
                  <a:lnTo>
                    <a:pt x="654" y="182"/>
                  </a:lnTo>
                  <a:lnTo>
                    <a:pt x="654" y="182"/>
                  </a:lnTo>
                  <a:lnTo>
                    <a:pt x="655" y="181"/>
                  </a:lnTo>
                  <a:lnTo>
                    <a:pt x="656" y="181"/>
                  </a:lnTo>
                  <a:lnTo>
                    <a:pt x="656" y="181"/>
                  </a:lnTo>
                  <a:lnTo>
                    <a:pt x="657" y="181"/>
                  </a:lnTo>
                  <a:lnTo>
                    <a:pt x="657" y="182"/>
                  </a:lnTo>
                  <a:lnTo>
                    <a:pt x="658" y="182"/>
                  </a:lnTo>
                  <a:lnTo>
                    <a:pt x="658" y="183"/>
                  </a:lnTo>
                  <a:lnTo>
                    <a:pt x="659" y="183"/>
                  </a:lnTo>
                  <a:lnTo>
                    <a:pt x="660" y="184"/>
                  </a:lnTo>
                  <a:lnTo>
                    <a:pt x="660" y="185"/>
                  </a:lnTo>
                  <a:lnTo>
                    <a:pt x="661" y="186"/>
                  </a:lnTo>
                  <a:lnTo>
                    <a:pt x="661" y="187"/>
                  </a:lnTo>
                  <a:lnTo>
                    <a:pt x="662" y="188"/>
                  </a:lnTo>
                  <a:lnTo>
                    <a:pt x="662" y="189"/>
                  </a:lnTo>
                  <a:lnTo>
                    <a:pt x="663" y="190"/>
                  </a:lnTo>
                  <a:lnTo>
                    <a:pt x="664" y="192"/>
                  </a:lnTo>
                  <a:lnTo>
                    <a:pt x="664" y="193"/>
                  </a:lnTo>
                  <a:lnTo>
                    <a:pt x="665" y="194"/>
                  </a:lnTo>
                  <a:lnTo>
                    <a:pt x="665" y="195"/>
                  </a:lnTo>
                  <a:lnTo>
                    <a:pt x="666" y="197"/>
                  </a:lnTo>
                  <a:lnTo>
                    <a:pt x="667" y="198"/>
                  </a:lnTo>
                  <a:lnTo>
                    <a:pt x="667" y="199"/>
                  </a:lnTo>
                  <a:lnTo>
                    <a:pt x="668" y="201"/>
                  </a:lnTo>
                  <a:lnTo>
                    <a:pt x="668" y="202"/>
                  </a:lnTo>
                  <a:lnTo>
                    <a:pt x="669" y="203"/>
                  </a:lnTo>
                  <a:lnTo>
                    <a:pt x="669" y="204"/>
                  </a:lnTo>
                  <a:lnTo>
                    <a:pt x="670" y="205"/>
                  </a:lnTo>
                  <a:lnTo>
                    <a:pt x="671" y="206"/>
                  </a:lnTo>
                  <a:lnTo>
                    <a:pt x="671" y="207"/>
                  </a:lnTo>
                  <a:lnTo>
                    <a:pt x="672" y="208"/>
                  </a:lnTo>
                  <a:lnTo>
                    <a:pt x="672" y="209"/>
                  </a:lnTo>
                  <a:lnTo>
                    <a:pt x="673" y="209"/>
                  </a:lnTo>
                  <a:lnTo>
                    <a:pt x="673" y="210"/>
                  </a:lnTo>
                  <a:lnTo>
                    <a:pt x="674" y="211"/>
                  </a:lnTo>
                  <a:lnTo>
                    <a:pt x="675" y="211"/>
                  </a:lnTo>
                  <a:lnTo>
                    <a:pt x="675" y="211"/>
                  </a:lnTo>
                  <a:lnTo>
                    <a:pt x="676" y="212"/>
                  </a:lnTo>
                  <a:lnTo>
                    <a:pt x="676" y="212"/>
                  </a:lnTo>
                  <a:lnTo>
                    <a:pt x="677" y="212"/>
                  </a:lnTo>
                  <a:lnTo>
                    <a:pt x="678" y="212"/>
                  </a:lnTo>
                  <a:lnTo>
                    <a:pt x="678" y="212"/>
                  </a:lnTo>
                  <a:lnTo>
                    <a:pt x="679" y="212"/>
                  </a:lnTo>
                  <a:lnTo>
                    <a:pt x="679" y="212"/>
                  </a:lnTo>
                  <a:lnTo>
                    <a:pt x="680" y="212"/>
                  </a:lnTo>
                  <a:lnTo>
                    <a:pt x="680" y="212"/>
                  </a:lnTo>
                  <a:lnTo>
                    <a:pt x="681" y="211"/>
                  </a:lnTo>
                  <a:lnTo>
                    <a:pt x="682" y="211"/>
                  </a:lnTo>
                  <a:lnTo>
                    <a:pt x="682" y="210"/>
                  </a:lnTo>
                  <a:lnTo>
                    <a:pt x="683" y="210"/>
                  </a:lnTo>
                  <a:lnTo>
                    <a:pt x="683" y="210"/>
                  </a:lnTo>
                  <a:lnTo>
                    <a:pt x="684" y="209"/>
                  </a:lnTo>
                  <a:lnTo>
                    <a:pt x="684" y="209"/>
                  </a:lnTo>
                  <a:lnTo>
                    <a:pt x="685" y="208"/>
                  </a:lnTo>
                  <a:lnTo>
                    <a:pt x="686" y="208"/>
                  </a:lnTo>
                  <a:lnTo>
                    <a:pt x="686" y="207"/>
                  </a:lnTo>
                  <a:lnTo>
                    <a:pt x="687" y="206"/>
                  </a:lnTo>
                  <a:lnTo>
                    <a:pt x="687" y="206"/>
                  </a:lnTo>
                  <a:lnTo>
                    <a:pt x="688" y="205"/>
                  </a:lnTo>
                  <a:lnTo>
                    <a:pt x="689" y="205"/>
                  </a:lnTo>
                  <a:lnTo>
                    <a:pt x="689" y="205"/>
                  </a:lnTo>
                  <a:lnTo>
                    <a:pt x="690" y="204"/>
                  </a:lnTo>
                  <a:lnTo>
                    <a:pt x="690" y="204"/>
                  </a:lnTo>
                  <a:lnTo>
                    <a:pt x="691" y="203"/>
                  </a:lnTo>
                  <a:lnTo>
                    <a:pt x="691" y="203"/>
                  </a:lnTo>
                  <a:lnTo>
                    <a:pt x="692" y="203"/>
                  </a:lnTo>
                  <a:lnTo>
                    <a:pt x="693" y="203"/>
                  </a:lnTo>
                  <a:lnTo>
                    <a:pt x="693" y="202"/>
                  </a:lnTo>
                  <a:lnTo>
                    <a:pt x="694" y="202"/>
                  </a:lnTo>
                  <a:lnTo>
                    <a:pt x="694" y="202"/>
                  </a:lnTo>
                  <a:lnTo>
                    <a:pt x="695" y="202"/>
                  </a:lnTo>
                  <a:lnTo>
                    <a:pt x="696" y="202"/>
                  </a:lnTo>
                  <a:lnTo>
                    <a:pt x="696" y="203"/>
                  </a:lnTo>
                  <a:lnTo>
                    <a:pt x="697" y="203"/>
                  </a:lnTo>
                  <a:lnTo>
                    <a:pt x="697" y="203"/>
                  </a:lnTo>
                  <a:lnTo>
                    <a:pt x="698" y="203"/>
                  </a:lnTo>
                  <a:lnTo>
                    <a:pt x="698" y="204"/>
                  </a:lnTo>
                  <a:lnTo>
                    <a:pt x="699" y="204"/>
                  </a:lnTo>
                  <a:lnTo>
                    <a:pt x="700" y="205"/>
                  </a:lnTo>
                  <a:lnTo>
                    <a:pt x="700" y="205"/>
                  </a:lnTo>
                  <a:lnTo>
                    <a:pt x="701" y="206"/>
                  </a:lnTo>
                  <a:lnTo>
                    <a:pt x="701" y="206"/>
                  </a:lnTo>
                  <a:lnTo>
                    <a:pt x="702" y="207"/>
                  </a:lnTo>
                  <a:lnTo>
                    <a:pt x="702" y="207"/>
                  </a:lnTo>
                  <a:lnTo>
                    <a:pt x="703" y="208"/>
                  </a:lnTo>
                  <a:lnTo>
                    <a:pt x="704" y="208"/>
                  </a:lnTo>
                  <a:lnTo>
                    <a:pt x="704" y="209"/>
                  </a:lnTo>
                  <a:lnTo>
                    <a:pt x="705" y="210"/>
                  </a:lnTo>
                  <a:lnTo>
                    <a:pt x="705" y="210"/>
                  </a:lnTo>
                  <a:lnTo>
                    <a:pt x="706" y="211"/>
                  </a:lnTo>
                  <a:lnTo>
                    <a:pt x="707" y="211"/>
                  </a:lnTo>
                  <a:lnTo>
                    <a:pt x="707" y="212"/>
                  </a:lnTo>
                  <a:lnTo>
                    <a:pt x="708" y="212"/>
                  </a:lnTo>
                  <a:lnTo>
                    <a:pt x="708" y="213"/>
                  </a:lnTo>
                  <a:lnTo>
                    <a:pt x="709" y="213"/>
                  </a:lnTo>
                  <a:lnTo>
                    <a:pt x="709" y="214"/>
                  </a:lnTo>
                  <a:lnTo>
                    <a:pt x="710" y="214"/>
                  </a:lnTo>
                  <a:lnTo>
                    <a:pt x="711" y="214"/>
                  </a:lnTo>
                  <a:lnTo>
                    <a:pt x="711" y="215"/>
                  </a:lnTo>
                  <a:lnTo>
                    <a:pt x="712" y="215"/>
                  </a:lnTo>
                  <a:lnTo>
                    <a:pt x="712" y="215"/>
                  </a:lnTo>
                  <a:lnTo>
                    <a:pt x="713" y="216"/>
                  </a:lnTo>
                  <a:lnTo>
                    <a:pt x="713" y="216"/>
                  </a:lnTo>
                  <a:lnTo>
                    <a:pt x="714" y="216"/>
                  </a:lnTo>
                  <a:lnTo>
                    <a:pt x="715" y="216"/>
                  </a:lnTo>
                  <a:lnTo>
                    <a:pt x="715" y="216"/>
                  </a:lnTo>
                  <a:lnTo>
                    <a:pt x="716" y="216"/>
                  </a:lnTo>
                  <a:lnTo>
                    <a:pt x="716" y="216"/>
                  </a:lnTo>
                  <a:lnTo>
                    <a:pt x="717" y="216"/>
                  </a:lnTo>
                  <a:lnTo>
                    <a:pt x="718" y="216"/>
                  </a:lnTo>
                  <a:lnTo>
                    <a:pt x="718" y="216"/>
                  </a:lnTo>
                  <a:lnTo>
                    <a:pt x="719" y="216"/>
                  </a:lnTo>
                  <a:lnTo>
                    <a:pt x="719" y="216"/>
                  </a:lnTo>
                  <a:lnTo>
                    <a:pt x="720" y="215"/>
                  </a:lnTo>
                  <a:lnTo>
                    <a:pt x="720" y="215"/>
                  </a:lnTo>
                  <a:lnTo>
                    <a:pt x="721" y="215"/>
                  </a:lnTo>
                  <a:lnTo>
                    <a:pt x="722" y="215"/>
                  </a:lnTo>
                  <a:lnTo>
                    <a:pt x="722" y="215"/>
                  </a:lnTo>
                  <a:lnTo>
                    <a:pt x="723" y="214"/>
                  </a:lnTo>
                  <a:lnTo>
                    <a:pt x="723" y="214"/>
                  </a:lnTo>
                  <a:lnTo>
                    <a:pt x="724" y="214"/>
                  </a:lnTo>
                  <a:lnTo>
                    <a:pt x="725" y="213"/>
                  </a:lnTo>
                  <a:lnTo>
                    <a:pt x="725" y="213"/>
                  </a:lnTo>
                  <a:lnTo>
                    <a:pt x="726" y="213"/>
                  </a:lnTo>
                  <a:lnTo>
                    <a:pt x="726" y="213"/>
                  </a:lnTo>
                  <a:lnTo>
                    <a:pt x="727" y="212"/>
                  </a:lnTo>
                  <a:lnTo>
                    <a:pt x="727" y="212"/>
                  </a:lnTo>
                  <a:lnTo>
                    <a:pt x="728" y="212"/>
                  </a:lnTo>
                  <a:lnTo>
                    <a:pt x="729" y="212"/>
                  </a:lnTo>
                  <a:lnTo>
                    <a:pt x="729" y="212"/>
                  </a:lnTo>
                  <a:lnTo>
                    <a:pt x="730" y="211"/>
                  </a:lnTo>
                  <a:lnTo>
                    <a:pt x="730" y="211"/>
                  </a:lnTo>
                  <a:lnTo>
                    <a:pt x="731" y="211"/>
                  </a:lnTo>
                  <a:lnTo>
                    <a:pt x="731" y="211"/>
                  </a:lnTo>
                  <a:lnTo>
                    <a:pt x="732" y="211"/>
                  </a:lnTo>
                  <a:lnTo>
                    <a:pt x="733" y="211"/>
                  </a:lnTo>
                  <a:lnTo>
                    <a:pt x="733" y="211"/>
                  </a:lnTo>
                  <a:lnTo>
                    <a:pt x="734" y="211"/>
                  </a:lnTo>
                  <a:lnTo>
                    <a:pt x="734" y="211"/>
                  </a:lnTo>
                  <a:lnTo>
                    <a:pt x="735" y="211"/>
                  </a:lnTo>
                  <a:lnTo>
                    <a:pt x="736" y="211"/>
                  </a:lnTo>
                  <a:lnTo>
                    <a:pt x="736" y="211"/>
                  </a:lnTo>
                  <a:lnTo>
                    <a:pt x="737" y="212"/>
                  </a:lnTo>
                  <a:lnTo>
                    <a:pt x="737" y="212"/>
                  </a:lnTo>
                  <a:lnTo>
                    <a:pt x="738" y="212"/>
                  </a:lnTo>
                  <a:lnTo>
                    <a:pt x="738" y="212"/>
                  </a:lnTo>
                  <a:lnTo>
                    <a:pt x="739" y="213"/>
                  </a:lnTo>
                  <a:lnTo>
                    <a:pt x="740" y="213"/>
                  </a:lnTo>
                  <a:lnTo>
                    <a:pt x="740" y="213"/>
                  </a:lnTo>
                  <a:lnTo>
                    <a:pt x="741" y="213"/>
                  </a:lnTo>
                  <a:lnTo>
                    <a:pt x="741" y="214"/>
                  </a:lnTo>
                  <a:lnTo>
                    <a:pt x="742" y="214"/>
                  </a:lnTo>
                  <a:lnTo>
                    <a:pt x="742" y="214"/>
                  </a:lnTo>
                  <a:lnTo>
                    <a:pt x="743" y="214"/>
                  </a:lnTo>
                  <a:lnTo>
                    <a:pt x="744" y="215"/>
                  </a:lnTo>
                  <a:lnTo>
                    <a:pt x="744" y="215"/>
                  </a:lnTo>
                  <a:lnTo>
                    <a:pt x="745" y="215"/>
                  </a:lnTo>
                  <a:lnTo>
                    <a:pt x="745" y="216"/>
                  </a:lnTo>
                  <a:lnTo>
                    <a:pt x="746" y="216"/>
                  </a:lnTo>
                  <a:lnTo>
                    <a:pt x="747" y="216"/>
                  </a:lnTo>
                  <a:lnTo>
                    <a:pt x="747" y="216"/>
                  </a:lnTo>
                  <a:lnTo>
                    <a:pt x="748" y="217"/>
                  </a:lnTo>
                  <a:lnTo>
                    <a:pt x="748" y="217"/>
                  </a:lnTo>
                  <a:lnTo>
                    <a:pt x="749" y="217"/>
                  </a:lnTo>
                  <a:lnTo>
                    <a:pt x="749" y="217"/>
                  </a:lnTo>
                  <a:lnTo>
                    <a:pt x="750" y="217"/>
                  </a:lnTo>
                  <a:lnTo>
                    <a:pt x="751" y="218"/>
                  </a:lnTo>
                  <a:lnTo>
                    <a:pt x="751" y="218"/>
                  </a:lnTo>
                  <a:lnTo>
                    <a:pt x="752" y="218"/>
                  </a:lnTo>
                  <a:lnTo>
                    <a:pt x="752" y="218"/>
                  </a:lnTo>
                  <a:lnTo>
                    <a:pt x="753" y="218"/>
                  </a:lnTo>
                  <a:lnTo>
                    <a:pt x="754" y="218"/>
                  </a:lnTo>
                  <a:lnTo>
                    <a:pt x="754" y="218"/>
                  </a:lnTo>
                  <a:lnTo>
                    <a:pt x="755" y="218"/>
                  </a:lnTo>
                  <a:lnTo>
                    <a:pt x="755" y="218"/>
                  </a:lnTo>
                  <a:lnTo>
                    <a:pt x="756" y="218"/>
                  </a:lnTo>
                  <a:lnTo>
                    <a:pt x="756" y="218"/>
                  </a:lnTo>
                  <a:lnTo>
                    <a:pt x="757" y="218"/>
                  </a:lnTo>
                  <a:lnTo>
                    <a:pt x="758" y="218"/>
                  </a:lnTo>
                  <a:lnTo>
                    <a:pt x="758" y="218"/>
                  </a:lnTo>
                  <a:lnTo>
                    <a:pt x="759" y="218"/>
                  </a:lnTo>
                  <a:lnTo>
                    <a:pt x="759" y="218"/>
                  </a:lnTo>
                  <a:lnTo>
                    <a:pt x="760" y="218"/>
                  </a:lnTo>
                  <a:lnTo>
                    <a:pt x="760" y="218"/>
                  </a:lnTo>
                  <a:lnTo>
                    <a:pt x="761" y="218"/>
                  </a:lnTo>
                  <a:lnTo>
                    <a:pt x="762" y="218"/>
                  </a:lnTo>
                  <a:lnTo>
                    <a:pt x="762" y="218"/>
                  </a:lnTo>
                  <a:lnTo>
                    <a:pt x="763" y="218"/>
                  </a:lnTo>
                  <a:lnTo>
                    <a:pt x="763" y="217"/>
                  </a:lnTo>
                  <a:lnTo>
                    <a:pt x="764" y="217"/>
                  </a:lnTo>
                  <a:lnTo>
                    <a:pt x="765" y="217"/>
                  </a:lnTo>
                  <a:lnTo>
                    <a:pt x="765" y="217"/>
                  </a:lnTo>
                  <a:lnTo>
                    <a:pt x="766" y="217"/>
                  </a:lnTo>
                  <a:lnTo>
                    <a:pt x="766" y="217"/>
                  </a:lnTo>
                  <a:lnTo>
                    <a:pt x="767" y="217"/>
                  </a:lnTo>
                  <a:lnTo>
                    <a:pt x="767" y="217"/>
                  </a:lnTo>
                  <a:lnTo>
                    <a:pt x="768" y="217"/>
                  </a:lnTo>
                  <a:lnTo>
                    <a:pt x="769" y="217"/>
                  </a:lnTo>
                  <a:lnTo>
                    <a:pt x="769" y="217"/>
                  </a:lnTo>
                  <a:lnTo>
                    <a:pt x="770" y="217"/>
                  </a:lnTo>
                  <a:lnTo>
                    <a:pt x="770" y="217"/>
                  </a:lnTo>
                  <a:lnTo>
                    <a:pt x="771" y="217"/>
                  </a:lnTo>
                  <a:lnTo>
                    <a:pt x="772" y="217"/>
                  </a:lnTo>
                  <a:lnTo>
                    <a:pt x="772" y="217"/>
                  </a:lnTo>
                  <a:lnTo>
                    <a:pt x="773" y="217"/>
                  </a:lnTo>
                  <a:lnTo>
                    <a:pt x="773" y="217"/>
                  </a:lnTo>
                  <a:lnTo>
                    <a:pt x="774" y="217"/>
                  </a:lnTo>
                  <a:lnTo>
                    <a:pt x="774" y="217"/>
                  </a:lnTo>
                  <a:lnTo>
                    <a:pt x="775" y="217"/>
                  </a:lnTo>
                  <a:lnTo>
                    <a:pt x="776" y="217"/>
                  </a:lnTo>
                  <a:lnTo>
                    <a:pt x="776" y="217"/>
                  </a:lnTo>
                  <a:lnTo>
                    <a:pt x="777" y="217"/>
                  </a:lnTo>
                  <a:lnTo>
                    <a:pt x="777" y="217"/>
                  </a:lnTo>
                  <a:lnTo>
                    <a:pt x="778" y="217"/>
                  </a:lnTo>
                  <a:lnTo>
                    <a:pt x="778" y="217"/>
                  </a:lnTo>
                  <a:lnTo>
                    <a:pt x="779" y="217"/>
                  </a:lnTo>
                  <a:lnTo>
                    <a:pt x="780" y="218"/>
                  </a:lnTo>
                  <a:lnTo>
                    <a:pt x="780" y="218"/>
                  </a:lnTo>
                  <a:lnTo>
                    <a:pt x="781" y="218"/>
                  </a:lnTo>
                  <a:lnTo>
                    <a:pt x="781" y="218"/>
                  </a:lnTo>
                  <a:lnTo>
                    <a:pt x="782" y="218"/>
                  </a:lnTo>
                  <a:lnTo>
                    <a:pt x="783" y="218"/>
                  </a:lnTo>
                  <a:lnTo>
                    <a:pt x="783" y="218"/>
                  </a:lnTo>
                  <a:lnTo>
                    <a:pt x="784" y="218"/>
                  </a:lnTo>
                  <a:lnTo>
                    <a:pt x="784" y="218"/>
                  </a:lnTo>
                  <a:lnTo>
                    <a:pt x="785" y="218"/>
                  </a:lnTo>
                  <a:lnTo>
                    <a:pt x="785" y="218"/>
                  </a:lnTo>
                  <a:lnTo>
                    <a:pt x="786" y="219"/>
                  </a:lnTo>
                  <a:lnTo>
                    <a:pt x="787" y="219"/>
                  </a:lnTo>
                  <a:lnTo>
                    <a:pt x="787" y="219"/>
                  </a:lnTo>
                  <a:lnTo>
                    <a:pt x="788" y="219"/>
                  </a:lnTo>
                  <a:lnTo>
                    <a:pt x="788" y="219"/>
                  </a:lnTo>
                  <a:lnTo>
                    <a:pt x="789" y="219"/>
                  </a:lnTo>
                  <a:lnTo>
                    <a:pt x="789" y="219"/>
                  </a:lnTo>
                  <a:lnTo>
                    <a:pt x="790" y="219"/>
                  </a:lnTo>
                  <a:lnTo>
                    <a:pt x="791" y="219"/>
                  </a:lnTo>
                  <a:lnTo>
                    <a:pt x="791" y="219"/>
                  </a:lnTo>
                  <a:lnTo>
                    <a:pt x="792" y="219"/>
                  </a:lnTo>
                  <a:lnTo>
                    <a:pt x="792" y="219"/>
                  </a:lnTo>
                  <a:lnTo>
                    <a:pt x="793" y="219"/>
                  </a:lnTo>
                  <a:lnTo>
                    <a:pt x="794" y="219"/>
                  </a:lnTo>
                  <a:lnTo>
                    <a:pt x="794" y="219"/>
                  </a:lnTo>
                  <a:lnTo>
                    <a:pt x="795" y="219"/>
                  </a:lnTo>
                  <a:lnTo>
                    <a:pt x="795" y="219"/>
                  </a:lnTo>
                  <a:lnTo>
                    <a:pt x="796" y="219"/>
                  </a:lnTo>
                  <a:lnTo>
                    <a:pt x="796" y="219"/>
                  </a:lnTo>
                  <a:lnTo>
                    <a:pt x="797" y="219"/>
                  </a:lnTo>
                  <a:lnTo>
                    <a:pt x="798" y="219"/>
                  </a:lnTo>
                  <a:lnTo>
                    <a:pt x="798" y="219"/>
                  </a:lnTo>
                  <a:lnTo>
                    <a:pt x="799" y="219"/>
                  </a:lnTo>
                  <a:lnTo>
                    <a:pt x="799" y="219"/>
                  </a:lnTo>
                  <a:lnTo>
                    <a:pt x="800" y="219"/>
                  </a:lnTo>
                  <a:lnTo>
                    <a:pt x="801" y="219"/>
                  </a:lnTo>
                  <a:lnTo>
                    <a:pt x="801" y="219"/>
                  </a:lnTo>
                  <a:lnTo>
                    <a:pt x="802" y="219"/>
                  </a:lnTo>
                  <a:lnTo>
                    <a:pt x="802" y="219"/>
                  </a:lnTo>
                  <a:lnTo>
                    <a:pt x="803" y="219"/>
                  </a:lnTo>
                  <a:lnTo>
                    <a:pt x="803" y="219"/>
                  </a:lnTo>
                  <a:lnTo>
                    <a:pt x="804" y="219"/>
                  </a:lnTo>
                  <a:lnTo>
                    <a:pt x="805" y="219"/>
                  </a:lnTo>
                  <a:lnTo>
                    <a:pt x="805" y="219"/>
                  </a:lnTo>
                  <a:lnTo>
                    <a:pt x="806" y="218"/>
                  </a:lnTo>
                  <a:lnTo>
                    <a:pt x="806" y="218"/>
                  </a:lnTo>
                  <a:lnTo>
                    <a:pt x="807" y="218"/>
                  </a:lnTo>
                  <a:lnTo>
                    <a:pt x="808" y="218"/>
                  </a:lnTo>
                  <a:lnTo>
                    <a:pt x="808" y="218"/>
                  </a:lnTo>
                  <a:lnTo>
                    <a:pt x="809" y="218"/>
                  </a:lnTo>
                  <a:lnTo>
                    <a:pt x="809" y="218"/>
                  </a:lnTo>
                  <a:lnTo>
                    <a:pt x="810" y="218"/>
                  </a:lnTo>
                  <a:lnTo>
                    <a:pt x="810" y="218"/>
                  </a:lnTo>
                  <a:lnTo>
                    <a:pt x="811" y="218"/>
                  </a:lnTo>
                  <a:lnTo>
                    <a:pt x="812" y="218"/>
                  </a:lnTo>
                  <a:lnTo>
                    <a:pt x="812" y="218"/>
                  </a:lnTo>
                  <a:lnTo>
                    <a:pt x="813" y="218"/>
                  </a:lnTo>
                  <a:lnTo>
                    <a:pt x="813" y="218"/>
                  </a:lnTo>
                  <a:lnTo>
                    <a:pt x="814" y="218"/>
                  </a:lnTo>
                  <a:lnTo>
                    <a:pt x="814" y="219"/>
                  </a:lnTo>
                  <a:lnTo>
                    <a:pt x="815" y="219"/>
                  </a:lnTo>
                  <a:lnTo>
                    <a:pt x="816" y="219"/>
                  </a:lnTo>
                  <a:lnTo>
                    <a:pt x="816" y="219"/>
                  </a:lnTo>
                  <a:lnTo>
                    <a:pt x="817" y="219"/>
                  </a:lnTo>
                  <a:lnTo>
                    <a:pt x="817" y="219"/>
                  </a:lnTo>
                  <a:lnTo>
                    <a:pt x="818" y="219"/>
                  </a:lnTo>
                  <a:lnTo>
                    <a:pt x="819" y="219"/>
                  </a:lnTo>
                  <a:lnTo>
                    <a:pt x="819" y="219"/>
                  </a:lnTo>
                  <a:lnTo>
                    <a:pt x="820" y="219"/>
                  </a:lnTo>
                  <a:lnTo>
                    <a:pt x="820" y="219"/>
                  </a:lnTo>
                  <a:lnTo>
                    <a:pt x="821" y="219"/>
                  </a:lnTo>
                  <a:lnTo>
                    <a:pt x="821" y="219"/>
                  </a:lnTo>
                  <a:lnTo>
                    <a:pt x="822" y="219"/>
                  </a:lnTo>
                  <a:lnTo>
                    <a:pt x="823" y="219"/>
                  </a:lnTo>
                  <a:lnTo>
                    <a:pt x="823" y="219"/>
                  </a:lnTo>
                  <a:lnTo>
                    <a:pt x="824" y="219"/>
                  </a:lnTo>
                  <a:lnTo>
                    <a:pt x="824" y="219"/>
                  </a:lnTo>
                  <a:lnTo>
                    <a:pt x="825" y="219"/>
                  </a:lnTo>
                  <a:lnTo>
                    <a:pt x="826" y="219"/>
                  </a:lnTo>
                  <a:lnTo>
                    <a:pt x="826" y="219"/>
                  </a:lnTo>
                  <a:lnTo>
                    <a:pt x="827" y="219"/>
                  </a:lnTo>
                  <a:lnTo>
                    <a:pt x="827" y="219"/>
                  </a:lnTo>
                  <a:lnTo>
                    <a:pt x="828" y="219"/>
                  </a:lnTo>
                  <a:lnTo>
                    <a:pt x="828" y="219"/>
                  </a:lnTo>
                  <a:lnTo>
                    <a:pt x="829" y="219"/>
                  </a:lnTo>
                  <a:lnTo>
                    <a:pt x="830" y="219"/>
                  </a:lnTo>
                  <a:lnTo>
                    <a:pt x="830" y="219"/>
                  </a:lnTo>
                  <a:lnTo>
                    <a:pt x="831" y="219"/>
                  </a:lnTo>
                  <a:lnTo>
                    <a:pt x="831" y="219"/>
                  </a:lnTo>
                  <a:lnTo>
                    <a:pt x="832" y="219"/>
                  </a:lnTo>
                  <a:lnTo>
                    <a:pt x="832" y="219"/>
                  </a:lnTo>
                  <a:lnTo>
                    <a:pt x="833" y="219"/>
                  </a:lnTo>
                  <a:lnTo>
                    <a:pt x="834" y="219"/>
                  </a:lnTo>
                  <a:lnTo>
                    <a:pt x="834" y="219"/>
                  </a:lnTo>
                  <a:lnTo>
                    <a:pt x="835" y="219"/>
                  </a:lnTo>
                  <a:lnTo>
                    <a:pt x="835" y="219"/>
                  </a:lnTo>
                  <a:lnTo>
                    <a:pt x="836" y="219"/>
                  </a:lnTo>
                  <a:lnTo>
                    <a:pt x="837" y="219"/>
                  </a:lnTo>
                  <a:lnTo>
                    <a:pt x="837" y="219"/>
                  </a:lnTo>
                  <a:lnTo>
                    <a:pt x="838" y="219"/>
                  </a:lnTo>
                  <a:lnTo>
                    <a:pt x="838" y="219"/>
                  </a:lnTo>
                  <a:lnTo>
                    <a:pt x="839" y="219"/>
                  </a:lnTo>
                  <a:lnTo>
                    <a:pt x="839" y="219"/>
                  </a:lnTo>
                  <a:lnTo>
                    <a:pt x="840" y="219"/>
                  </a:lnTo>
                  <a:lnTo>
                    <a:pt x="841" y="219"/>
                  </a:lnTo>
                  <a:lnTo>
                    <a:pt x="841" y="219"/>
                  </a:lnTo>
                  <a:lnTo>
                    <a:pt x="842" y="219"/>
                  </a:lnTo>
                  <a:lnTo>
                    <a:pt x="842" y="219"/>
                  </a:lnTo>
                  <a:lnTo>
                    <a:pt x="843" y="219"/>
                  </a:lnTo>
                  <a:lnTo>
                    <a:pt x="844" y="219"/>
                  </a:lnTo>
                  <a:lnTo>
                    <a:pt x="844" y="219"/>
                  </a:lnTo>
                  <a:lnTo>
                    <a:pt x="845" y="219"/>
                  </a:lnTo>
                  <a:lnTo>
                    <a:pt x="845" y="219"/>
                  </a:lnTo>
                  <a:lnTo>
                    <a:pt x="846" y="219"/>
                  </a:lnTo>
                  <a:lnTo>
                    <a:pt x="846" y="219"/>
                  </a:lnTo>
                  <a:lnTo>
                    <a:pt x="847" y="219"/>
                  </a:lnTo>
                  <a:lnTo>
                    <a:pt x="848" y="219"/>
                  </a:lnTo>
                  <a:lnTo>
                    <a:pt x="848" y="219"/>
                  </a:lnTo>
                  <a:lnTo>
                    <a:pt x="849" y="219"/>
                  </a:lnTo>
                  <a:lnTo>
                    <a:pt x="849" y="219"/>
                  </a:lnTo>
                  <a:lnTo>
                    <a:pt x="850" y="219"/>
                  </a:lnTo>
                  <a:lnTo>
                    <a:pt x="850" y="219"/>
                  </a:lnTo>
                  <a:lnTo>
                    <a:pt x="851" y="219"/>
                  </a:lnTo>
                  <a:lnTo>
                    <a:pt x="852" y="219"/>
                  </a:lnTo>
                  <a:lnTo>
                    <a:pt x="852" y="219"/>
                  </a:lnTo>
                  <a:lnTo>
                    <a:pt x="853" y="219"/>
                  </a:lnTo>
                  <a:lnTo>
                    <a:pt x="853" y="219"/>
                  </a:lnTo>
                  <a:lnTo>
                    <a:pt x="854" y="219"/>
                  </a:lnTo>
                  <a:lnTo>
                    <a:pt x="855" y="219"/>
                  </a:lnTo>
                  <a:lnTo>
                    <a:pt x="855" y="219"/>
                  </a:lnTo>
                  <a:lnTo>
                    <a:pt x="856" y="219"/>
                  </a:lnTo>
                  <a:lnTo>
                    <a:pt x="856" y="219"/>
                  </a:lnTo>
                  <a:lnTo>
                    <a:pt x="857" y="219"/>
                  </a:lnTo>
                  <a:lnTo>
                    <a:pt x="857" y="219"/>
                  </a:lnTo>
                  <a:lnTo>
                    <a:pt x="858" y="219"/>
                  </a:lnTo>
                  <a:lnTo>
                    <a:pt x="859" y="219"/>
                  </a:lnTo>
                  <a:lnTo>
                    <a:pt x="859" y="219"/>
                  </a:lnTo>
                  <a:lnTo>
                    <a:pt x="860" y="219"/>
                  </a:lnTo>
                  <a:lnTo>
                    <a:pt x="860" y="219"/>
                  </a:lnTo>
                  <a:lnTo>
                    <a:pt x="861" y="219"/>
                  </a:lnTo>
                  <a:lnTo>
                    <a:pt x="862" y="219"/>
                  </a:lnTo>
                  <a:lnTo>
                    <a:pt x="862" y="219"/>
                  </a:lnTo>
                  <a:lnTo>
                    <a:pt x="863" y="219"/>
                  </a:lnTo>
                  <a:lnTo>
                    <a:pt x="863" y="219"/>
                  </a:lnTo>
                  <a:lnTo>
                    <a:pt x="864" y="219"/>
                  </a:lnTo>
                  <a:lnTo>
                    <a:pt x="864" y="219"/>
                  </a:lnTo>
                  <a:lnTo>
                    <a:pt x="865" y="219"/>
                  </a:lnTo>
                  <a:lnTo>
                    <a:pt x="866" y="219"/>
                  </a:lnTo>
                  <a:lnTo>
                    <a:pt x="866" y="219"/>
                  </a:lnTo>
                  <a:lnTo>
                    <a:pt x="867" y="219"/>
                  </a:lnTo>
                  <a:lnTo>
                    <a:pt x="867" y="219"/>
                  </a:lnTo>
                  <a:lnTo>
                    <a:pt x="868" y="219"/>
                  </a:lnTo>
                  <a:lnTo>
                    <a:pt x="869" y="219"/>
                  </a:lnTo>
                  <a:lnTo>
                    <a:pt x="869" y="219"/>
                  </a:lnTo>
                  <a:lnTo>
                    <a:pt x="870" y="219"/>
                  </a:lnTo>
                  <a:lnTo>
                    <a:pt x="870" y="219"/>
                  </a:lnTo>
                  <a:lnTo>
                    <a:pt x="871" y="219"/>
                  </a:lnTo>
                  <a:lnTo>
                    <a:pt x="871" y="219"/>
                  </a:lnTo>
                  <a:lnTo>
                    <a:pt x="872" y="219"/>
                  </a:lnTo>
                  <a:lnTo>
                    <a:pt x="873" y="219"/>
                  </a:lnTo>
                  <a:lnTo>
                    <a:pt x="873" y="219"/>
                  </a:lnTo>
                  <a:lnTo>
                    <a:pt x="874" y="219"/>
                  </a:lnTo>
                  <a:lnTo>
                    <a:pt x="874" y="219"/>
                  </a:lnTo>
                  <a:lnTo>
                    <a:pt x="875" y="219"/>
                  </a:lnTo>
                  <a:lnTo>
                    <a:pt x="875" y="219"/>
                  </a:lnTo>
                  <a:lnTo>
                    <a:pt x="876" y="219"/>
                  </a:lnTo>
                  <a:lnTo>
                    <a:pt x="877" y="219"/>
                  </a:lnTo>
                  <a:lnTo>
                    <a:pt x="877" y="219"/>
                  </a:lnTo>
                  <a:lnTo>
                    <a:pt x="878" y="219"/>
                  </a:lnTo>
                  <a:lnTo>
                    <a:pt x="878" y="219"/>
                  </a:lnTo>
                  <a:lnTo>
                    <a:pt x="879" y="219"/>
                  </a:lnTo>
                  <a:lnTo>
                    <a:pt x="880" y="219"/>
                  </a:lnTo>
                  <a:lnTo>
                    <a:pt x="880" y="219"/>
                  </a:lnTo>
                  <a:lnTo>
                    <a:pt x="881" y="219"/>
                  </a:lnTo>
                  <a:lnTo>
                    <a:pt x="881" y="219"/>
                  </a:lnTo>
                  <a:lnTo>
                    <a:pt x="882" y="219"/>
                  </a:lnTo>
                  <a:lnTo>
                    <a:pt x="882" y="219"/>
                  </a:lnTo>
                  <a:lnTo>
                    <a:pt x="883" y="219"/>
                  </a:lnTo>
                  <a:lnTo>
                    <a:pt x="884" y="219"/>
                  </a:lnTo>
                  <a:lnTo>
                    <a:pt x="884" y="219"/>
                  </a:lnTo>
                  <a:lnTo>
                    <a:pt x="885" y="219"/>
                  </a:lnTo>
                  <a:lnTo>
                    <a:pt x="885" y="219"/>
                  </a:lnTo>
                  <a:lnTo>
                    <a:pt x="886" y="219"/>
                  </a:lnTo>
                  <a:lnTo>
                    <a:pt x="887" y="219"/>
                  </a:lnTo>
                  <a:lnTo>
                    <a:pt x="887" y="219"/>
                  </a:lnTo>
                  <a:lnTo>
                    <a:pt x="888" y="219"/>
                  </a:lnTo>
                  <a:lnTo>
                    <a:pt x="888" y="219"/>
                  </a:lnTo>
                  <a:lnTo>
                    <a:pt x="889" y="219"/>
                  </a:lnTo>
                  <a:lnTo>
                    <a:pt x="889" y="219"/>
                  </a:lnTo>
                  <a:lnTo>
                    <a:pt x="890" y="219"/>
                  </a:lnTo>
                  <a:lnTo>
                    <a:pt x="891" y="219"/>
                  </a:lnTo>
                  <a:lnTo>
                    <a:pt x="891" y="219"/>
                  </a:lnTo>
                  <a:lnTo>
                    <a:pt x="892" y="219"/>
                  </a:lnTo>
                  <a:lnTo>
                    <a:pt x="892" y="219"/>
                  </a:lnTo>
                  <a:lnTo>
                    <a:pt x="893" y="219"/>
                  </a:lnTo>
                  <a:lnTo>
                    <a:pt x="894" y="219"/>
                  </a:lnTo>
                  <a:lnTo>
                    <a:pt x="894" y="219"/>
                  </a:lnTo>
                  <a:lnTo>
                    <a:pt x="895" y="219"/>
                  </a:lnTo>
                  <a:lnTo>
                    <a:pt x="895" y="219"/>
                  </a:lnTo>
                  <a:lnTo>
                    <a:pt x="896" y="219"/>
                  </a:lnTo>
                  <a:lnTo>
                    <a:pt x="896" y="219"/>
                  </a:lnTo>
                  <a:lnTo>
                    <a:pt x="897" y="219"/>
                  </a:lnTo>
                  <a:lnTo>
                    <a:pt x="898" y="219"/>
                  </a:lnTo>
                  <a:lnTo>
                    <a:pt x="898" y="219"/>
                  </a:lnTo>
                  <a:lnTo>
                    <a:pt x="899" y="219"/>
                  </a:lnTo>
                  <a:lnTo>
                    <a:pt x="899" y="219"/>
                  </a:lnTo>
                  <a:lnTo>
                    <a:pt x="900" y="219"/>
                  </a:lnTo>
                  <a:lnTo>
                    <a:pt x="901" y="219"/>
                  </a:lnTo>
                  <a:lnTo>
                    <a:pt x="901" y="219"/>
                  </a:lnTo>
                  <a:lnTo>
                    <a:pt x="902" y="219"/>
                  </a:lnTo>
                  <a:lnTo>
                    <a:pt x="902" y="219"/>
                  </a:lnTo>
                  <a:lnTo>
                    <a:pt x="903" y="219"/>
                  </a:lnTo>
                  <a:lnTo>
                    <a:pt x="903" y="219"/>
                  </a:lnTo>
                  <a:lnTo>
                    <a:pt x="904" y="219"/>
                  </a:lnTo>
                  <a:lnTo>
                    <a:pt x="905" y="219"/>
                  </a:lnTo>
                  <a:lnTo>
                    <a:pt x="905" y="219"/>
                  </a:lnTo>
                  <a:lnTo>
                    <a:pt x="906" y="219"/>
                  </a:lnTo>
                  <a:lnTo>
                    <a:pt x="906" y="219"/>
                  </a:lnTo>
                  <a:lnTo>
                    <a:pt x="907" y="219"/>
                  </a:lnTo>
                  <a:lnTo>
                    <a:pt x="907" y="219"/>
                  </a:lnTo>
                  <a:lnTo>
                    <a:pt x="908" y="219"/>
                  </a:lnTo>
                  <a:lnTo>
                    <a:pt x="909" y="219"/>
                  </a:lnTo>
                  <a:lnTo>
                    <a:pt x="909" y="219"/>
                  </a:lnTo>
                  <a:lnTo>
                    <a:pt x="910" y="219"/>
                  </a:lnTo>
                  <a:lnTo>
                    <a:pt x="910" y="219"/>
                  </a:lnTo>
                  <a:lnTo>
                    <a:pt x="911" y="219"/>
                  </a:lnTo>
                  <a:lnTo>
                    <a:pt x="912" y="219"/>
                  </a:lnTo>
                  <a:lnTo>
                    <a:pt x="912" y="219"/>
                  </a:lnTo>
                  <a:lnTo>
                    <a:pt x="913" y="219"/>
                  </a:lnTo>
                  <a:lnTo>
                    <a:pt x="913" y="219"/>
                  </a:lnTo>
                  <a:lnTo>
                    <a:pt x="914" y="219"/>
                  </a:lnTo>
                  <a:lnTo>
                    <a:pt x="914" y="219"/>
                  </a:lnTo>
                  <a:lnTo>
                    <a:pt x="915" y="219"/>
                  </a:lnTo>
                  <a:lnTo>
                    <a:pt x="916" y="219"/>
                  </a:lnTo>
                  <a:lnTo>
                    <a:pt x="916" y="219"/>
                  </a:lnTo>
                  <a:lnTo>
                    <a:pt x="917" y="219"/>
                  </a:lnTo>
                  <a:lnTo>
                    <a:pt x="917" y="219"/>
                  </a:lnTo>
                  <a:lnTo>
                    <a:pt x="918" y="219"/>
                  </a:lnTo>
                  <a:lnTo>
                    <a:pt x="919" y="219"/>
                  </a:lnTo>
                  <a:lnTo>
                    <a:pt x="919" y="219"/>
                  </a:lnTo>
                  <a:lnTo>
                    <a:pt x="920" y="219"/>
                  </a:lnTo>
                  <a:lnTo>
                    <a:pt x="920" y="219"/>
                  </a:lnTo>
                  <a:lnTo>
                    <a:pt x="921" y="219"/>
                  </a:lnTo>
                  <a:lnTo>
                    <a:pt x="921" y="219"/>
                  </a:lnTo>
                  <a:lnTo>
                    <a:pt x="922" y="219"/>
                  </a:lnTo>
                  <a:lnTo>
                    <a:pt x="923" y="219"/>
                  </a:lnTo>
                  <a:lnTo>
                    <a:pt x="923" y="219"/>
                  </a:lnTo>
                  <a:lnTo>
                    <a:pt x="924" y="219"/>
                  </a:lnTo>
                  <a:lnTo>
                    <a:pt x="924" y="219"/>
                  </a:lnTo>
                  <a:lnTo>
                    <a:pt x="925" y="219"/>
                  </a:lnTo>
                  <a:lnTo>
                    <a:pt x="926" y="219"/>
                  </a:lnTo>
                  <a:lnTo>
                    <a:pt x="926" y="219"/>
                  </a:lnTo>
                  <a:lnTo>
                    <a:pt x="927" y="219"/>
                  </a:lnTo>
                  <a:lnTo>
                    <a:pt x="927" y="219"/>
                  </a:lnTo>
                  <a:lnTo>
                    <a:pt x="928" y="219"/>
                  </a:lnTo>
                  <a:lnTo>
                    <a:pt x="928" y="219"/>
                  </a:lnTo>
                  <a:lnTo>
                    <a:pt x="929" y="219"/>
                  </a:lnTo>
                  <a:lnTo>
                    <a:pt x="930" y="219"/>
                  </a:lnTo>
                  <a:lnTo>
                    <a:pt x="930" y="219"/>
                  </a:lnTo>
                  <a:lnTo>
                    <a:pt x="931" y="219"/>
                  </a:lnTo>
                  <a:lnTo>
                    <a:pt x="931" y="219"/>
                  </a:lnTo>
                  <a:lnTo>
                    <a:pt x="932" y="219"/>
                  </a:lnTo>
                  <a:lnTo>
                    <a:pt x="933" y="219"/>
                  </a:lnTo>
                  <a:lnTo>
                    <a:pt x="933" y="219"/>
                  </a:lnTo>
                  <a:lnTo>
                    <a:pt x="934" y="219"/>
                  </a:lnTo>
                  <a:lnTo>
                    <a:pt x="934" y="219"/>
                  </a:lnTo>
                  <a:lnTo>
                    <a:pt x="935" y="219"/>
                  </a:lnTo>
                  <a:lnTo>
                    <a:pt x="935" y="219"/>
                  </a:lnTo>
                  <a:lnTo>
                    <a:pt x="936" y="219"/>
                  </a:lnTo>
                  <a:lnTo>
                    <a:pt x="937" y="219"/>
                  </a:lnTo>
                  <a:lnTo>
                    <a:pt x="937" y="219"/>
                  </a:lnTo>
                  <a:lnTo>
                    <a:pt x="938" y="219"/>
                  </a:lnTo>
                  <a:lnTo>
                    <a:pt x="938" y="219"/>
                  </a:lnTo>
                  <a:lnTo>
                    <a:pt x="939" y="219"/>
                  </a:lnTo>
                  <a:lnTo>
                    <a:pt x="939" y="219"/>
                  </a:lnTo>
                  <a:lnTo>
                    <a:pt x="940" y="219"/>
                  </a:lnTo>
                  <a:lnTo>
                    <a:pt x="941" y="219"/>
                  </a:lnTo>
                  <a:lnTo>
                    <a:pt x="941" y="219"/>
                  </a:lnTo>
                  <a:lnTo>
                    <a:pt x="942" y="219"/>
                  </a:lnTo>
                  <a:lnTo>
                    <a:pt x="942" y="219"/>
                  </a:lnTo>
                  <a:lnTo>
                    <a:pt x="943" y="219"/>
                  </a:lnTo>
                  <a:lnTo>
                    <a:pt x="944" y="219"/>
                  </a:lnTo>
                  <a:lnTo>
                    <a:pt x="944" y="219"/>
                  </a:lnTo>
                  <a:lnTo>
                    <a:pt x="945" y="219"/>
                  </a:lnTo>
                  <a:lnTo>
                    <a:pt x="945" y="219"/>
                  </a:lnTo>
                  <a:lnTo>
                    <a:pt x="946" y="219"/>
                  </a:lnTo>
                  <a:lnTo>
                    <a:pt x="946" y="219"/>
                  </a:lnTo>
                  <a:lnTo>
                    <a:pt x="947" y="219"/>
                  </a:lnTo>
                  <a:lnTo>
                    <a:pt x="948" y="219"/>
                  </a:lnTo>
                  <a:lnTo>
                    <a:pt x="948" y="219"/>
                  </a:lnTo>
                  <a:lnTo>
                    <a:pt x="949" y="219"/>
                  </a:lnTo>
                  <a:lnTo>
                    <a:pt x="949" y="219"/>
                  </a:lnTo>
                  <a:lnTo>
                    <a:pt x="950" y="219"/>
                  </a:lnTo>
                  <a:lnTo>
                    <a:pt x="951" y="219"/>
                  </a:lnTo>
                  <a:lnTo>
                    <a:pt x="951" y="219"/>
                  </a:lnTo>
                  <a:lnTo>
                    <a:pt x="952" y="219"/>
                  </a:lnTo>
                  <a:lnTo>
                    <a:pt x="952" y="219"/>
                  </a:lnTo>
                  <a:lnTo>
                    <a:pt x="953" y="219"/>
                  </a:lnTo>
                  <a:lnTo>
                    <a:pt x="953" y="219"/>
                  </a:lnTo>
                  <a:lnTo>
                    <a:pt x="954" y="219"/>
                  </a:lnTo>
                  <a:lnTo>
                    <a:pt x="955" y="219"/>
                  </a:lnTo>
                  <a:lnTo>
                    <a:pt x="955" y="219"/>
                  </a:lnTo>
                  <a:lnTo>
                    <a:pt x="956" y="219"/>
                  </a:lnTo>
                  <a:lnTo>
                    <a:pt x="956" y="219"/>
                  </a:lnTo>
                  <a:lnTo>
                    <a:pt x="957" y="219"/>
                  </a:lnTo>
                  <a:lnTo>
                    <a:pt x="958" y="219"/>
                  </a:lnTo>
                  <a:lnTo>
                    <a:pt x="958" y="219"/>
                  </a:lnTo>
                  <a:lnTo>
                    <a:pt x="959" y="219"/>
                  </a:lnTo>
                  <a:lnTo>
                    <a:pt x="959" y="219"/>
                  </a:lnTo>
                  <a:lnTo>
                    <a:pt x="960" y="219"/>
                  </a:lnTo>
                  <a:lnTo>
                    <a:pt x="960" y="219"/>
                  </a:lnTo>
                  <a:lnTo>
                    <a:pt x="961" y="219"/>
                  </a:lnTo>
                  <a:lnTo>
                    <a:pt x="962" y="21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60" name="Rectangle 164"/>
            <p:cNvSpPr>
              <a:spLocks noChangeArrowheads="1"/>
            </p:cNvSpPr>
            <p:nvPr/>
          </p:nvSpPr>
          <p:spPr bwMode="auto">
            <a:xfrm>
              <a:off x="1812" y="2171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1499.3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61" name="Rectangle 165"/>
            <p:cNvSpPr>
              <a:spLocks noChangeArrowheads="1"/>
            </p:cNvSpPr>
            <p:nvPr/>
          </p:nvSpPr>
          <p:spPr bwMode="auto">
            <a:xfrm>
              <a:off x="2166" y="2225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1500.3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63" name="Rectangle 167"/>
            <p:cNvSpPr>
              <a:spLocks noChangeArrowheads="1"/>
            </p:cNvSpPr>
            <p:nvPr/>
          </p:nvSpPr>
          <p:spPr bwMode="auto">
            <a:xfrm>
              <a:off x="1578" y="2423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1498.3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64" name="Rectangle 168"/>
            <p:cNvSpPr>
              <a:spLocks noChangeArrowheads="1"/>
            </p:cNvSpPr>
            <p:nvPr/>
          </p:nvSpPr>
          <p:spPr bwMode="auto">
            <a:xfrm>
              <a:off x="2274" y="2519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1501.3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65" name="Rectangle 169"/>
            <p:cNvSpPr>
              <a:spLocks noChangeArrowheads="1"/>
            </p:cNvSpPr>
            <p:nvPr/>
          </p:nvSpPr>
          <p:spPr bwMode="auto">
            <a:xfrm>
              <a:off x="2508" y="2795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1502.3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66" name="Rectangle 170"/>
            <p:cNvSpPr>
              <a:spLocks noChangeArrowheads="1"/>
            </p:cNvSpPr>
            <p:nvPr/>
          </p:nvSpPr>
          <p:spPr bwMode="auto">
            <a:xfrm>
              <a:off x="1320" y="2933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1497.3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68" name="Rectangle 172"/>
            <p:cNvSpPr>
              <a:spLocks noChangeArrowheads="1"/>
            </p:cNvSpPr>
            <p:nvPr/>
          </p:nvSpPr>
          <p:spPr bwMode="auto">
            <a:xfrm>
              <a:off x="2766" y="3077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1503.3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70" name="Rectangle 174"/>
            <p:cNvSpPr>
              <a:spLocks noChangeArrowheads="1"/>
            </p:cNvSpPr>
            <p:nvPr/>
          </p:nvSpPr>
          <p:spPr bwMode="auto">
            <a:xfrm>
              <a:off x="2994" y="3257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1504.3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72" name="Rectangle 176"/>
            <p:cNvSpPr>
              <a:spLocks noChangeArrowheads="1"/>
            </p:cNvSpPr>
            <p:nvPr/>
          </p:nvSpPr>
          <p:spPr bwMode="auto">
            <a:xfrm>
              <a:off x="1068" y="3299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1496.2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74" name="Rectangle 178"/>
            <p:cNvSpPr>
              <a:spLocks noChangeArrowheads="1"/>
            </p:cNvSpPr>
            <p:nvPr/>
          </p:nvSpPr>
          <p:spPr bwMode="auto">
            <a:xfrm>
              <a:off x="3228" y="3383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1505.3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76" name="Rectangle 180"/>
            <p:cNvSpPr>
              <a:spLocks noChangeArrowheads="1"/>
            </p:cNvSpPr>
            <p:nvPr/>
          </p:nvSpPr>
          <p:spPr bwMode="auto">
            <a:xfrm>
              <a:off x="3549" y="3437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1506.3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78" name="Rectangle 182"/>
            <p:cNvSpPr>
              <a:spLocks noChangeArrowheads="1"/>
            </p:cNvSpPr>
            <p:nvPr/>
          </p:nvSpPr>
          <p:spPr bwMode="auto">
            <a:xfrm>
              <a:off x="804" y="3461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1495.2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9" name="Rectangle 125"/>
          <p:cNvSpPr>
            <a:spLocks noChangeArrowheads="1"/>
          </p:cNvSpPr>
          <p:nvPr/>
        </p:nvSpPr>
        <p:spPr bwMode="auto">
          <a:xfrm rot="16200000">
            <a:off x="-534925" y="4575485"/>
            <a:ext cx="1334860" cy="194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Relative Abundance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908320" y="82322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51" name="TextBox 250"/>
          <p:cNvSpPr txBox="1"/>
          <p:nvPr/>
        </p:nvSpPr>
        <p:spPr>
          <a:xfrm>
            <a:off x="899592" y="364502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403</Words>
  <Application>Microsoft Office PowerPoint</Application>
  <PresentationFormat>On-screen Show (4:3)</PresentationFormat>
  <Paragraphs>385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Tamer</dc:creator>
  <cp:lastModifiedBy>Tamer</cp:lastModifiedBy>
  <cp:revision>7</cp:revision>
  <dcterms:created xsi:type="dcterms:W3CDTF">2012-09-23T08:58:47Z</dcterms:created>
  <dcterms:modified xsi:type="dcterms:W3CDTF">2012-09-23T10:21:46Z</dcterms:modified>
</cp:coreProperties>
</file>