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064A-0E65-4953-870A-6E9A665AAD1E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27/09/2012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9C37-DA4B-46BA-BE99-FF50A685693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170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064A-0E65-4953-870A-6E9A665AAD1E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27/09/2012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9C37-DA4B-46BA-BE99-FF50A685693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18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064A-0E65-4953-870A-6E9A665AAD1E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27/09/2012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9C37-DA4B-46BA-BE99-FF50A685693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311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064A-0E65-4953-870A-6E9A665AAD1E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27/09/2012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9C37-DA4B-46BA-BE99-FF50A685693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56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064A-0E65-4953-870A-6E9A665AAD1E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27/09/2012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9C37-DA4B-46BA-BE99-FF50A685693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692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064A-0E65-4953-870A-6E9A665AAD1E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27/09/2012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9C37-DA4B-46BA-BE99-FF50A685693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662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064A-0E65-4953-870A-6E9A665AAD1E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27/09/2012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9C37-DA4B-46BA-BE99-FF50A685693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431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064A-0E65-4953-870A-6E9A665AAD1E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27/09/2012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9C37-DA4B-46BA-BE99-FF50A685693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448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064A-0E65-4953-870A-6E9A665AAD1E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27/09/2012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9C37-DA4B-46BA-BE99-FF50A685693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83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064A-0E65-4953-870A-6E9A665AAD1E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27/09/2012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9C37-DA4B-46BA-BE99-FF50A685693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829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064A-0E65-4953-870A-6E9A665AAD1E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27/09/2012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9C37-DA4B-46BA-BE99-FF50A685693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72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B064A-0E65-4953-870A-6E9A665AAD1E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27/09/2012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D9C37-DA4B-46BA-BE99-FF50A685693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15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3" name="Group 5"/>
          <p:cNvGrpSpPr>
            <a:grpSpLocks noChangeAspect="1"/>
          </p:cNvGrpSpPr>
          <p:nvPr/>
        </p:nvGrpSpPr>
        <p:grpSpPr bwMode="auto">
          <a:xfrm>
            <a:off x="71353" y="85738"/>
            <a:ext cx="8929803" cy="6772262"/>
            <a:chOff x="-1195" y="735"/>
            <a:chExt cx="6745" cy="3186"/>
          </a:xfrm>
        </p:grpSpPr>
        <p:grpSp>
          <p:nvGrpSpPr>
            <p:cNvPr id="2254" name="Group 206"/>
            <p:cNvGrpSpPr>
              <a:grpSpLocks/>
            </p:cNvGrpSpPr>
            <p:nvPr/>
          </p:nvGrpSpPr>
          <p:grpSpPr bwMode="auto">
            <a:xfrm>
              <a:off x="-798" y="3603"/>
              <a:ext cx="6348" cy="42"/>
              <a:chOff x="-798" y="3603"/>
              <a:chExt cx="6348" cy="42"/>
            </a:xfrm>
          </p:grpSpPr>
          <p:sp>
            <p:nvSpPr>
              <p:cNvPr id="2057" name="Line 9"/>
              <p:cNvSpPr>
                <a:spLocks noChangeShapeType="1"/>
              </p:cNvSpPr>
              <p:nvPr/>
            </p:nvSpPr>
            <p:spPr bwMode="auto">
              <a:xfrm>
                <a:off x="-798" y="3603"/>
                <a:ext cx="634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>
                <a:off x="-756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>
                <a:off x="-558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>
                <a:off x="-462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>
                <a:off x="-360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auto">
              <a:xfrm>
                <a:off x="-264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>
                <a:off x="-72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>
                <a:off x="30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auto">
              <a:xfrm>
                <a:off x="126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auto">
              <a:xfrm>
                <a:off x="222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auto">
              <a:xfrm>
                <a:off x="420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516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>
                <a:off x="618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auto">
              <a:xfrm>
                <a:off x="714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auto">
              <a:xfrm>
                <a:off x="912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auto">
              <a:xfrm>
                <a:off x="1008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auto">
              <a:xfrm>
                <a:off x="1104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auto">
              <a:xfrm>
                <a:off x="1206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auto">
              <a:xfrm>
                <a:off x="1398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auto">
              <a:xfrm>
                <a:off x="1500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auto">
              <a:xfrm>
                <a:off x="1596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auto">
              <a:xfrm>
                <a:off x="1692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79" name="Line 31"/>
              <p:cNvSpPr>
                <a:spLocks noChangeShapeType="1"/>
              </p:cNvSpPr>
              <p:nvPr/>
            </p:nvSpPr>
            <p:spPr bwMode="auto">
              <a:xfrm>
                <a:off x="1890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80" name="Line 32"/>
              <p:cNvSpPr>
                <a:spLocks noChangeShapeType="1"/>
              </p:cNvSpPr>
              <p:nvPr/>
            </p:nvSpPr>
            <p:spPr bwMode="auto">
              <a:xfrm>
                <a:off x="1986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81" name="Line 33"/>
              <p:cNvSpPr>
                <a:spLocks noChangeShapeType="1"/>
              </p:cNvSpPr>
              <p:nvPr/>
            </p:nvSpPr>
            <p:spPr bwMode="auto">
              <a:xfrm>
                <a:off x="2082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82" name="Line 34"/>
              <p:cNvSpPr>
                <a:spLocks noChangeShapeType="1"/>
              </p:cNvSpPr>
              <p:nvPr/>
            </p:nvSpPr>
            <p:spPr bwMode="auto">
              <a:xfrm>
                <a:off x="2184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>
                <a:off x="2376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84" name="Line 36"/>
              <p:cNvSpPr>
                <a:spLocks noChangeShapeType="1"/>
              </p:cNvSpPr>
              <p:nvPr/>
            </p:nvSpPr>
            <p:spPr bwMode="auto">
              <a:xfrm>
                <a:off x="2478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85" name="Line 37"/>
              <p:cNvSpPr>
                <a:spLocks noChangeShapeType="1"/>
              </p:cNvSpPr>
              <p:nvPr/>
            </p:nvSpPr>
            <p:spPr bwMode="auto">
              <a:xfrm>
                <a:off x="2574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86" name="Line 38"/>
              <p:cNvSpPr>
                <a:spLocks noChangeShapeType="1"/>
              </p:cNvSpPr>
              <p:nvPr/>
            </p:nvSpPr>
            <p:spPr bwMode="auto">
              <a:xfrm>
                <a:off x="2670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87" name="Line 39"/>
              <p:cNvSpPr>
                <a:spLocks noChangeShapeType="1"/>
              </p:cNvSpPr>
              <p:nvPr/>
            </p:nvSpPr>
            <p:spPr bwMode="auto">
              <a:xfrm>
                <a:off x="2868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88" name="Line 40"/>
              <p:cNvSpPr>
                <a:spLocks noChangeShapeType="1"/>
              </p:cNvSpPr>
              <p:nvPr/>
            </p:nvSpPr>
            <p:spPr bwMode="auto">
              <a:xfrm>
                <a:off x="2964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89" name="Line 41"/>
              <p:cNvSpPr>
                <a:spLocks noChangeShapeType="1"/>
              </p:cNvSpPr>
              <p:nvPr/>
            </p:nvSpPr>
            <p:spPr bwMode="auto">
              <a:xfrm>
                <a:off x="3066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90" name="Line 42"/>
              <p:cNvSpPr>
                <a:spLocks noChangeShapeType="1"/>
              </p:cNvSpPr>
              <p:nvPr/>
            </p:nvSpPr>
            <p:spPr bwMode="auto">
              <a:xfrm>
                <a:off x="3162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91" name="Line 43"/>
              <p:cNvSpPr>
                <a:spLocks noChangeShapeType="1"/>
              </p:cNvSpPr>
              <p:nvPr/>
            </p:nvSpPr>
            <p:spPr bwMode="auto">
              <a:xfrm>
                <a:off x="3360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92" name="Line 44"/>
              <p:cNvSpPr>
                <a:spLocks noChangeShapeType="1"/>
              </p:cNvSpPr>
              <p:nvPr/>
            </p:nvSpPr>
            <p:spPr bwMode="auto">
              <a:xfrm>
                <a:off x="3456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93" name="Line 45"/>
              <p:cNvSpPr>
                <a:spLocks noChangeShapeType="1"/>
              </p:cNvSpPr>
              <p:nvPr/>
            </p:nvSpPr>
            <p:spPr bwMode="auto">
              <a:xfrm>
                <a:off x="3552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94" name="Line 46"/>
              <p:cNvSpPr>
                <a:spLocks noChangeShapeType="1"/>
              </p:cNvSpPr>
              <p:nvPr/>
            </p:nvSpPr>
            <p:spPr bwMode="auto">
              <a:xfrm>
                <a:off x="3654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95" name="Line 47"/>
              <p:cNvSpPr>
                <a:spLocks noChangeShapeType="1"/>
              </p:cNvSpPr>
              <p:nvPr/>
            </p:nvSpPr>
            <p:spPr bwMode="auto">
              <a:xfrm>
                <a:off x="3846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96" name="Line 48"/>
              <p:cNvSpPr>
                <a:spLocks noChangeShapeType="1"/>
              </p:cNvSpPr>
              <p:nvPr/>
            </p:nvSpPr>
            <p:spPr bwMode="auto">
              <a:xfrm>
                <a:off x="3942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97" name="Line 49"/>
              <p:cNvSpPr>
                <a:spLocks noChangeShapeType="1"/>
              </p:cNvSpPr>
              <p:nvPr/>
            </p:nvSpPr>
            <p:spPr bwMode="auto">
              <a:xfrm>
                <a:off x="4044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98" name="Line 50"/>
              <p:cNvSpPr>
                <a:spLocks noChangeShapeType="1"/>
              </p:cNvSpPr>
              <p:nvPr/>
            </p:nvSpPr>
            <p:spPr bwMode="auto">
              <a:xfrm>
                <a:off x="4140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099" name="Line 51"/>
              <p:cNvSpPr>
                <a:spLocks noChangeShapeType="1"/>
              </p:cNvSpPr>
              <p:nvPr/>
            </p:nvSpPr>
            <p:spPr bwMode="auto">
              <a:xfrm>
                <a:off x="4338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00" name="Line 52"/>
              <p:cNvSpPr>
                <a:spLocks noChangeShapeType="1"/>
              </p:cNvSpPr>
              <p:nvPr/>
            </p:nvSpPr>
            <p:spPr bwMode="auto">
              <a:xfrm>
                <a:off x="4434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01" name="Line 53"/>
              <p:cNvSpPr>
                <a:spLocks noChangeShapeType="1"/>
              </p:cNvSpPr>
              <p:nvPr/>
            </p:nvSpPr>
            <p:spPr bwMode="auto">
              <a:xfrm>
                <a:off x="4530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02" name="Line 54"/>
              <p:cNvSpPr>
                <a:spLocks noChangeShapeType="1"/>
              </p:cNvSpPr>
              <p:nvPr/>
            </p:nvSpPr>
            <p:spPr bwMode="auto">
              <a:xfrm>
                <a:off x="4632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03" name="Line 55"/>
              <p:cNvSpPr>
                <a:spLocks noChangeShapeType="1"/>
              </p:cNvSpPr>
              <p:nvPr/>
            </p:nvSpPr>
            <p:spPr bwMode="auto">
              <a:xfrm>
                <a:off x="4824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04" name="Line 56"/>
              <p:cNvSpPr>
                <a:spLocks noChangeShapeType="1"/>
              </p:cNvSpPr>
              <p:nvPr/>
            </p:nvSpPr>
            <p:spPr bwMode="auto">
              <a:xfrm>
                <a:off x="4926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05" name="Line 57"/>
              <p:cNvSpPr>
                <a:spLocks noChangeShapeType="1"/>
              </p:cNvSpPr>
              <p:nvPr/>
            </p:nvSpPr>
            <p:spPr bwMode="auto">
              <a:xfrm>
                <a:off x="5022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06" name="Line 58"/>
              <p:cNvSpPr>
                <a:spLocks noChangeShapeType="1"/>
              </p:cNvSpPr>
              <p:nvPr/>
            </p:nvSpPr>
            <p:spPr bwMode="auto">
              <a:xfrm>
                <a:off x="5118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07" name="Line 59"/>
              <p:cNvSpPr>
                <a:spLocks noChangeShapeType="1"/>
              </p:cNvSpPr>
              <p:nvPr/>
            </p:nvSpPr>
            <p:spPr bwMode="auto">
              <a:xfrm>
                <a:off x="5316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08" name="Line 60"/>
              <p:cNvSpPr>
                <a:spLocks noChangeShapeType="1"/>
              </p:cNvSpPr>
              <p:nvPr/>
            </p:nvSpPr>
            <p:spPr bwMode="auto">
              <a:xfrm>
                <a:off x="5412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09" name="Line 61"/>
              <p:cNvSpPr>
                <a:spLocks noChangeShapeType="1"/>
              </p:cNvSpPr>
              <p:nvPr/>
            </p:nvSpPr>
            <p:spPr bwMode="auto">
              <a:xfrm>
                <a:off x="5514" y="3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10" name="Line 62"/>
              <p:cNvSpPr>
                <a:spLocks noChangeShapeType="1"/>
              </p:cNvSpPr>
              <p:nvPr/>
            </p:nvSpPr>
            <p:spPr bwMode="auto">
              <a:xfrm>
                <a:off x="-78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11" name="Line 63"/>
              <p:cNvSpPr>
                <a:spLocks noChangeShapeType="1"/>
              </p:cNvSpPr>
              <p:nvPr/>
            </p:nvSpPr>
            <p:spPr bwMode="auto">
              <a:xfrm>
                <a:off x="-73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12" name="Line 64"/>
              <p:cNvSpPr>
                <a:spLocks noChangeShapeType="1"/>
              </p:cNvSpPr>
              <p:nvPr/>
            </p:nvSpPr>
            <p:spPr bwMode="auto">
              <a:xfrm>
                <a:off x="-70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13" name="Line 65"/>
              <p:cNvSpPr>
                <a:spLocks noChangeShapeType="1"/>
              </p:cNvSpPr>
              <p:nvPr/>
            </p:nvSpPr>
            <p:spPr bwMode="auto">
              <a:xfrm>
                <a:off x="-68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14" name="Line 66"/>
              <p:cNvSpPr>
                <a:spLocks noChangeShapeType="1"/>
              </p:cNvSpPr>
              <p:nvPr/>
            </p:nvSpPr>
            <p:spPr bwMode="auto">
              <a:xfrm>
                <a:off x="-63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15" name="Line 67"/>
              <p:cNvSpPr>
                <a:spLocks noChangeShapeType="1"/>
              </p:cNvSpPr>
              <p:nvPr/>
            </p:nvSpPr>
            <p:spPr bwMode="auto">
              <a:xfrm>
                <a:off x="-60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-58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17" name="Line 69"/>
              <p:cNvSpPr>
                <a:spLocks noChangeShapeType="1"/>
              </p:cNvSpPr>
              <p:nvPr/>
            </p:nvSpPr>
            <p:spPr bwMode="auto">
              <a:xfrm>
                <a:off x="-53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18" name="Line 70"/>
              <p:cNvSpPr>
                <a:spLocks noChangeShapeType="1"/>
              </p:cNvSpPr>
              <p:nvPr/>
            </p:nvSpPr>
            <p:spPr bwMode="auto">
              <a:xfrm>
                <a:off x="-51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19" name="Line 71"/>
              <p:cNvSpPr>
                <a:spLocks noChangeShapeType="1"/>
              </p:cNvSpPr>
              <p:nvPr/>
            </p:nvSpPr>
            <p:spPr bwMode="auto">
              <a:xfrm>
                <a:off x="-48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20" name="Line 72"/>
              <p:cNvSpPr>
                <a:spLocks noChangeShapeType="1"/>
              </p:cNvSpPr>
              <p:nvPr/>
            </p:nvSpPr>
            <p:spPr bwMode="auto">
              <a:xfrm>
                <a:off x="-43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21" name="Line 73"/>
              <p:cNvSpPr>
                <a:spLocks noChangeShapeType="1"/>
              </p:cNvSpPr>
              <p:nvPr/>
            </p:nvSpPr>
            <p:spPr bwMode="auto">
              <a:xfrm>
                <a:off x="-41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22" name="Line 74"/>
              <p:cNvSpPr>
                <a:spLocks noChangeShapeType="1"/>
              </p:cNvSpPr>
              <p:nvPr/>
            </p:nvSpPr>
            <p:spPr bwMode="auto">
              <a:xfrm>
                <a:off x="-39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23" name="Line 75"/>
              <p:cNvSpPr>
                <a:spLocks noChangeShapeType="1"/>
              </p:cNvSpPr>
              <p:nvPr/>
            </p:nvSpPr>
            <p:spPr bwMode="auto">
              <a:xfrm>
                <a:off x="-33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24" name="Line 76"/>
              <p:cNvSpPr>
                <a:spLocks noChangeShapeType="1"/>
              </p:cNvSpPr>
              <p:nvPr/>
            </p:nvSpPr>
            <p:spPr bwMode="auto">
              <a:xfrm>
                <a:off x="-31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25" name="Line 77"/>
              <p:cNvSpPr>
                <a:spLocks noChangeShapeType="1"/>
              </p:cNvSpPr>
              <p:nvPr/>
            </p:nvSpPr>
            <p:spPr bwMode="auto">
              <a:xfrm>
                <a:off x="-28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26" name="Line 78"/>
              <p:cNvSpPr>
                <a:spLocks noChangeShapeType="1"/>
              </p:cNvSpPr>
              <p:nvPr/>
            </p:nvSpPr>
            <p:spPr bwMode="auto">
              <a:xfrm>
                <a:off x="-24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27" name="Line 79"/>
              <p:cNvSpPr>
                <a:spLocks noChangeShapeType="1"/>
              </p:cNvSpPr>
              <p:nvPr/>
            </p:nvSpPr>
            <p:spPr bwMode="auto">
              <a:xfrm>
                <a:off x="-21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28" name="Line 80"/>
              <p:cNvSpPr>
                <a:spLocks noChangeShapeType="1"/>
              </p:cNvSpPr>
              <p:nvPr/>
            </p:nvSpPr>
            <p:spPr bwMode="auto">
              <a:xfrm>
                <a:off x="-19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29" name="Line 81"/>
              <p:cNvSpPr>
                <a:spLocks noChangeShapeType="1"/>
              </p:cNvSpPr>
              <p:nvPr/>
            </p:nvSpPr>
            <p:spPr bwMode="auto">
              <a:xfrm>
                <a:off x="-14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30" name="Line 82"/>
              <p:cNvSpPr>
                <a:spLocks noChangeShapeType="1"/>
              </p:cNvSpPr>
              <p:nvPr/>
            </p:nvSpPr>
            <p:spPr bwMode="auto">
              <a:xfrm>
                <a:off x="-12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31" name="Line 83"/>
              <p:cNvSpPr>
                <a:spLocks noChangeShapeType="1"/>
              </p:cNvSpPr>
              <p:nvPr/>
            </p:nvSpPr>
            <p:spPr bwMode="auto">
              <a:xfrm>
                <a:off x="-9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32" name="Line 84"/>
              <p:cNvSpPr>
                <a:spLocks noChangeShapeType="1"/>
              </p:cNvSpPr>
              <p:nvPr/>
            </p:nvSpPr>
            <p:spPr bwMode="auto">
              <a:xfrm>
                <a:off x="-4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33" name="Line 85"/>
              <p:cNvSpPr>
                <a:spLocks noChangeShapeType="1"/>
              </p:cNvSpPr>
              <p:nvPr/>
            </p:nvSpPr>
            <p:spPr bwMode="auto">
              <a:xfrm>
                <a:off x="-1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34" name="Line 86"/>
              <p:cNvSpPr>
                <a:spLocks noChangeShapeType="1"/>
              </p:cNvSpPr>
              <p:nvPr/>
            </p:nvSpPr>
            <p:spPr bwMode="auto">
              <a:xfrm>
                <a:off x="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35" name="Line 87"/>
              <p:cNvSpPr>
                <a:spLocks noChangeShapeType="1"/>
              </p:cNvSpPr>
              <p:nvPr/>
            </p:nvSpPr>
            <p:spPr bwMode="auto">
              <a:xfrm>
                <a:off x="5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36" name="Line 88"/>
              <p:cNvSpPr>
                <a:spLocks noChangeShapeType="1"/>
              </p:cNvSpPr>
              <p:nvPr/>
            </p:nvSpPr>
            <p:spPr bwMode="auto">
              <a:xfrm>
                <a:off x="7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37" name="Line 89"/>
              <p:cNvSpPr>
                <a:spLocks noChangeShapeType="1"/>
              </p:cNvSpPr>
              <p:nvPr/>
            </p:nvSpPr>
            <p:spPr bwMode="auto">
              <a:xfrm>
                <a:off x="10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38" name="Line 90"/>
              <p:cNvSpPr>
                <a:spLocks noChangeShapeType="1"/>
              </p:cNvSpPr>
              <p:nvPr/>
            </p:nvSpPr>
            <p:spPr bwMode="auto">
              <a:xfrm>
                <a:off x="15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39" name="Line 91"/>
              <p:cNvSpPr>
                <a:spLocks noChangeShapeType="1"/>
              </p:cNvSpPr>
              <p:nvPr/>
            </p:nvSpPr>
            <p:spPr bwMode="auto">
              <a:xfrm>
                <a:off x="17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40" name="Line 92"/>
              <p:cNvSpPr>
                <a:spLocks noChangeShapeType="1"/>
              </p:cNvSpPr>
              <p:nvPr/>
            </p:nvSpPr>
            <p:spPr bwMode="auto">
              <a:xfrm>
                <a:off x="19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41" name="Line 93"/>
              <p:cNvSpPr>
                <a:spLocks noChangeShapeType="1"/>
              </p:cNvSpPr>
              <p:nvPr/>
            </p:nvSpPr>
            <p:spPr bwMode="auto">
              <a:xfrm>
                <a:off x="24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42" name="Line 94"/>
              <p:cNvSpPr>
                <a:spLocks noChangeShapeType="1"/>
              </p:cNvSpPr>
              <p:nvPr/>
            </p:nvSpPr>
            <p:spPr bwMode="auto">
              <a:xfrm>
                <a:off x="27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43" name="Line 95"/>
              <p:cNvSpPr>
                <a:spLocks noChangeShapeType="1"/>
              </p:cNvSpPr>
              <p:nvPr/>
            </p:nvSpPr>
            <p:spPr bwMode="auto">
              <a:xfrm>
                <a:off x="30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44" name="Line 96"/>
              <p:cNvSpPr>
                <a:spLocks noChangeShapeType="1"/>
              </p:cNvSpPr>
              <p:nvPr/>
            </p:nvSpPr>
            <p:spPr bwMode="auto">
              <a:xfrm>
                <a:off x="34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45" name="Line 97"/>
              <p:cNvSpPr>
                <a:spLocks noChangeShapeType="1"/>
              </p:cNvSpPr>
              <p:nvPr/>
            </p:nvSpPr>
            <p:spPr bwMode="auto">
              <a:xfrm>
                <a:off x="37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46" name="Line 98"/>
              <p:cNvSpPr>
                <a:spLocks noChangeShapeType="1"/>
              </p:cNvSpPr>
              <p:nvPr/>
            </p:nvSpPr>
            <p:spPr bwMode="auto">
              <a:xfrm>
                <a:off x="39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47" name="Line 99"/>
              <p:cNvSpPr>
                <a:spLocks noChangeShapeType="1"/>
              </p:cNvSpPr>
              <p:nvPr/>
            </p:nvSpPr>
            <p:spPr bwMode="auto">
              <a:xfrm>
                <a:off x="44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48" name="Line 100"/>
              <p:cNvSpPr>
                <a:spLocks noChangeShapeType="1"/>
              </p:cNvSpPr>
              <p:nvPr/>
            </p:nvSpPr>
            <p:spPr bwMode="auto">
              <a:xfrm>
                <a:off x="46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49" name="Line 101"/>
              <p:cNvSpPr>
                <a:spLocks noChangeShapeType="1"/>
              </p:cNvSpPr>
              <p:nvPr/>
            </p:nvSpPr>
            <p:spPr bwMode="auto">
              <a:xfrm>
                <a:off x="49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50" name="Line 102"/>
              <p:cNvSpPr>
                <a:spLocks noChangeShapeType="1"/>
              </p:cNvSpPr>
              <p:nvPr/>
            </p:nvSpPr>
            <p:spPr bwMode="auto">
              <a:xfrm>
                <a:off x="54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51" name="Line 103"/>
              <p:cNvSpPr>
                <a:spLocks noChangeShapeType="1"/>
              </p:cNvSpPr>
              <p:nvPr/>
            </p:nvSpPr>
            <p:spPr bwMode="auto">
              <a:xfrm>
                <a:off x="57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52" name="Line 104"/>
              <p:cNvSpPr>
                <a:spLocks noChangeShapeType="1"/>
              </p:cNvSpPr>
              <p:nvPr/>
            </p:nvSpPr>
            <p:spPr bwMode="auto">
              <a:xfrm>
                <a:off x="59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53" name="Line 105"/>
              <p:cNvSpPr>
                <a:spLocks noChangeShapeType="1"/>
              </p:cNvSpPr>
              <p:nvPr/>
            </p:nvSpPr>
            <p:spPr bwMode="auto">
              <a:xfrm>
                <a:off x="64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54" name="Line 106"/>
              <p:cNvSpPr>
                <a:spLocks noChangeShapeType="1"/>
              </p:cNvSpPr>
              <p:nvPr/>
            </p:nvSpPr>
            <p:spPr bwMode="auto">
              <a:xfrm>
                <a:off x="66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55" name="Line 107"/>
              <p:cNvSpPr>
                <a:spLocks noChangeShapeType="1"/>
              </p:cNvSpPr>
              <p:nvPr/>
            </p:nvSpPr>
            <p:spPr bwMode="auto">
              <a:xfrm>
                <a:off x="69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56" name="Line 108"/>
              <p:cNvSpPr>
                <a:spLocks noChangeShapeType="1"/>
              </p:cNvSpPr>
              <p:nvPr/>
            </p:nvSpPr>
            <p:spPr bwMode="auto">
              <a:xfrm>
                <a:off x="73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57" name="Line 109"/>
              <p:cNvSpPr>
                <a:spLocks noChangeShapeType="1"/>
              </p:cNvSpPr>
              <p:nvPr/>
            </p:nvSpPr>
            <p:spPr bwMode="auto">
              <a:xfrm>
                <a:off x="76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58" name="Line 110"/>
              <p:cNvSpPr>
                <a:spLocks noChangeShapeType="1"/>
              </p:cNvSpPr>
              <p:nvPr/>
            </p:nvSpPr>
            <p:spPr bwMode="auto">
              <a:xfrm>
                <a:off x="78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59" name="Line 111"/>
              <p:cNvSpPr>
                <a:spLocks noChangeShapeType="1"/>
              </p:cNvSpPr>
              <p:nvPr/>
            </p:nvSpPr>
            <p:spPr bwMode="auto">
              <a:xfrm>
                <a:off x="83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60" name="Line 112"/>
              <p:cNvSpPr>
                <a:spLocks noChangeShapeType="1"/>
              </p:cNvSpPr>
              <p:nvPr/>
            </p:nvSpPr>
            <p:spPr bwMode="auto">
              <a:xfrm>
                <a:off x="85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61" name="Line 113"/>
              <p:cNvSpPr>
                <a:spLocks noChangeShapeType="1"/>
              </p:cNvSpPr>
              <p:nvPr/>
            </p:nvSpPr>
            <p:spPr bwMode="auto">
              <a:xfrm>
                <a:off x="88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62" name="Line 114"/>
              <p:cNvSpPr>
                <a:spLocks noChangeShapeType="1"/>
              </p:cNvSpPr>
              <p:nvPr/>
            </p:nvSpPr>
            <p:spPr bwMode="auto">
              <a:xfrm>
                <a:off x="93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63" name="Line 115"/>
              <p:cNvSpPr>
                <a:spLocks noChangeShapeType="1"/>
              </p:cNvSpPr>
              <p:nvPr/>
            </p:nvSpPr>
            <p:spPr bwMode="auto">
              <a:xfrm>
                <a:off x="96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64" name="Line 116"/>
              <p:cNvSpPr>
                <a:spLocks noChangeShapeType="1"/>
              </p:cNvSpPr>
              <p:nvPr/>
            </p:nvSpPr>
            <p:spPr bwMode="auto">
              <a:xfrm>
                <a:off x="98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65" name="Line 117"/>
              <p:cNvSpPr>
                <a:spLocks noChangeShapeType="1"/>
              </p:cNvSpPr>
              <p:nvPr/>
            </p:nvSpPr>
            <p:spPr bwMode="auto">
              <a:xfrm>
                <a:off x="103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66" name="Line 118"/>
              <p:cNvSpPr>
                <a:spLocks noChangeShapeType="1"/>
              </p:cNvSpPr>
              <p:nvPr/>
            </p:nvSpPr>
            <p:spPr bwMode="auto">
              <a:xfrm>
                <a:off x="105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67" name="Line 119"/>
              <p:cNvSpPr>
                <a:spLocks noChangeShapeType="1"/>
              </p:cNvSpPr>
              <p:nvPr/>
            </p:nvSpPr>
            <p:spPr bwMode="auto">
              <a:xfrm>
                <a:off x="108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68" name="Line 120"/>
              <p:cNvSpPr>
                <a:spLocks noChangeShapeType="1"/>
              </p:cNvSpPr>
              <p:nvPr/>
            </p:nvSpPr>
            <p:spPr bwMode="auto">
              <a:xfrm>
                <a:off x="112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69" name="Line 121"/>
              <p:cNvSpPr>
                <a:spLocks noChangeShapeType="1"/>
              </p:cNvSpPr>
              <p:nvPr/>
            </p:nvSpPr>
            <p:spPr bwMode="auto">
              <a:xfrm>
                <a:off x="115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70" name="Line 122"/>
              <p:cNvSpPr>
                <a:spLocks noChangeShapeType="1"/>
              </p:cNvSpPr>
              <p:nvPr/>
            </p:nvSpPr>
            <p:spPr bwMode="auto">
              <a:xfrm>
                <a:off x="118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71" name="Line 123"/>
              <p:cNvSpPr>
                <a:spLocks noChangeShapeType="1"/>
              </p:cNvSpPr>
              <p:nvPr/>
            </p:nvSpPr>
            <p:spPr bwMode="auto">
              <a:xfrm>
                <a:off x="123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72" name="Line 124"/>
              <p:cNvSpPr>
                <a:spLocks noChangeShapeType="1"/>
              </p:cNvSpPr>
              <p:nvPr/>
            </p:nvSpPr>
            <p:spPr bwMode="auto">
              <a:xfrm>
                <a:off x="125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73" name="Line 125"/>
              <p:cNvSpPr>
                <a:spLocks noChangeShapeType="1"/>
              </p:cNvSpPr>
              <p:nvPr/>
            </p:nvSpPr>
            <p:spPr bwMode="auto">
              <a:xfrm>
                <a:off x="127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74" name="Line 126"/>
              <p:cNvSpPr>
                <a:spLocks noChangeShapeType="1"/>
              </p:cNvSpPr>
              <p:nvPr/>
            </p:nvSpPr>
            <p:spPr bwMode="auto">
              <a:xfrm>
                <a:off x="132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75" name="Line 127"/>
              <p:cNvSpPr>
                <a:spLocks noChangeShapeType="1"/>
              </p:cNvSpPr>
              <p:nvPr/>
            </p:nvSpPr>
            <p:spPr bwMode="auto">
              <a:xfrm>
                <a:off x="135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76" name="Line 128"/>
              <p:cNvSpPr>
                <a:spLocks noChangeShapeType="1"/>
              </p:cNvSpPr>
              <p:nvPr/>
            </p:nvSpPr>
            <p:spPr bwMode="auto">
              <a:xfrm>
                <a:off x="137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77" name="Line 129"/>
              <p:cNvSpPr>
                <a:spLocks noChangeShapeType="1"/>
              </p:cNvSpPr>
              <p:nvPr/>
            </p:nvSpPr>
            <p:spPr bwMode="auto">
              <a:xfrm>
                <a:off x="142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78" name="Line 130"/>
              <p:cNvSpPr>
                <a:spLocks noChangeShapeType="1"/>
              </p:cNvSpPr>
              <p:nvPr/>
            </p:nvSpPr>
            <p:spPr bwMode="auto">
              <a:xfrm>
                <a:off x="144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79" name="Line 131"/>
              <p:cNvSpPr>
                <a:spLocks noChangeShapeType="1"/>
              </p:cNvSpPr>
              <p:nvPr/>
            </p:nvSpPr>
            <p:spPr bwMode="auto">
              <a:xfrm>
                <a:off x="147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80" name="Line 132"/>
              <p:cNvSpPr>
                <a:spLocks noChangeShapeType="1"/>
              </p:cNvSpPr>
              <p:nvPr/>
            </p:nvSpPr>
            <p:spPr bwMode="auto">
              <a:xfrm>
                <a:off x="152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81" name="Line 133"/>
              <p:cNvSpPr>
                <a:spLocks noChangeShapeType="1"/>
              </p:cNvSpPr>
              <p:nvPr/>
            </p:nvSpPr>
            <p:spPr bwMode="auto">
              <a:xfrm>
                <a:off x="154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82" name="Line 134"/>
              <p:cNvSpPr>
                <a:spLocks noChangeShapeType="1"/>
              </p:cNvSpPr>
              <p:nvPr/>
            </p:nvSpPr>
            <p:spPr bwMode="auto">
              <a:xfrm>
                <a:off x="157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83" name="Line 135"/>
              <p:cNvSpPr>
                <a:spLocks noChangeShapeType="1"/>
              </p:cNvSpPr>
              <p:nvPr/>
            </p:nvSpPr>
            <p:spPr bwMode="auto">
              <a:xfrm>
                <a:off x="162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84" name="Line 136"/>
              <p:cNvSpPr>
                <a:spLocks noChangeShapeType="1"/>
              </p:cNvSpPr>
              <p:nvPr/>
            </p:nvSpPr>
            <p:spPr bwMode="auto">
              <a:xfrm>
                <a:off x="164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85" name="Line 137"/>
              <p:cNvSpPr>
                <a:spLocks noChangeShapeType="1"/>
              </p:cNvSpPr>
              <p:nvPr/>
            </p:nvSpPr>
            <p:spPr bwMode="auto">
              <a:xfrm>
                <a:off x="166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86" name="Line 138"/>
              <p:cNvSpPr>
                <a:spLocks noChangeShapeType="1"/>
              </p:cNvSpPr>
              <p:nvPr/>
            </p:nvSpPr>
            <p:spPr bwMode="auto">
              <a:xfrm>
                <a:off x="171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87" name="Line 139"/>
              <p:cNvSpPr>
                <a:spLocks noChangeShapeType="1"/>
              </p:cNvSpPr>
              <p:nvPr/>
            </p:nvSpPr>
            <p:spPr bwMode="auto">
              <a:xfrm>
                <a:off x="174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88" name="Line 140"/>
              <p:cNvSpPr>
                <a:spLocks noChangeShapeType="1"/>
              </p:cNvSpPr>
              <p:nvPr/>
            </p:nvSpPr>
            <p:spPr bwMode="auto">
              <a:xfrm>
                <a:off x="176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89" name="Line 141"/>
              <p:cNvSpPr>
                <a:spLocks noChangeShapeType="1"/>
              </p:cNvSpPr>
              <p:nvPr/>
            </p:nvSpPr>
            <p:spPr bwMode="auto">
              <a:xfrm>
                <a:off x="181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90" name="Line 142"/>
              <p:cNvSpPr>
                <a:spLocks noChangeShapeType="1"/>
              </p:cNvSpPr>
              <p:nvPr/>
            </p:nvSpPr>
            <p:spPr bwMode="auto">
              <a:xfrm>
                <a:off x="184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91" name="Line 143"/>
              <p:cNvSpPr>
                <a:spLocks noChangeShapeType="1"/>
              </p:cNvSpPr>
              <p:nvPr/>
            </p:nvSpPr>
            <p:spPr bwMode="auto">
              <a:xfrm>
                <a:off x="186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92" name="Line 144"/>
              <p:cNvSpPr>
                <a:spLocks noChangeShapeType="1"/>
              </p:cNvSpPr>
              <p:nvPr/>
            </p:nvSpPr>
            <p:spPr bwMode="auto">
              <a:xfrm>
                <a:off x="191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93" name="Line 145"/>
              <p:cNvSpPr>
                <a:spLocks noChangeShapeType="1"/>
              </p:cNvSpPr>
              <p:nvPr/>
            </p:nvSpPr>
            <p:spPr bwMode="auto">
              <a:xfrm>
                <a:off x="193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94" name="Line 146"/>
              <p:cNvSpPr>
                <a:spLocks noChangeShapeType="1"/>
              </p:cNvSpPr>
              <p:nvPr/>
            </p:nvSpPr>
            <p:spPr bwMode="auto">
              <a:xfrm>
                <a:off x="196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95" name="Line 147"/>
              <p:cNvSpPr>
                <a:spLocks noChangeShapeType="1"/>
              </p:cNvSpPr>
              <p:nvPr/>
            </p:nvSpPr>
            <p:spPr bwMode="auto">
              <a:xfrm>
                <a:off x="201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96" name="Line 148"/>
              <p:cNvSpPr>
                <a:spLocks noChangeShapeType="1"/>
              </p:cNvSpPr>
              <p:nvPr/>
            </p:nvSpPr>
            <p:spPr bwMode="auto">
              <a:xfrm>
                <a:off x="203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97" name="Line 149"/>
              <p:cNvSpPr>
                <a:spLocks noChangeShapeType="1"/>
              </p:cNvSpPr>
              <p:nvPr/>
            </p:nvSpPr>
            <p:spPr bwMode="auto">
              <a:xfrm>
                <a:off x="205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98" name="Line 150"/>
              <p:cNvSpPr>
                <a:spLocks noChangeShapeType="1"/>
              </p:cNvSpPr>
              <p:nvPr/>
            </p:nvSpPr>
            <p:spPr bwMode="auto">
              <a:xfrm>
                <a:off x="211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199" name="Line 151"/>
              <p:cNvSpPr>
                <a:spLocks noChangeShapeType="1"/>
              </p:cNvSpPr>
              <p:nvPr/>
            </p:nvSpPr>
            <p:spPr bwMode="auto">
              <a:xfrm>
                <a:off x="213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00" name="Line 152"/>
              <p:cNvSpPr>
                <a:spLocks noChangeShapeType="1"/>
              </p:cNvSpPr>
              <p:nvPr/>
            </p:nvSpPr>
            <p:spPr bwMode="auto">
              <a:xfrm>
                <a:off x="216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01" name="Line 153"/>
              <p:cNvSpPr>
                <a:spLocks noChangeShapeType="1"/>
              </p:cNvSpPr>
              <p:nvPr/>
            </p:nvSpPr>
            <p:spPr bwMode="auto">
              <a:xfrm>
                <a:off x="220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02" name="Line 154"/>
              <p:cNvSpPr>
                <a:spLocks noChangeShapeType="1"/>
              </p:cNvSpPr>
              <p:nvPr/>
            </p:nvSpPr>
            <p:spPr bwMode="auto">
              <a:xfrm>
                <a:off x="223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03" name="Line 155"/>
              <p:cNvSpPr>
                <a:spLocks noChangeShapeType="1"/>
              </p:cNvSpPr>
              <p:nvPr/>
            </p:nvSpPr>
            <p:spPr bwMode="auto">
              <a:xfrm>
                <a:off x="225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04" name="Line 156"/>
              <p:cNvSpPr>
                <a:spLocks noChangeShapeType="1"/>
              </p:cNvSpPr>
              <p:nvPr/>
            </p:nvSpPr>
            <p:spPr bwMode="auto">
              <a:xfrm>
                <a:off x="230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05" name="Line 157"/>
              <p:cNvSpPr>
                <a:spLocks noChangeShapeType="1"/>
              </p:cNvSpPr>
              <p:nvPr/>
            </p:nvSpPr>
            <p:spPr bwMode="auto">
              <a:xfrm>
                <a:off x="232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06" name="Line 158"/>
              <p:cNvSpPr>
                <a:spLocks noChangeShapeType="1"/>
              </p:cNvSpPr>
              <p:nvPr/>
            </p:nvSpPr>
            <p:spPr bwMode="auto">
              <a:xfrm>
                <a:off x="235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07" name="Line 159"/>
              <p:cNvSpPr>
                <a:spLocks noChangeShapeType="1"/>
              </p:cNvSpPr>
              <p:nvPr/>
            </p:nvSpPr>
            <p:spPr bwMode="auto">
              <a:xfrm>
                <a:off x="240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08" name="Line 160"/>
              <p:cNvSpPr>
                <a:spLocks noChangeShapeType="1"/>
              </p:cNvSpPr>
              <p:nvPr/>
            </p:nvSpPr>
            <p:spPr bwMode="auto">
              <a:xfrm>
                <a:off x="243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09" name="Line 161"/>
              <p:cNvSpPr>
                <a:spLocks noChangeShapeType="1"/>
              </p:cNvSpPr>
              <p:nvPr/>
            </p:nvSpPr>
            <p:spPr bwMode="auto">
              <a:xfrm>
                <a:off x="245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10" name="Line 162"/>
              <p:cNvSpPr>
                <a:spLocks noChangeShapeType="1"/>
              </p:cNvSpPr>
              <p:nvPr/>
            </p:nvSpPr>
            <p:spPr bwMode="auto">
              <a:xfrm>
                <a:off x="250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11" name="Line 163"/>
              <p:cNvSpPr>
                <a:spLocks noChangeShapeType="1"/>
              </p:cNvSpPr>
              <p:nvPr/>
            </p:nvSpPr>
            <p:spPr bwMode="auto">
              <a:xfrm>
                <a:off x="252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12" name="Line 164"/>
              <p:cNvSpPr>
                <a:spLocks noChangeShapeType="1"/>
              </p:cNvSpPr>
              <p:nvPr/>
            </p:nvSpPr>
            <p:spPr bwMode="auto">
              <a:xfrm>
                <a:off x="255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13" name="Line 165"/>
              <p:cNvSpPr>
                <a:spLocks noChangeShapeType="1"/>
              </p:cNvSpPr>
              <p:nvPr/>
            </p:nvSpPr>
            <p:spPr bwMode="auto">
              <a:xfrm>
                <a:off x="259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14" name="Line 166"/>
              <p:cNvSpPr>
                <a:spLocks noChangeShapeType="1"/>
              </p:cNvSpPr>
              <p:nvPr/>
            </p:nvSpPr>
            <p:spPr bwMode="auto">
              <a:xfrm>
                <a:off x="262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15" name="Line 167"/>
              <p:cNvSpPr>
                <a:spLocks noChangeShapeType="1"/>
              </p:cNvSpPr>
              <p:nvPr/>
            </p:nvSpPr>
            <p:spPr bwMode="auto">
              <a:xfrm>
                <a:off x="264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16" name="Line 168"/>
              <p:cNvSpPr>
                <a:spLocks noChangeShapeType="1"/>
              </p:cNvSpPr>
              <p:nvPr/>
            </p:nvSpPr>
            <p:spPr bwMode="auto">
              <a:xfrm>
                <a:off x="269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17" name="Line 169"/>
              <p:cNvSpPr>
                <a:spLocks noChangeShapeType="1"/>
              </p:cNvSpPr>
              <p:nvPr/>
            </p:nvSpPr>
            <p:spPr bwMode="auto">
              <a:xfrm>
                <a:off x="271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18" name="Line 170"/>
              <p:cNvSpPr>
                <a:spLocks noChangeShapeType="1"/>
              </p:cNvSpPr>
              <p:nvPr/>
            </p:nvSpPr>
            <p:spPr bwMode="auto">
              <a:xfrm>
                <a:off x="274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19" name="Line 171"/>
              <p:cNvSpPr>
                <a:spLocks noChangeShapeType="1"/>
              </p:cNvSpPr>
              <p:nvPr/>
            </p:nvSpPr>
            <p:spPr bwMode="auto">
              <a:xfrm>
                <a:off x="279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20" name="Line 172"/>
              <p:cNvSpPr>
                <a:spLocks noChangeShapeType="1"/>
              </p:cNvSpPr>
              <p:nvPr/>
            </p:nvSpPr>
            <p:spPr bwMode="auto">
              <a:xfrm>
                <a:off x="282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21" name="Line 173"/>
              <p:cNvSpPr>
                <a:spLocks noChangeShapeType="1"/>
              </p:cNvSpPr>
              <p:nvPr/>
            </p:nvSpPr>
            <p:spPr bwMode="auto">
              <a:xfrm>
                <a:off x="284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22" name="Line 174"/>
              <p:cNvSpPr>
                <a:spLocks noChangeShapeType="1"/>
              </p:cNvSpPr>
              <p:nvPr/>
            </p:nvSpPr>
            <p:spPr bwMode="auto">
              <a:xfrm>
                <a:off x="289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23" name="Line 175"/>
              <p:cNvSpPr>
                <a:spLocks noChangeShapeType="1"/>
              </p:cNvSpPr>
              <p:nvPr/>
            </p:nvSpPr>
            <p:spPr bwMode="auto">
              <a:xfrm>
                <a:off x="291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24" name="Line 176"/>
              <p:cNvSpPr>
                <a:spLocks noChangeShapeType="1"/>
              </p:cNvSpPr>
              <p:nvPr/>
            </p:nvSpPr>
            <p:spPr bwMode="auto">
              <a:xfrm>
                <a:off x="294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25" name="Line 177"/>
              <p:cNvSpPr>
                <a:spLocks noChangeShapeType="1"/>
              </p:cNvSpPr>
              <p:nvPr/>
            </p:nvSpPr>
            <p:spPr bwMode="auto">
              <a:xfrm>
                <a:off x="298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26" name="Line 178"/>
              <p:cNvSpPr>
                <a:spLocks noChangeShapeType="1"/>
              </p:cNvSpPr>
              <p:nvPr/>
            </p:nvSpPr>
            <p:spPr bwMode="auto">
              <a:xfrm>
                <a:off x="301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27" name="Line 179"/>
              <p:cNvSpPr>
                <a:spLocks noChangeShapeType="1"/>
              </p:cNvSpPr>
              <p:nvPr/>
            </p:nvSpPr>
            <p:spPr bwMode="auto">
              <a:xfrm>
                <a:off x="304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28" name="Line 180"/>
              <p:cNvSpPr>
                <a:spLocks noChangeShapeType="1"/>
              </p:cNvSpPr>
              <p:nvPr/>
            </p:nvSpPr>
            <p:spPr bwMode="auto">
              <a:xfrm>
                <a:off x="309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29" name="Line 181"/>
              <p:cNvSpPr>
                <a:spLocks noChangeShapeType="1"/>
              </p:cNvSpPr>
              <p:nvPr/>
            </p:nvSpPr>
            <p:spPr bwMode="auto">
              <a:xfrm>
                <a:off x="311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30" name="Line 182"/>
              <p:cNvSpPr>
                <a:spLocks noChangeShapeType="1"/>
              </p:cNvSpPr>
              <p:nvPr/>
            </p:nvSpPr>
            <p:spPr bwMode="auto">
              <a:xfrm>
                <a:off x="313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31" name="Line 183"/>
              <p:cNvSpPr>
                <a:spLocks noChangeShapeType="1"/>
              </p:cNvSpPr>
              <p:nvPr/>
            </p:nvSpPr>
            <p:spPr bwMode="auto">
              <a:xfrm>
                <a:off x="318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32" name="Line 184"/>
              <p:cNvSpPr>
                <a:spLocks noChangeShapeType="1"/>
              </p:cNvSpPr>
              <p:nvPr/>
            </p:nvSpPr>
            <p:spPr bwMode="auto">
              <a:xfrm>
                <a:off x="321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33" name="Line 185"/>
              <p:cNvSpPr>
                <a:spLocks noChangeShapeType="1"/>
              </p:cNvSpPr>
              <p:nvPr/>
            </p:nvSpPr>
            <p:spPr bwMode="auto">
              <a:xfrm>
                <a:off x="323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34" name="Line 186"/>
              <p:cNvSpPr>
                <a:spLocks noChangeShapeType="1"/>
              </p:cNvSpPr>
              <p:nvPr/>
            </p:nvSpPr>
            <p:spPr bwMode="auto">
              <a:xfrm>
                <a:off x="328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35" name="Line 187"/>
              <p:cNvSpPr>
                <a:spLocks noChangeShapeType="1"/>
              </p:cNvSpPr>
              <p:nvPr/>
            </p:nvSpPr>
            <p:spPr bwMode="auto">
              <a:xfrm>
                <a:off x="330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36" name="Line 188"/>
              <p:cNvSpPr>
                <a:spLocks noChangeShapeType="1"/>
              </p:cNvSpPr>
              <p:nvPr/>
            </p:nvSpPr>
            <p:spPr bwMode="auto">
              <a:xfrm>
                <a:off x="333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37" name="Line 189"/>
              <p:cNvSpPr>
                <a:spLocks noChangeShapeType="1"/>
              </p:cNvSpPr>
              <p:nvPr/>
            </p:nvSpPr>
            <p:spPr bwMode="auto">
              <a:xfrm>
                <a:off x="338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38" name="Line 190"/>
              <p:cNvSpPr>
                <a:spLocks noChangeShapeType="1"/>
              </p:cNvSpPr>
              <p:nvPr/>
            </p:nvSpPr>
            <p:spPr bwMode="auto">
              <a:xfrm>
                <a:off x="340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39" name="Line 191"/>
              <p:cNvSpPr>
                <a:spLocks noChangeShapeType="1"/>
              </p:cNvSpPr>
              <p:nvPr/>
            </p:nvSpPr>
            <p:spPr bwMode="auto">
              <a:xfrm>
                <a:off x="343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40" name="Line 192"/>
              <p:cNvSpPr>
                <a:spLocks noChangeShapeType="1"/>
              </p:cNvSpPr>
              <p:nvPr/>
            </p:nvSpPr>
            <p:spPr bwMode="auto">
              <a:xfrm>
                <a:off x="348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41" name="Line 193"/>
              <p:cNvSpPr>
                <a:spLocks noChangeShapeType="1"/>
              </p:cNvSpPr>
              <p:nvPr/>
            </p:nvSpPr>
            <p:spPr bwMode="auto">
              <a:xfrm>
                <a:off x="350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42" name="Line 194"/>
              <p:cNvSpPr>
                <a:spLocks noChangeShapeType="1"/>
              </p:cNvSpPr>
              <p:nvPr/>
            </p:nvSpPr>
            <p:spPr bwMode="auto">
              <a:xfrm>
                <a:off x="352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43" name="Line 195"/>
              <p:cNvSpPr>
                <a:spLocks noChangeShapeType="1"/>
              </p:cNvSpPr>
              <p:nvPr/>
            </p:nvSpPr>
            <p:spPr bwMode="auto">
              <a:xfrm>
                <a:off x="357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44" name="Line 196"/>
              <p:cNvSpPr>
                <a:spLocks noChangeShapeType="1"/>
              </p:cNvSpPr>
              <p:nvPr/>
            </p:nvSpPr>
            <p:spPr bwMode="auto">
              <a:xfrm>
                <a:off x="360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45" name="Line 197"/>
              <p:cNvSpPr>
                <a:spLocks noChangeShapeType="1"/>
              </p:cNvSpPr>
              <p:nvPr/>
            </p:nvSpPr>
            <p:spPr bwMode="auto">
              <a:xfrm>
                <a:off x="362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46" name="Line 198"/>
              <p:cNvSpPr>
                <a:spLocks noChangeShapeType="1"/>
              </p:cNvSpPr>
              <p:nvPr/>
            </p:nvSpPr>
            <p:spPr bwMode="auto">
              <a:xfrm>
                <a:off x="367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47" name="Line 199"/>
              <p:cNvSpPr>
                <a:spLocks noChangeShapeType="1"/>
              </p:cNvSpPr>
              <p:nvPr/>
            </p:nvSpPr>
            <p:spPr bwMode="auto">
              <a:xfrm>
                <a:off x="370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48" name="Line 200"/>
              <p:cNvSpPr>
                <a:spLocks noChangeShapeType="1"/>
              </p:cNvSpPr>
              <p:nvPr/>
            </p:nvSpPr>
            <p:spPr bwMode="auto">
              <a:xfrm>
                <a:off x="372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49" name="Line 201"/>
              <p:cNvSpPr>
                <a:spLocks noChangeShapeType="1"/>
              </p:cNvSpPr>
              <p:nvPr/>
            </p:nvSpPr>
            <p:spPr bwMode="auto">
              <a:xfrm>
                <a:off x="377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50" name="Line 202"/>
              <p:cNvSpPr>
                <a:spLocks noChangeShapeType="1"/>
              </p:cNvSpPr>
              <p:nvPr/>
            </p:nvSpPr>
            <p:spPr bwMode="auto">
              <a:xfrm>
                <a:off x="379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51" name="Line 203"/>
              <p:cNvSpPr>
                <a:spLocks noChangeShapeType="1"/>
              </p:cNvSpPr>
              <p:nvPr/>
            </p:nvSpPr>
            <p:spPr bwMode="auto">
              <a:xfrm>
                <a:off x="382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52" name="Line 204"/>
              <p:cNvSpPr>
                <a:spLocks noChangeShapeType="1"/>
              </p:cNvSpPr>
              <p:nvPr/>
            </p:nvSpPr>
            <p:spPr bwMode="auto">
              <a:xfrm>
                <a:off x="387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53" name="Line 205"/>
              <p:cNvSpPr>
                <a:spLocks noChangeShapeType="1"/>
              </p:cNvSpPr>
              <p:nvPr/>
            </p:nvSpPr>
            <p:spPr bwMode="auto">
              <a:xfrm>
                <a:off x="389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</p:grpSp>
        <p:grpSp>
          <p:nvGrpSpPr>
            <p:cNvPr id="2455" name="Group 407"/>
            <p:cNvGrpSpPr>
              <a:grpSpLocks/>
            </p:cNvGrpSpPr>
            <p:nvPr/>
          </p:nvGrpSpPr>
          <p:grpSpPr bwMode="auto">
            <a:xfrm>
              <a:off x="-1195" y="735"/>
              <a:ext cx="6745" cy="3186"/>
              <a:chOff x="-1195" y="735"/>
              <a:chExt cx="6745" cy="3186"/>
            </a:xfrm>
          </p:grpSpPr>
          <p:sp>
            <p:nvSpPr>
              <p:cNvPr id="2255" name="Line 207"/>
              <p:cNvSpPr>
                <a:spLocks noChangeShapeType="1"/>
              </p:cNvSpPr>
              <p:nvPr/>
            </p:nvSpPr>
            <p:spPr bwMode="auto">
              <a:xfrm>
                <a:off x="391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56" name="Line 208"/>
              <p:cNvSpPr>
                <a:spLocks noChangeShapeType="1"/>
              </p:cNvSpPr>
              <p:nvPr/>
            </p:nvSpPr>
            <p:spPr bwMode="auto">
              <a:xfrm>
                <a:off x="397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57" name="Line 209"/>
              <p:cNvSpPr>
                <a:spLocks noChangeShapeType="1"/>
              </p:cNvSpPr>
              <p:nvPr/>
            </p:nvSpPr>
            <p:spPr bwMode="auto">
              <a:xfrm>
                <a:off x="399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58" name="Line 210"/>
              <p:cNvSpPr>
                <a:spLocks noChangeShapeType="1"/>
              </p:cNvSpPr>
              <p:nvPr/>
            </p:nvSpPr>
            <p:spPr bwMode="auto">
              <a:xfrm>
                <a:off x="402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59" name="Line 211"/>
              <p:cNvSpPr>
                <a:spLocks noChangeShapeType="1"/>
              </p:cNvSpPr>
              <p:nvPr/>
            </p:nvSpPr>
            <p:spPr bwMode="auto">
              <a:xfrm>
                <a:off x="406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60" name="Line 212"/>
              <p:cNvSpPr>
                <a:spLocks noChangeShapeType="1"/>
              </p:cNvSpPr>
              <p:nvPr/>
            </p:nvSpPr>
            <p:spPr bwMode="auto">
              <a:xfrm>
                <a:off x="409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61" name="Line 213"/>
              <p:cNvSpPr>
                <a:spLocks noChangeShapeType="1"/>
              </p:cNvSpPr>
              <p:nvPr/>
            </p:nvSpPr>
            <p:spPr bwMode="auto">
              <a:xfrm>
                <a:off x="411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62" name="Line 214"/>
              <p:cNvSpPr>
                <a:spLocks noChangeShapeType="1"/>
              </p:cNvSpPr>
              <p:nvPr/>
            </p:nvSpPr>
            <p:spPr bwMode="auto">
              <a:xfrm>
                <a:off x="416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63" name="Line 215"/>
              <p:cNvSpPr>
                <a:spLocks noChangeShapeType="1"/>
              </p:cNvSpPr>
              <p:nvPr/>
            </p:nvSpPr>
            <p:spPr bwMode="auto">
              <a:xfrm>
                <a:off x="418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64" name="Line 216"/>
              <p:cNvSpPr>
                <a:spLocks noChangeShapeType="1"/>
              </p:cNvSpPr>
              <p:nvPr/>
            </p:nvSpPr>
            <p:spPr bwMode="auto">
              <a:xfrm>
                <a:off x="421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65" name="Line 217"/>
              <p:cNvSpPr>
                <a:spLocks noChangeShapeType="1"/>
              </p:cNvSpPr>
              <p:nvPr/>
            </p:nvSpPr>
            <p:spPr bwMode="auto">
              <a:xfrm>
                <a:off x="426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66" name="Line 218"/>
              <p:cNvSpPr>
                <a:spLocks noChangeShapeType="1"/>
              </p:cNvSpPr>
              <p:nvPr/>
            </p:nvSpPr>
            <p:spPr bwMode="auto">
              <a:xfrm>
                <a:off x="429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67" name="Line 219"/>
              <p:cNvSpPr>
                <a:spLocks noChangeShapeType="1"/>
              </p:cNvSpPr>
              <p:nvPr/>
            </p:nvSpPr>
            <p:spPr bwMode="auto">
              <a:xfrm>
                <a:off x="431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68" name="Line 220"/>
              <p:cNvSpPr>
                <a:spLocks noChangeShapeType="1"/>
              </p:cNvSpPr>
              <p:nvPr/>
            </p:nvSpPr>
            <p:spPr bwMode="auto">
              <a:xfrm>
                <a:off x="436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69" name="Line 221"/>
              <p:cNvSpPr>
                <a:spLocks noChangeShapeType="1"/>
              </p:cNvSpPr>
              <p:nvPr/>
            </p:nvSpPr>
            <p:spPr bwMode="auto">
              <a:xfrm>
                <a:off x="438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70" name="Line 222"/>
              <p:cNvSpPr>
                <a:spLocks noChangeShapeType="1"/>
              </p:cNvSpPr>
              <p:nvPr/>
            </p:nvSpPr>
            <p:spPr bwMode="auto">
              <a:xfrm>
                <a:off x="441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71" name="Line 223"/>
              <p:cNvSpPr>
                <a:spLocks noChangeShapeType="1"/>
              </p:cNvSpPr>
              <p:nvPr/>
            </p:nvSpPr>
            <p:spPr bwMode="auto">
              <a:xfrm>
                <a:off x="445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72" name="Line 224"/>
              <p:cNvSpPr>
                <a:spLocks noChangeShapeType="1"/>
              </p:cNvSpPr>
              <p:nvPr/>
            </p:nvSpPr>
            <p:spPr bwMode="auto">
              <a:xfrm>
                <a:off x="448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73" name="Line 225"/>
              <p:cNvSpPr>
                <a:spLocks noChangeShapeType="1"/>
              </p:cNvSpPr>
              <p:nvPr/>
            </p:nvSpPr>
            <p:spPr bwMode="auto">
              <a:xfrm>
                <a:off x="450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74" name="Line 226"/>
              <p:cNvSpPr>
                <a:spLocks noChangeShapeType="1"/>
              </p:cNvSpPr>
              <p:nvPr/>
            </p:nvSpPr>
            <p:spPr bwMode="auto">
              <a:xfrm>
                <a:off x="455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75" name="Line 227"/>
              <p:cNvSpPr>
                <a:spLocks noChangeShapeType="1"/>
              </p:cNvSpPr>
              <p:nvPr/>
            </p:nvSpPr>
            <p:spPr bwMode="auto">
              <a:xfrm>
                <a:off x="458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76" name="Line 228"/>
              <p:cNvSpPr>
                <a:spLocks noChangeShapeType="1"/>
              </p:cNvSpPr>
              <p:nvPr/>
            </p:nvSpPr>
            <p:spPr bwMode="auto">
              <a:xfrm>
                <a:off x="460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77" name="Line 229"/>
              <p:cNvSpPr>
                <a:spLocks noChangeShapeType="1"/>
              </p:cNvSpPr>
              <p:nvPr/>
            </p:nvSpPr>
            <p:spPr bwMode="auto">
              <a:xfrm>
                <a:off x="465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78" name="Line 230"/>
              <p:cNvSpPr>
                <a:spLocks noChangeShapeType="1"/>
              </p:cNvSpPr>
              <p:nvPr/>
            </p:nvSpPr>
            <p:spPr bwMode="auto">
              <a:xfrm>
                <a:off x="468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79" name="Line 231"/>
              <p:cNvSpPr>
                <a:spLocks noChangeShapeType="1"/>
              </p:cNvSpPr>
              <p:nvPr/>
            </p:nvSpPr>
            <p:spPr bwMode="auto">
              <a:xfrm>
                <a:off x="470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80" name="Line 232"/>
              <p:cNvSpPr>
                <a:spLocks noChangeShapeType="1"/>
              </p:cNvSpPr>
              <p:nvPr/>
            </p:nvSpPr>
            <p:spPr bwMode="auto">
              <a:xfrm>
                <a:off x="475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81" name="Line 233"/>
              <p:cNvSpPr>
                <a:spLocks noChangeShapeType="1"/>
              </p:cNvSpPr>
              <p:nvPr/>
            </p:nvSpPr>
            <p:spPr bwMode="auto">
              <a:xfrm>
                <a:off x="477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82" name="Line 234"/>
              <p:cNvSpPr>
                <a:spLocks noChangeShapeType="1"/>
              </p:cNvSpPr>
              <p:nvPr/>
            </p:nvSpPr>
            <p:spPr bwMode="auto">
              <a:xfrm>
                <a:off x="480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83" name="Line 235"/>
              <p:cNvSpPr>
                <a:spLocks noChangeShapeType="1"/>
              </p:cNvSpPr>
              <p:nvPr/>
            </p:nvSpPr>
            <p:spPr bwMode="auto">
              <a:xfrm>
                <a:off x="484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84" name="Line 236"/>
              <p:cNvSpPr>
                <a:spLocks noChangeShapeType="1"/>
              </p:cNvSpPr>
              <p:nvPr/>
            </p:nvSpPr>
            <p:spPr bwMode="auto">
              <a:xfrm>
                <a:off x="487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85" name="Line 237"/>
              <p:cNvSpPr>
                <a:spLocks noChangeShapeType="1"/>
              </p:cNvSpPr>
              <p:nvPr/>
            </p:nvSpPr>
            <p:spPr bwMode="auto">
              <a:xfrm>
                <a:off x="490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86" name="Line 238"/>
              <p:cNvSpPr>
                <a:spLocks noChangeShapeType="1"/>
              </p:cNvSpPr>
              <p:nvPr/>
            </p:nvSpPr>
            <p:spPr bwMode="auto">
              <a:xfrm>
                <a:off x="495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87" name="Line 239"/>
              <p:cNvSpPr>
                <a:spLocks noChangeShapeType="1"/>
              </p:cNvSpPr>
              <p:nvPr/>
            </p:nvSpPr>
            <p:spPr bwMode="auto">
              <a:xfrm>
                <a:off x="497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88" name="Line 240"/>
              <p:cNvSpPr>
                <a:spLocks noChangeShapeType="1"/>
              </p:cNvSpPr>
              <p:nvPr/>
            </p:nvSpPr>
            <p:spPr bwMode="auto">
              <a:xfrm>
                <a:off x="499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89" name="Line 241"/>
              <p:cNvSpPr>
                <a:spLocks noChangeShapeType="1"/>
              </p:cNvSpPr>
              <p:nvPr/>
            </p:nvSpPr>
            <p:spPr bwMode="auto">
              <a:xfrm>
                <a:off x="504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90" name="Line 242"/>
              <p:cNvSpPr>
                <a:spLocks noChangeShapeType="1"/>
              </p:cNvSpPr>
              <p:nvPr/>
            </p:nvSpPr>
            <p:spPr bwMode="auto">
              <a:xfrm>
                <a:off x="507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91" name="Line 243"/>
              <p:cNvSpPr>
                <a:spLocks noChangeShapeType="1"/>
              </p:cNvSpPr>
              <p:nvPr/>
            </p:nvSpPr>
            <p:spPr bwMode="auto">
              <a:xfrm>
                <a:off x="509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92" name="Line 244"/>
              <p:cNvSpPr>
                <a:spLocks noChangeShapeType="1"/>
              </p:cNvSpPr>
              <p:nvPr/>
            </p:nvSpPr>
            <p:spPr bwMode="auto">
              <a:xfrm>
                <a:off x="514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93" name="Line 245"/>
              <p:cNvSpPr>
                <a:spLocks noChangeShapeType="1"/>
              </p:cNvSpPr>
              <p:nvPr/>
            </p:nvSpPr>
            <p:spPr bwMode="auto">
              <a:xfrm>
                <a:off x="516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94" name="Line 246"/>
              <p:cNvSpPr>
                <a:spLocks noChangeShapeType="1"/>
              </p:cNvSpPr>
              <p:nvPr/>
            </p:nvSpPr>
            <p:spPr bwMode="auto">
              <a:xfrm>
                <a:off x="519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95" name="Line 247"/>
              <p:cNvSpPr>
                <a:spLocks noChangeShapeType="1"/>
              </p:cNvSpPr>
              <p:nvPr/>
            </p:nvSpPr>
            <p:spPr bwMode="auto">
              <a:xfrm>
                <a:off x="524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96" name="Line 248"/>
              <p:cNvSpPr>
                <a:spLocks noChangeShapeType="1"/>
              </p:cNvSpPr>
              <p:nvPr/>
            </p:nvSpPr>
            <p:spPr bwMode="auto">
              <a:xfrm>
                <a:off x="526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97" name="Line 249"/>
              <p:cNvSpPr>
                <a:spLocks noChangeShapeType="1"/>
              </p:cNvSpPr>
              <p:nvPr/>
            </p:nvSpPr>
            <p:spPr bwMode="auto">
              <a:xfrm>
                <a:off x="5292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98" name="Line 250"/>
              <p:cNvSpPr>
                <a:spLocks noChangeShapeType="1"/>
              </p:cNvSpPr>
              <p:nvPr/>
            </p:nvSpPr>
            <p:spPr bwMode="auto">
              <a:xfrm>
                <a:off x="534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299" name="Line 251"/>
              <p:cNvSpPr>
                <a:spLocks noChangeShapeType="1"/>
              </p:cNvSpPr>
              <p:nvPr/>
            </p:nvSpPr>
            <p:spPr bwMode="auto">
              <a:xfrm>
                <a:off x="536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00" name="Line 252"/>
              <p:cNvSpPr>
                <a:spLocks noChangeShapeType="1"/>
              </p:cNvSpPr>
              <p:nvPr/>
            </p:nvSpPr>
            <p:spPr bwMode="auto">
              <a:xfrm>
                <a:off x="538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01" name="Line 253"/>
              <p:cNvSpPr>
                <a:spLocks noChangeShapeType="1"/>
              </p:cNvSpPr>
              <p:nvPr/>
            </p:nvSpPr>
            <p:spPr bwMode="auto">
              <a:xfrm>
                <a:off x="5436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02" name="Line 254"/>
              <p:cNvSpPr>
                <a:spLocks noChangeShapeType="1"/>
              </p:cNvSpPr>
              <p:nvPr/>
            </p:nvSpPr>
            <p:spPr bwMode="auto">
              <a:xfrm>
                <a:off x="5460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03" name="Line 255"/>
              <p:cNvSpPr>
                <a:spLocks noChangeShapeType="1"/>
              </p:cNvSpPr>
              <p:nvPr/>
            </p:nvSpPr>
            <p:spPr bwMode="auto">
              <a:xfrm>
                <a:off x="5484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04" name="Line 256"/>
              <p:cNvSpPr>
                <a:spLocks noChangeShapeType="1"/>
              </p:cNvSpPr>
              <p:nvPr/>
            </p:nvSpPr>
            <p:spPr bwMode="auto">
              <a:xfrm>
                <a:off x="5538" y="360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05" name="Line 257"/>
              <p:cNvSpPr>
                <a:spLocks noChangeShapeType="1"/>
              </p:cNvSpPr>
              <p:nvPr/>
            </p:nvSpPr>
            <p:spPr bwMode="auto">
              <a:xfrm>
                <a:off x="-654" y="3603"/>
                <a:ext cx="1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06" name="Rectangle 258"/>
              <p:cNvSpPr>
                <a:spLocks noChangeArrowheads="1"/>
              </p:cNvSpPr>
              <p:nvPr/>
            </p:nvSpPr>
            <p:spPr bwMode="auto">
              <a:xfrm>
                <a:off x="-753" y="3663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609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07" name="Line 259"/>
              <p:cNvSpPr>
                <a:spLocks noChangeShapeType="1"/>
              </p:cNvSpPr>
              <p:nvPr/>
            </p:nvSpPr>
            <p:spPr bwMode="auto">
              <a:xfrm>
                <a:off x="-168" y="3603"/>
                <a:ext cx="1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08" name="Rectangle 260"/>
              <p:cNvSpPr>
                <a:spLocks noChangeArrowheads="1"/>
              </p:cNvSpPr>
              <p:nvPr/>
            </p:nvSpPr>
            <p:spPr bwMode="auto">
              <a:xfrm>
                <a:off x="-267" y="3663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09" name="Line 261"/>
              <p:cNvSpPr>
                <a:spLocks noChangeShapeType="1"/>
              </p:cNvSpPr>
              <p:nvPr/>
            </p:nvSpPr>
            <p:spPr bwMode="auto">
              <a:xfrm>
                <a:off x="324" y="3603"/>
                <a:ext cx="1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10" name="Rectangle 262"/>
              <p:cNvSpPr>
                <a:spLocks noChangeArrowheads="1"/>
              </p:cNvSpPr>
              <p:nvPr/>
            </p:nvSpPr>
            <p:spPr bwMode="auto">
              <a:xfrm>
                <a:off x="225" y="3663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11" name="Line 263"/>
              <p:cNvSpPr>
                <a:spLocks noChangeShapeType="1"/>
              </p:cNvSpPr>
              <p:nvPr/>
            </p:nvSpPr>
            <p:spPr bwMode="auto">
              <a:xfrm>
                <a:off x="810" y="3603"/>
                <a:ext cx="1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12" name="Rectangle 264"/>
              <p:cNvSpPr>
                <a:spLocks noChangeArrowheads="1"/>
              </p:cNvSpPr>
              <p:nvPr/>
            </p:nvSpPr>
            <p:spPr bwMode="auto">
              <a:xfrm>
                <a:off x="711" y="3663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13" name="Line 265"/>
              <p:cNvSpPr>
                <a:spLocks noChangeShapeType="1"/>
              </p:cNvSpPr>
              <p:nvPr/>
            </p:nvSpPr>
            <p:spPr bwMode="auto">
              <a:xfrm>
                <a:off x="1302" y="3603"/>
                <a:ext cx="1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14" name="Rectangle 266"/>
              <p:cNvSpPr>
                <a:spLocks noChangeArrowheads="1"/>
              </p:cNvSpPr>
              <p:nvPr/>
            </p:nvSpPr>
            <p:spPr bwMode="auto">
              <a:xfrm>
                <a:off x="1203" y="3663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15" name="Line 267"/>
              <p:cNvSpPr>
                <a:spLocks noChangeShapeType="1"/>
              </p:cNvSpPr>
              <p:nvPr/>
            </p:nvSpPr>
            <p:spPr bwMode="auto">
              <a:xfrm>
                <a:off x="1788" y="3603"/>
                <a:ext cx="1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16" name="Rectangle 268"/>
              <p:cNvSpPr>
                <a:spLocks noChangeArrowheads="1"/>
              </p:cNvSpPr>
              <p:nvPr/>
            </p:nvSpPr>
            <p:spPr bwMode="auto">
              <a:xfrm>
                <a:off x="1689" y="3663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17" name="Line 269"/>
              <p:cNvSpPr>
                <a:spLocks noChangeShapeType="1"/>
              </p:cNvSpPr>
              <p:nvPr/>
            </p:nvSpPr>
            <p:spPr bwMode="auto">
              <a:xfrm>
                <a:off x="2280" y="3603"/>
                <a:ext cx="1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18" name="Rectangle 270"/>
              <p:cNvSpPr>
                <a:spLocks noChangeArrowheads="1"/>
              </p:cNvSpPr>
              <p:nvPr/>
            </p:nvSpPr>
            <p:spPr bwMode="auto">
              <a:xfrm>
                <a:off x="2181" y="3663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19" name="Line 271"/>
              <p:cNvSpPr>
                <a:spLocks noChangeShapeType="1"/>
              </p:cNvSpPr>
              <p:nvPr/>
            </p:nvSpPr>
            <p:spPr bwMode="auto">
              <a:xfrm>
                <a:off x="2772" y="3603"/>
                <a:ext cx="1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20" name="Rectangle 272"/>
              <p:cNvSpPr>
                <a:spLocks noChangeArrowheads="1"/>
              </p:cNvSpPr>
              <p:nvPr/>
            </p:nvSpPr>
            <p:spPr bwMode="auto">
              <a:xfrm>
                <a:off x="2673" y="3663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21" name="Line 273"/>
              <p:cNvSpPr>
                <a:spLocks noChangeShapeType="1"/>
              </p:cNvSpPr>
              <p:nvPr/>
            </p:nvSpPr>
            <p:spPr bwMode="auto">
              <a:xfrm>
                <a:off x="3258" y="3603"/>
                <a:ext cx="1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22" name="Rectangle 274"/>
              <p:cNvSpPr>
                <a:spLocks noChangeArrowheads="1"/>
              </p:cNvSpPr>
              <p:nvPr/>
            </p:nvSpPr>
            <p:spPr bwMode="auto">
              <a:xfrm>
                <a:off x="3159" y="3663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617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23" name="Line 275"/>
              <p:cNvSpPr>
                <a:spLocks noChangeShapeType="1"/>
              </p:cNvSpPr>
              <p:nvPr/>
            </p:nvSpPr>
            <p:spPr bwMode="auto">
              <a:xfrm>
                <a:off x="3750" y="3603"/>
                <a:ext cx="1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24" name="Rectangle 276"/>
              <p:cNvSpPr>
                <a:spLocks noChangeArrowheads="1"/>
              </p:cNvSpPr>
              <p:nvPr/>
            </p:nvSpPr>
            <p:spPr bwMode="auto">
              <a:xfrm>
                <a:off x="3651" y="3663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618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25" name="Line 277"/>
              <p:cNvSpPr>
                <a:spLocks noChangeShapeType="1"/>
              </p:cNvSpPr>
              <p:nvPr/>
            </p:nvSpPr>
            <p:spPr bwMode="auto">
              <a:xfrm>
                <a:off x="4236" y="3603"/>
                <a:ext cx="1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26" name="Rectangle 278"/>
              <p:cNvSpPr>
                <a:spLocks noChangeArrowheads="1"/>
              </p:cNvSpPr>
              <p:nvPr/>
            </p:nvSpPr>
            <p:spPr bwMode="auto">
              <a:xfrm>
                <a:off x="4137" y="3663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619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27" name="Line 279"/>
              <p:cNvSpPr>
                <a:spLocks noChangeShapeType="1"/>
              </p:cNvSpPr>
              <p:nvPr/>
            </p:nvSpPr>
            <p:spPr bwMode="auto">
              <a:xfrm>
                <a:off x="4728" y="3603"/>
                <a:ext cx="1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28" name="Rectangle 280"/>
              <p:cNvSpPr>
                <a:spLocks noChangeArrowheads="1"/>
              </p:cNvSpPr>
              <p:nvPr/>
            </p:nvSpPr>
            <p:spPr bwMode="auto">
              <a:xfrm>
                <a:off x="4629" y="3663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620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29" name="Line 281"/>
              <p:cNvSpPr>
                <a:spLocks noChangeShapeType="1"/>
              </p:cNvSpPr>
              <p:nvPr/>
            </p:nvSpPr>
            <p:spPr bwMode="auto">
              <a:xfrm>
                <a:off x="5220" y="3603"/>
                <a:ext cx="1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30" name="Rectangle 282"/>
              <p:cNvSpPr>
                <a:spLocks noChangeArrowheads="1"/>
              </p:cNvSpPr>
              <p:nvPr/>
            </p:nvSpPr>
            <p:spPr bwMode="auto">
              <a:xfrm>
                <a:off x="5121" y="3663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621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31" name="Rectangle 283"/>
              <p:cNvSpPr>
                <a:spLocks noChangeArrowheads="1"/>
              </p:cNvSpPr>
              <p:nvPr/>
            </p:nvSpPr>
            <p:spPr bwMode="auto">
              <a:xfrm>
                <a:off x="2277" y="3789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m/z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32" name="Line 284"/>
              <p:cNvSpPr>
                <a:spLocks noChangeShapeType="1"/>
              </p:cNvSpPr>
              <p:nvPr/>
            </p:nvSpPr>
            <p:spPr bwMode="auto">
              <a:xfrm flipV="1">
                <a:off x="-798" y="2283"/>
                <a:ext cx="1" cy="13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33" name="Line 285"/>
              <p:cNvSpPr>
                <a:spLocks noChangeShapeType="1"/>
              </p:cNvSpPr>
              <p:nvPr/>
            </p:nvSpPr>
            <p:spPr bwMode="auto">
              <a:xfrm flipH="1">
                <a:off x="-840" y="3537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34" name="Line 286"/>
              <p:cNvSpPr>
                <a:spLocks noChangeShapeType="1"/>
              </p:cNvSpPr>
              <p:nvPr/>
            </p:nvSpPr>
            <p:spPr bwMode="auto">
              <a:xfrm flipH="1">
                <a:off x="-840" y="3471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35" name="Line 287"/>
              <p:cNvSpPr>
                <a:spLocks noChangeShapeType="1"/>
              </p:cNvSpPr>
              <p:nvPr/>
            </p:nvSpPr>
            <p:spPr bwMode="auto">
              <a:xfrm flipH="1">
                <a:off x="-840" y="3405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36" name="Line 288"/>
              <p:cNvSpPr>
                <a:spLocks noChangeShapeType="1"/>
              </p:cNvSpPr>
              <p:nvPr/>
            </p:nvSpPr>
            <p:spPr bwMode="auto">
              <a:xfrm flipH="1">
                <a:off x="-840" y="3273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37" name="Line 289"/>
              <p:cNvSpPr>
                <a:spLocks noChangeShapeType="1"/>
              </p:cNvSpPr>
              <p:nvPr/>
            </p:nvSpPr>
            <p:spPr bwMode="auto">
              <a:xfrm flipH="1">
                <a:off x="-840" y="3207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38" name="Line 290"/>
              <p:cNvSpPr>
                <a:spLocks noChangeShapeType="1"/>
              </p:cNvSpPr>
              <p:nvPr/>
            </p:nvSpPr>
            <p:spPr bwMode="auto">
              <a:xfrm flipH="1">
                <a:off x="-840" y="3141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39" name="Line 291"/>
              <p:cNvSpPr>
                <a:spLocks noChangeShapeType="1"/>
              </p:cNvSpPr>
              <p:nvPr/>
            </p:nvSpPr>
            <p:spPr bwMode="auto">
              <a:xfrm flipH="1">
                <a:off x="-840" y="3009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40" name="Line 292"/>
              <p:cNvSpPr>
                <a:spLocks noChangeShapeType="1"/>
              </p:cNvSpPr>
              <p:nvPr/>
            </p:nvSpPr>
            <p:spPr bwMode="auto">
              <a:xfrm flipH="1">
                <a:off x="-840" y="2943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41" name="Line 293"/>
              <p:cNvSpPr>
                <a:spLocks noChangeShapeType="1"/>
              </p:cNvSpPr>
              <p:nvPr/>
            </p:nvSpPr>
            <p:spPr bwMode="auto">
              <a:xfrm flipH="1">
                <a:off x="-840" y="2877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42" name="Line 294"/>
              <p:cNvSpPr>
                <a:spLocks noChangeShapeType="1"/>
              </p:cNvSpPr>
              <p:nvPr/>
            </p:nvSpPr>
            <p:spPr bwMode="auto">
              <a:xfrm flipH="1">
                <a:off x="-840" y="2745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43" name="Line 295"/>
              <p:cNvSpPr>
                <a:spLocks noChangeShapeType="1"/>
              </p:cNvSpPr>
              <p:nvPr/>
            </p:nvSpPr>
            <p:spPr bwMode="auto">
              <a:xfrm flipH="1">
                <a:off x="-840" y="2679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44" name="Line 296"/>
              <p:cNvSpPr>
                <a:spLocks noChangeShapeType="1"/>
              </p:cNvSpPr>
              <p:nvPr/>
            </p:nvSpPr>
            <p:spPr bwMode="auto">
              <a:xfrm flipH="1">
                <a:off x="-840" y="2613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45" name="Line 297"/>
              <p:cNvSpPr>
                <a:spLocks noChangeShapeType="1"/>
              </p:cNvSpPr>
              <p:nvPr/>
            </p:nvSpPr>
            <p:spPr bwMode="auto">
              <a:xfrm flipH="1">
                <a:off x="-840" y="2481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46" name="Line 298"/>
              <p:cNvSpPr>
                <a:spLocks noChangeShapeType="1"/>
              </p:cNvSpPr>
              <p:nvPr/>
            </p:nvSpPr>
            <p:spPr bwMode="auto">
              <a:xfrm flipH="1">
                <a:off x="-840" y="2415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47" name="Line 299"/>
              <p:cNvSpPr>
                <a:spLocks noChangeShapeType="1"/>
              </p:cNvSpPr>
              <p:nvPr/>
            </p:nvSpPr>
            <p:spPr bwMode="auto">
              <a:xfrm flipH="1">
                <a:off x="-840" y="2349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48" name="Line 300"/>
              <p:cNvSpPr>
                <a:spLocks noChangeShapeType="1"/>
              </p:cNvSpPr>
              <p:nvPr/>
            </p:nvSpPr>
            <p:spPr bwMode="auto">
              <a:xfrm flipH="1">
                <a:off x="-858" y="3597"/>
                <a:ext cx="6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49" name="Rectangle 301"/>
              <p:cNvSpPr>
                <a:spLocks noChangeArrowheads="1"/>
              </p:cNvSpPr>
              <p:nvPr/>
            </p:nvSpPr>
            <p:spPr bwMode="auto">
              <a:xfrm>
                <a:off x="-954" y="3549"/>
                <a:ext cx="96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0" name="Line 302"/>
              <p:cNvSpPr>
                <a:spLocks noChangeShapeType="1"/>
              </p:cNvSpPr>
              <p:nvPr/>
            </p:nvSpPr>
            <p:spPr bwMode="auto">
              <a:xfrm flipH="1">
                <a:off x="-858" y="3339"/>
                <a:ext cx="6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51" name="Rectangle 303"/>
              <p:cNvSpPr>
                <a:spLocks noChangeArrowheads="1"/>
              </p:cNvSpPr>
              <p:nvPr/>
            </p:nvSpPr>
            <p:spPr bwMode="auto">
              <a:xfrm>
                <a:off x="-1008" y="3291"/>
                <a:ext cx="150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2" name="Line 304"/>
              <p:cNvSpPr>
                <a:spLocks noChangeShapeType="1"/>
              </p:cNvSpPr>
              <p:nvPr/>
            </p:nvSpPr>
            <p:spPr bwMode="auto">
              <a:xfrm flipH="1">
                <a:off x="-858" y="3075"/>
                <a:ext cx="6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53" name="Rectangle 305"/>
              <p:cNvSpPr>
                <a:spLocks noChangeArrowheads="1"/>
              </p:cNvSpPr>
              <p:nvPr/>
            </p:nvSpPr>
            <p:spPr bwMode="auto">
              <a:xfrm>
                <a:off x="-1008" y="3027"/>
                <a:ext cx="150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4" name="Line 306"/>
              <p:cNvSpPr>
                <a:spLocks noChangeShapeType="1"/>
              </p:cNvSpPr>
              <p:nvPr/>
            </p:nvSpPr>
            <p:spPr bwMode="auto">
              <a:xfrm flipH="1">
                <a:off x="-858" y="2811"/>
                <a:ext cx="6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55" name="Rectangle 307"/>
              <p:cNvSpPr>
                <a:spLocks noChangeArrowheads="1"/>
              </p:cNvSpPr>
              <p:nvPr/>
            </p:nvSpPr>
            <p:spPr bwMode="auto">
              <a:xfrm>
                <a:off x="-1008" y="2763"/>
                <a:ext cx="150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6" name="Line 308"/>
              <p:cNvSpPr>
                <a:spLocks noChangeShapeType="1"/>
              </p:cNvSpPr>
              <p:nvPr/>
            </p:nvSpPr>
            <p:spPr bwMode="auto">
              <a:xfrm flipH="1">
                <a:off x="-858" y="2547"/>
                <a:ext cx="6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57" name="Rectangle 309"/>
              <p:cNvSpPr>
                <a:spLocks noChangeArrowheads="1"/>
              </p:cNvSpPr>
              <p:nvPr/>
            </p:nvSpPr>
            <p:spPr bwMode="auto">
              <a:xfrm>
                <a:off x="-1008" y="2499"/>
                <a:ext cx="150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8" name="Line 310"/>
              <p:cNvSpPr>
                <a:spLocks noChangeShapeType="1"/>
              </p:cNvSpPr>
              <p:nvPr/>
            </p:nvSpPr>
            <p:spPr bwMode="auto">
              <a:xfrm flipH="1">
                <a:off x="-858" y="2283"/>
                <a:ext cx="6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59" name="Rectangle 311"/>
              <p:cNvSpPr>
                <a:spLocks noChangeArrowheads="1"/>
              </p:cNvSpPr>
              <p:nvPr/>
            </p:nvSpPr>
            <p:spPr bwMode="auto">
              <a:xfrm>
                <a:off x="-1056" y="2235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60" name="Line 312"/>
              <p:cNvSpPr>
                <a:spLocks noChangeShapeType="1"/>
              </p:cNvSpPr>
              <p:nvPr/>
            </p:nvSpPr>
            <p:spPr bwMode="auto">
              <a:xfrm flipV="1">
                <a:off x="-798" y="849"/>
                <a:ext cx="1" cy="13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61" name="Line 313"/>
              <p:cNvSpPr>
                <a:spLocks noChangeShapeType="1"/>
              </p:cNvSpPr>
              <p:nvPr/>
            </p:nvSpPr>
            <p:spPr bwMode="auto">
              <a:xfrm flipH="1">
                <a:off x="-840" y="2103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62" name="Line 314"/>
              <p:cNvSpPr>
                <a:spLocks noChangeShapeType="1"/>
              </p:cNvSpPr>
              <p:nvPr/>
            </p:nvSpPr>
            <p:spPr bwMode="auto">
              <a:xfrm flipH="1">
                <a:off x="-840" y="2037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63" name="Line 315"/>
              <p:cNvSpPr>
                <a:spLocks noChangeShapeType="1"/>
              </p:cNvSpPr>
              <p:nvPr/>
            </p:nvSpPr>
            <p:spPr bwMode="auto">
              <a:xfrm flipH="1">
                <a:off x="-840" y="1971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64" name="Line 316"/>
              <p:cNvSpPr>
                <a:spLocks noChangeShapeType="1"/>
              </p:cNvSpPr>
              <p:nvPr/>
            </p:nvSpPr>
            <p:spPr bwMode="auto">
              <a:xfrm flipH="1">
                <a:off x="-840" y="1839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65" name="Line 317"/>
              <p:cNvSpPr>
                <a:spLocks noChangeShapeType="1"/>
              </p:cNvSpPr>
              <p:nvPr/>
            </p:nvSpPr>
            <p:spPr bwMode="auto">
              <a:xfrm flipH="1">
                <a:off x="-840" y="1773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66" name="Line 318"/>
              <p:cNvSpPr>
                <a:spLocks noChangeShapeType="1"/>
              </p:cNvSpPr>
              <p:nvPr/>
            </p:nvSpPr>
            <p:spPr bwMode="auto">
              <a:xfrm flipH="1">
                <a:off x="-840" y="1707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67" name="Line 319"/>
              <p:cNvSpPr>
                <a:spLocks noChangeShapeType="1"/>
              </p:cNvSpPr>
              <p:nvPr/>
            </p:nvSpPr>
            <p:spPr bwMode="auto">
              <a:xfrm flipH="1">
                <a:off x="-840" y="1575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68" name="Line 320"/>
              <p:cNvSpPr>
                <a:spLocks noChangeShapeType="1"/>
              </p:cNvSpPr>
              <p:nvPr/>
            </p:nvSpPr>
            <p:spPr bwMode="auto">
              <a:xfrm flipH="1">
                <a:off x="-840" y="1509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69" name="Line 321"/>
              <p:cNvSpPr>
                <a:spLocks noChangeShapeType="1"/>
              </p:cNvSpPr>
              <p:nvPr/>
            </p:nvSpPr>
            <p:spPr bwMode="auto">
              <a:xfrm flipH="1">
                <a:off x="-840" y="1443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70" name="Line 322"/>
              <p:cNvSpPr>
                <a:spLocks noChangeShapeType="1"/>
              </p:cNvSpPr>
              <p:nvPr/>
            </p:nvSpPr>
            <p:spPr bwMode="auto">
              <a:xfrm flipH="1">
                <a:off x="-840" y="1311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71" name="Line 323"/>
              <p:cNvSpPr>
                <a:spLocks noChangeShapeType="1"/>
              </p:cNvSpPr>
              <p:nvPr/>
            </p:nvSpPr>
            <p:spPr bwMode="auto">
              <a:xfrm flipH="1">
                <a:off x="-840" y="1245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72" name="Line 324"/>
              <p:cNvSpPr>
                <a:spLocks noChangeShapeType="1"/>
              </p:cNvSpPr>
              <p:nvPr/>
            </p:nvSpPr>
            <p:spPr bwMode="auto">
              <a:xfrm flipH="1">
                <a:off x="-840" y="1179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73" name="Line 325"/>
              <p:cNvSpPr>
                <a:spLocks noChangeShapeType="1"/>
              </p:cNvSpPr>
              <p:nvPr/>
            </p:nvSpPr>
            <p:spPr bwMode="auto">
              <a:xfrm flipH="1">
                <a:off x="-840" y="1047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74" name="Line 326"/>
              <p:cNvSpPr>
                <a:spLocks noChangeShapeType="1"/>
              </p:cNvSpPr>
              <p:nvPr/>
            </p:nvSpPr>
            <p:spPr bwMode="auto">
              <a:xfrm flipH="1">
                <a:off x="-840" y="981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75" name="Line 327"/>
              <p:cNvSpPr>
                <a:spLocks noChangeShapeType="1"/>
              </p:cNvSpPr>
              <p:nvPr/>
            </p:nvSpPr>
            <p:spPr bwMode="auto">
              <a:xfrm flipH="1">
                <a:off x="-840" y="915"/>
                <a:ext cx="4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76" name="Line 328"/>
              <p:cNvSpPr>
                <a:spLocks noChangeShapeType="1"/>
              </p:cNvSpPr>
              <p:nvPr/>
            </p:nvSpPr>
            <p:spPr bwMode="auto">
              <a:xfrm flipH="1">
                <a:off x="-858" y="1905"/>
                <a:ext cx="6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77" name="Rectangle 329"/>
              <p:cNvSpPr>
                <a:spLocks noChangeArrowheads="1"/>
              </p:cNvSpPr>
              <p:nvPr/>
            </p:nvSpPr>
            <p:spPr bwMode="auto">
              <a:xfrm>
                <a:off x="-1008" y="1857"/>
                <a:ext cx="150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78" name="Line 330"/>
              <p:cNvSpPr>
                <a:spLocks noChangeShapeType="1"/>
              </p:cNvSpPr>
              <p:nvPr/>
            </p:nvSpPr>
            <p:spPr bwMode="auto">
              <a:xfrm flipH="1">
                <a:off x="-858" y="1641"/>
                <a:ext cx="6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79" name="Rectangle 331"/>
              <p:cNvSpPr>
                <a:spLocks noChangeArrowheads="1"/>
              </p:cNvSpPr>
              <p:nvPr/>
            </p:nvSpPr>
            <p:spPr bwMode="auto">
              <a:xfrm>
                <a:off x="-1008" y="1593"/>
                <a:ext cx="150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80" name="Line 332"/>
              <p:cNvSpPr>
                <a:spLocks noChangeShapeType="1"/>
              </p:cNvSpPr>
              <p:nvPr/>
            </p:nvSpPr>
            <p:spPr bwMode="auto">
              <a:xfrm flipH="1">
                <a:off x="-858" y="1377"/>
                <a:ext cx="6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81" name="Rectangle 333"/>
              <p:cNvSpPr>
                <a:spLocks noChangeArrowheads="1"/>
              </p:cNvSpPr>
              <p:nvPr/>
            </p:nvSpPr>
            <p:spPr bwMode="auto">
              <a:xfrm>
                <a:off x="-1008" y="1329"/>
                <a:ext cx="150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82" name="Line 334"/>
              <p:cNvSpPr>
                <a:spLocks noChangeShapeType="1"/>
              </p:cNvSpPr>
              <p:nvPr/>
            </p:nvSpPr>
            <p:spPr bwMode="auto">
              <a:xfrm flipH="1">
                <a:off x="-858" y="1113"/>
                <a:ext cx="6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83" name="Rectangle 335"/>
              <p:cNvSpPr>
                <a:spLocks noChangeArrowheads="1"/>
              </p:cNvSpPr>
              <p:nvPr/>
            </p:nvSpPr>
            <p:spPr bwMode="auto">
              <a:xfrm>
                <a:off x="-1008" y="1065"/>
                <a:ext cx="150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84" name="Line 336"/>
              <p:cNvSpPr>
                <a:spLocks noChangeShapeType="1"/>
              </p:cNvSpPr>
              <p:nvPr/>
            </p:nvSpPr>
            <p:spPr bwMode="auto">
              <a:xfrm flipH="1">
                <a:off x="-858" y="849"/>
                <a:ext cx="6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85" name="Rectangle 337"/>
              <p:cNvSpPr>
                <a:spLocks noChangeArrowheads="1"/>
              </p:cNvSpPr>
              <p:nvPr/>
            </p:nvSpPr>
            <p:spPr bwMode="auto">
              <a:xfrm>
                <a:off x="-1056" y="801"/>
                <a:ext cx="198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86" name="Rectangle 338"/>
              <p:cNvSpPr>
                <a:spLocks noChangeArrowheads="1"/>
              </p:cNvSpPr>
              <p:nvPr/>
            </p:nvSpPr>
            <p:spPr bwMode="auto">
              <a:xfrm rot="16200000">
                <a:off x="-1576" y="1345"/>
                <a:ext cx="894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Relative Abundance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87" name="Line 339"/>
              <p:cNvSpPr>
                <a:spLocks noChangeShapeType="1"/>
              </p:cNvSpPr>
              <p:nvPr/>
            </p:nvSpPr>
            <p:spPr bwMode="auto">
              <a:xfrm>
                <a:off x="-798" y="2169"/>
                <a:ext cx="634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88" name="Freeform 340"/>
              <p:cNvSpPr>
                <a:spLocks/>
              </p:cNvSpPr>
              <p:nvPr/>
            </p:nvSpPr>
            <p:spPr bwMode="auto">
              <a:xfrm>
                <a:off x="-798" y="849"/>
                <a:ext cx="6348" cy="1314"/>
              </a:xfrm>
              <a:custGeom>
                <a:avLst/>
                <a:gdLst/>
                <a:ahLst/>
                <a:cxnLst>
                  <a:cxn ang="0">
                    <a:pos x="10" y="219"/>
                  </a:cxn>
                  <a:cxn ang="0">
                    <a:pos x="30" y="216"/>
                  </a:cxn>
                  <a:cxn ang="0">
                    <a:pos x="51" y="215"/>
                  </a:cxn>
                  <a:cxn ang="0">
                    <a:pos x="71" y="219"/>
                  </a:cxn>
                  <a:cxn ang="0">
                    <a:pos x="92" y="219"/>
                  </a:cxn>
                  <a:cxn ang="0">
                    <a:pos x="112" y="214"/>
                  </a:cxn>
                  <a:cxn ang="0">
                    <a:pos x="132" y="213"/>
                  </a:cxn>
                  <a:cxn ang="0">
                    <a:pos x="153" y="218"/>
                  </a:cxn>
                  <a:cxn ang="0">
                    <a:pos x="173" y="218"/>
                  </a:cxn>
                  <a:cxn ang="0">
                    <a:pos x="194" y="212"/>
                  </a:cxn>
                  <a:cxn ang="0">
                    <a:pos x="214" y="209"/>
                  </a:cxn>
                  <a:cxn ang="0">
                    <a:pos x="234" y="218"/>
                  </a:cxn>
                  <a:cxn ang="0">
                    <a:pos x="255" y="218"/>
                  </a:cxn>
                  <a:cxn ang="0">
                    <a:pos x="275" y="208"/>
                  </a:cxn>
                  <a:cxn ang="0">
                    <a:pos x="296" y="201"/>
                  </a:cxn>
                  <a:cxn ang="0">
                    <a:pos x="316" y="215"/>
                  </a:cxn>
                  <a:cxn ang="0">
                    <a:pos x="336" y="218"/>
                  </a:cxn>
                  <a:cxn ang="0">
                    <a:pos x="357" y="208"/>
                  </a:cxn>
                  <a:cxn ang="0">
                    <a:pos x="377" y="200"/>
                  </a:cxn>
                  <a:cxn ang="0">
                    <a:pos x="397" y="214"/>
                  </a:cxn>
                  <a:cxn ang="0">
                    <a:pos x="418" y="203"/>
                  </a:cxn>
                  <a:cxn ang="0">
                    <a:pos x="438" y="117"/>
                  </a:cxn>
                  <a:cxn ang="0">
                    <a:pos x="459" y="41"/>
                  </a:cxn>
                  <a:cxn ang="0">
                    <a:pos x="479" y="167"/>
                  </a:cxn>
                  <a:cxn ang="0">
                    <a:pos x="499" y="197"/>
                  </a:cxn>
                  <a:cxn ang="0">
                    <a:pos x="520" y="91"/>
                  </a:cxn>
                  <a:cxn ang="0">
                    <a:pos x="540" y="2"/>
                  </a:cxn>
                  <a:cxn ang="0">
                    <a:pos x="561" y="159"/>
                  </a:cxn>
                  <a:cxn ang="0">
                    <a:pos x="581" y="198"/>
                  </a:cxn>
                  <a:cxn ang="0">
                    <a:pos x="601" y="102"/>
                  </a:cxn>
                  <a:cxn ang="0">
                    <a:pos x="622" y="42"/>
                  </a:cxn>
                  <a:cxn ang="0">
                    <a:pos x="642" y="178"/>
                  </a:cxn>
                  <a:cxn ang="0">
                    <a:pos x="663" y="211"/>
                  </a:cxn>
                  <a:cxn ang="0">
                    <a:pos x="683" y="182"/>
                  </a:cxn>
                  <a:cxn ang="0">
                    <a:pos x="703" y="166"/>
                  </a:cxn>
                  <a:cxn ang="0">
                    <a:pos x="724" y="207"/>
                  </a:cxn>
                  <a:cxn ang="0">
                    <a:pos x="744" y="214"/>
                  </a:cxn>
                  <a:cxn ang="0">
                    <a:pos x="765" y="186"/>
                  </a:cxn>
                  <a:cxn ang="0">
                    <a:pos x="785" y="169"/>
                  </a:cxn>
                  <a:cxn ang="0">
                    <a:pos x="805" y="207"/>
                  </a:cxn>
                  <a:cxn ang="0">
                    <a:pos x="826" y="218"/>
                  </a:cxn>
                  <a:cxn ang="0">
                    <a:pos x="846" y="210"/>
                  </a:cxn>
                  <a:cxn ang="0">
                    <a:pos x="867" y="205"/>
                  </a:cxn>
                  <a:cxn ang="0">
                    <a:pos x="887" y="216"/>
                  </a:cxn>
                  <a:cxn ang="0">
                    <a:pos x="907" y="219"/>
                  </a:cxn>
                  <a:cxn ang="0">
                    <a:pos x="928" y="217"/>
                  </a:cxn>
                  <a:cxn ang="0">
                    <a:pos x="948" y="215"/>
                  </a:cxn>
                  <a:cxn ang="0">
                    <a:pos x="969" y="218"/>
                  </a:cxn>
                  <a:cxn ang="0">
                    <a:pos x="989" y="219"/>
                  </a:cxn>
                  <a:cxn ang="0">
                    <a:pos x="1009" y="219"/>
                  </a:cxn>
                  <a:cxn ang="0">
                    <a:pos x="1030" y="219"/>
                  </a:cxn>
                  <a:cxn ang="0">
                    <a:pos x="1050" y="219"/>
                  </a:cxn>
                </a:cxnLst>
                <a:rect l="0" t="0" r="r" b="b"/>
                <a:pathLst>
                  <a:path w="1058" h="219">
                    <a:moveTo>
                      <a:pt x="0" y="219"/>
                    </a:moveTo>
                    <a:lnTo>
                      <a:pt x="3" y="219"/>
                    </a:lnTo>
                    <a:lnTo>
                      <a:pt x="10" y="219"/>
                    </a:lnTo>
                    <a:lnTo>
                      <a:pt x="17" y="218"/>
                    </a:lnTo>
                    <a:lnTo>
                      <a:pt x="24" y="217"/>
                    </a:lnTo>
                    <a:lnTo>
                      <a:pt x="30" y="216"/>
                    </a:lnTo>
                    <a:lnTo>
                      <a:pt x="37" y="215"/>
                    </a:lnTo>
                    <a:lnTo>
                      <a:pt x="44" y="215"/>
                    </a:lnTo>
                    <a:lnTo>
                      <a:pt x="51" y="215"/>
                    </a:lnTo>
                    <a:lnTo>
                      <a:pt x="58" y="217"/>
                    </a:lnTo>
                    <a:lnTo>
                      <a:pt x="64" y="218"/>
                    </a:lnTo>
                    <a:lnTo>
                      <a:pt x="71" y="219"/>
                    </a:lnTo>
                    <a:lnTo>
                      <a:pt x="78" y="219"/>
                    </a:lnTo>
                    <a:lnTo>
                      <a:pt x="85" y="219"/>
                    </a:lnTo>
                    <a:lnTo>
                      <a:pt x="92" y="219"/>
                    </a:lnTo>
                    <a:lnTo>
                      <a:pt x="98" y="218"/>
                    </a:lnTo>
                    <a:lnTo>
                      <a:pt x="105" y="216"/>
                    </a:lnTo>
                    <a:lnTo>
                      <a:pt x="112" y="214"/>
                    </a:lnTo>
                    <a:lnTo>
                      <a:pt x="119" y="213"/>
                    </a:lnTo>
                    <a:lnTo>
                      <a:pt x="126" y="212"/>
                    </a:lnTo>
                    <a:lnTo>
                      <a:pt x="132" y="213"/>
                    </a:lnTo>
                    <a:lnTo>
                      <a:pt x="139" y="215"/>
                    </a:lnTo>
                    <a:lnTo>
                      <a:pt x="146" y="217"/>
                    </a:lnTo>
                    <a:lnTo>
                      <a:pt x="153" y="218"/>
                    </a:lnTo>
                    <a:lnTo>
                      <a:pt x="160" y="219"/>
                    </a:lnTo>
                    <a:lnTo>
                      <a:pt x="166" y="219"/>
                    </a:lnTo>
                    <a:lnTo>
                      <a:pt x="173" y="218"/>
                    </a:lnTo>
                    <a:lnTo>
                      <a:pt x="180" y="217"/>
                    </a:lnTo>
                    <a:lnTo>
                      <a:pt x="187" y="215"/>
                    </a:lnTo>
                    <a:lnTo>
                      <a:pt x="194" y="212"/>
                    </a:lnTo>
                    <a:lnTo>
                      <a:pt x="200" y="209"/>
                    </a:lnTo>
                    <a:lnTo>
                      <a:pt x="207" y="208"/>
                    </a:lnTo>
                    <a:lnTo>
                      <a:pt x="214" y="209"/>
                    </a:lnTo>
                    <a:lnTo>
                      <a:pt x="221" y="213"/>
                    </a:lnTo>
                    <a:lnTo>
                      <a:pt x="228" y="216"/>
                    </a:lnTo>
                    <a:lnTo>
                      <a:pt x="234" y="218"/>
                    </a:lnTo>
                    <a:lnTo>
                      <a:pt x="241" y="219"/>
                    </a:lnTo>
                    <a:lnTo>
                      <a:pt x="248" y="219"/>
                    </a:lnTo>
                    <a:lnTo>
                      <a:pt x="255" y="218"/>
                    </a:lnTo>
                    <a:lnTo>
                      <a:pt x="262" y="216"/>
                    </a:lnTo>
                    <a:lnTo>
                      <a:pt x="268" y="212"/>
                    </a:lnTo>
                    <a:lnTo>
                      <a:pt x="275" y="208"/>
                    </a:lnTo>
                    <a:lnTo>
                      <a:pt x="282" y="203"/>
                    </a:lnTo>
                    <a:lnTo>
                      <a:pt x="289" y="200"/>
                    </a:lnTo>
                    <a:lnTo>
                      <a:pt x="296" y="201"/>
                    </a:lnTo>
                    <a:lnTo>
                      <a:pt x="302" y="205"/>
                    </a:lnTo>
                    <a:lnTo>
                      <a:pt x="309" y="210"/>
                    </a:lnTo>
                    <a:lnTo>
                      <a:pt x="316" y="215"/>
                    </a:lnTo>
                    <a:lnTo>
                      <a:pt x="323" y="217"/>
                    </a:lnTo>
                    <a:lnTo>
                      <a:pt x="330" y="218"/>
                    </a:lnTo>
                    <a:lnTo>
                      <a:pt x="336" y="218"/>
                    </a:lnTo>
                    <a:lnTo>
                      <a:pt x="343" y="216"/>
                    </a:lnTo>
                    <a:lnTo>
                      <a:pt x="350" y="213"/>
                    </a:lnTo>
                    <a:lnTo>
                      <a:pt x="357" y="208"/>
                    </a:lnTo>
                    <a:lnTo>
                      <a:pt x="363" y="203"/>
                    </a:lnTo>
                    <a:lnTo>
                      <a:pt x="370" y="200"/>
                    </a:lnTo>
                    <a:lnTo>
                      <a:pt x="377" y="200"/>
                    </a:lnTo>
                    <a:lnTo>
                      <a:pt x="384" y="204"/>
                    </a:lnTo>
                    <a:lnTo>
                      <a:pt x="391" y="210"/>
                    </a:lnTo>
                    <a:lnTo>
                      <a:pt x="397" y="214"/>
                    </a:lnTo>
                    <a:lnTo>
                      <a:pt x="404" y="215"/>
                    </a:lnTo>
                    <a:lnTo>
                      <a:pt x="411" y="212"/>
                    </a:lnTo>
                    <a:lnTo>
                      <a:pt x="418" y="203"/>
                    </a:lnTo>
                    <a:lnTo>
                      <a:pt x="425" y="186"/>
                    </a:lnTo>
                    <a:lnTo>
                      <a:pt x="431" y="158"/>
                    </a:lnTo>
                    <a:lnTo>
                      <a:pt x="438" y="117"/>
                    </a:lnTo>
                    <a:lnTo>
                      <a:pt x="445" y="73"/>
                    </a:lnTo>
                    <a:lnTo>
                      <a:pt x="452" y="42"/>
                    </a:lnTo>
                    <a:lnTo>
                      <a:pt x="459" y="41"/>
                    </a:lnTo>
                    <a:lnTo>
                      <a:pt x="465" y="73"/>
                    </a:lnTo>
                    <a:lnTo>
                      <a:pt x="472" y="122"/>
                    </a:lnTo>
                    <a:lnTo>
                      <a:pt x="479" y="167"/>
                    </a:lnTo>
                    <a:lnTo>
                      <a:pt x="486" y="195"/>
                    </a:lnTo>
                    <a:lnTo>
                      <a:pt x="493" y="204"/>
                    </a:lnTo>
                    <a:lnTo>
                      <a:pt x="499" y="197"/>
                    </a:lnTo>
                    <a:lnTo>
                      <a:pt x="506" y="177"/>
                    </a:lnTo>
                    <a:lnTo>
                      <a:pt x="513" y="141"/>
                    </a:lnTo>
                    <a:lnTo>
                      <a:pt x="520" y="91"/>
                    </a:lnTo>
                    <a:lnTo>
                      <a:pt x="527" y="37"/>
                    </a:lnTo>
                    <a:lnTo>
                      <a:pt x="533" y="0"/>
                    </a:lnTo>
                    <a:lnTo>
                      <a:pt x="540" y="2"/>
                    </a:lnTo>
                    <a:lnTo>
                      <a:pt x="547" y="44"/>
                    </a:lnTo>
                    <a:lnTo>
                      <a:pt x="554" y="105"/>
                    </a:lnTo>
                    <a:lnTo>
                      <a:pt x="561" y="159"/>
                    </a:lnTo>
                    <a:lnTo>
                      <a:pt x="567" y="192"/>
                    </a:lnTo>
                    <a:lnTo>
                      <a:pt x="574" y="203"/>
                    </a:lnTo>
                    <a:lnTo>
                      <a:pt x="581" y="198"/>
                    </a:lnTo>
                    <a:lnTo>
                      <a:pt x="588" y="179"/>
                    </a:lnTo>
                    <a:lnTo>
                      <a:pt x="595" y="146"/>
                    </a:lnTo>
                    <a:lnTo>
                      <a:pt x="601" y="102"/>
                    </a:lnTo>
                    <a:lnTo>
                      <a:pt x="608" y="59"/>
                    </a:lnTo>
                    <a:lnTo>
                      <a:pt x="615" y="34"/>
                    </a:lnTo>
                    <a:lnTo>
                      <a:pt x="622" y="42"/>
                    </a:lnTo>
                    <a:lnTo>
                      <a:pt x="629" y="83"/>
                    </a:lnTo>
                    <a:lnTo>
                      <a:pt x="635" y="135"/>
                    </a:lnTo>
                    <a:lnTo>
                      <a:pt x="642" y="178"/>
                    </a:lnTo>
                    <a:lnTo>
                      <a:pt x="649" y="202"/>
                    </a:lnTo>
                    <a:lnTo>
                      <a:pt x="656" y="212"/>
                    </a:lnTo>
                    <a:lnTo>
                      <a:pt x="663" y="211"/>
                    </a:lnTo>
                    <a:lnTo>
                      <a:pt x="669" y="205"/>
                    </a:lnTo>
                    <a:lnTo>
                      <a:pt x="676" y="195"/>
                    </a:lnTo>
                    <a:lnTo>
                      <a:pt x="683" y="182"/>
                    </a:lnTo>
                    <a:lnTo>
                      <a:pt x="690" y="169"/>
                    </a:lnTo>
                    <a:lnTo>
                      <a:pt x="697" y="163"/>
                    </a:lnTo>
                    <a:lnTo>
                      <a:pt x="703" y="166"/>
                    </a:lnTo>
                    <a:lnTo>
                      <a:pt x="710" y="179"/>
                    </a:lnTo>
                    <a:lnTo>
                      <a:pt x="717" y="195"/>
                    </a:lnTo>
                    <a:lnTo>
                      <a:pt x="724" y="207"/>
                    </a:lnTo>
                    <a:lnTo>
                      <a:pt x="731" y="214"/>
                    </a:lnTo>
                    <a:lnTo>
                      <a:pt x="737" y="216"/>
                    </a:lnTo>
                    <a:lnTo>
                      <a:pt x="744" y="214"/>
                    </a:lnTo>
                    <a:lnTo>
                      <a:pt x="751" y="208"/>
                    </a:lnTo>
                    <a:lnTo>
                      <a:pt x="758" y="198"/>
                    </a:lnTo>
                    <a:lnTo>
                      <a:pt x="765" y="186"/>
                    </a:lnTo>
                    <a:lnTo>
                      <a:pt x="771" y="173"/>
                    </a:lnTo>
                    <a:lnTo>
                      <a:pt x="778" y="166"/>
                    </a:lnTo>
                    <a:lnTo>
                      <a:pt x="785" y="169"/>
                    </a:lnTo>
                    <a:lnTo>
                      <a:pt x="792" y="180"/>
                    </a:lnTo>
                    <a:lnTo>
                      <a:pt x="799" y="195"/>
                    </a:lnTo>
                    <a:lnTo>
                      <a:pt x="805" y="207"/>
                    </a:lnTo>
                    <a:lnTo>
                      <a:pt x="812" y="215"/>
                    </a:lnTo>
                    <a:lnTo>
                      <a:pt x="819" y="218"/>
                    </a:lnTo>
                    <a:lnTo>
                      <a:pt x="826" y="218"/>
                    </a:lnTo>
                    <a:lnTo>
                      <a:pt x="833" y="217"/>
                    </a:lnTo>
                    <a:lnTo>
                      <a:pt x="839" y="214"/>
                    </a:lnTo>
                    <a:lnTo>
                      <a:pt x="846" y="210"/>
                    </a:lnTo>
                    <a:lnTo>
                      <a:pt x="853" y="207"/>
                    </a:lnTo>
                    <a:lnTo>
                      <a:pt x="860" y="204"/>
                    </a:lnTo>
                    <a:lnTo>
                      <a:pt x="867" y="205"/>
                    </a:lnTo>
                    <a:lnTo>
                      <a:pt x="873" y="208"/>
                    </a:lnTo>
                    <a:lnTo>
                      <a:pt x="880" y="212"/>
                    </a:lnTo>
                    <a:lnTo>
                      <a:pt x="887" y="216"/>
                    </a:lnTo>
                    <a:lnTo>
                      <a:pt x="894" y="218"/>
                    </a:lnTo>
                    <a:lnTo>
                      <a:pt x="901" y="219"/>
                    </a:lnTo>
                    <a:lnTo>
                      <a:pt x="907" y="219"/>
                    </a:lnTo>
                    <a:lnTo>
                      <a:pt x="914" y="219"/>
                    </a:lnTo>
                    <a:lnTo>
                      <a:pt x="921" y="218"/>
                    </a:lnTo>
                    <a:lnTo>
                      <a:pt x="928" y="217"/>
                    </a:lnTo>
                    <a:lnTo>
                      <a:pt x="935" y="215"/>
                    </a:lnTo>
                    <a:lnTo>
                      <a:pt x="941" y="215"/>
                    </a:lnTo>
                    <a:lnTo>
                      <a:pt x="948" y="215"/>
                    </a:lnTo>
                    <a:lnTo>
                      <a:pt x="955" y="216"/>
                    </a:lnTo>
                    <a:lnTo>
                      <a:pt x="962" y="217"/>
                    </a:lnTo>
                    <a:lnTo>
                      <a:pt x="969" y="218"/>
                    </a:lnTo>
                    <a:lnTo>
                      <a:pt x="975" y="219"/>
                    </a:lnTo>
                    <a:lnTo>
                      <a:pt x="982" y="219"/>
                    </a:lnTo>
                    <a:lnTo>
                      <a:pt x="989" y="219"/>
                    </a:lnTo>
                    <a:lnTo>
                      <a:pt x="996" y="219"/>
                    </a:lnTo>
                    <a:lnTo>
                      <a:pt x="1003" y="219"/>
                    </a:lnTo>
                    <a:lnTo>
                      <a:pt x="1009" y="219"/>
                    </a:lnTo>
                    <a:lnTo>
                      <a:pt x="1016" y="219"/>
                    </a:lnTo>
                    <a:lnTo>
                      <a:pt x="1023" y="219"/>
                    </a:lnTo>
                    <a:lnTo>
                      <a:pt x="1030" y="219"/>
                    </a:lnTo>
                    <a:lnTo>
                      <a:pt x="1037" y="219"/>
                    </a:lnTo>
                    <a:lnTo>
                      <a:pt x="1043" y="219"/>
                    </a:lnTo>
                    <a:lnTo>
                      <a:pt x="1050" y="219"/>
                    </a:lnTo>
                    <a:lnTo>
                      <a:pt x="1057" y="219"/>
                    </a:lnTo>
                    <a:lnTo>
                      <a:pt x="1058" y="21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389" name="Rectangle 341"/>
              <p:cNvSpPr>
                <a:spLocks noChangeArrowheads="1"/>
              </p:cNvSpPr>
              <p:nvPr/>
            </p:nvSpPr>
            <p:spPr bwMode="auto">
              <a:xfrm>
                <a:off x="2259" y="735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615.3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90" name="Rectangle 342"/>
              <p:cNvSpPr>
                <a:spLocks noChangeArrowheads="1"/>
              </p:cNvSpPr>
              <p:nvPr/>
            </p:nvSpPr>
            <p:spPr bwMode="auto">
              <a:xfrm>
                <a:off x="2751" y="939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616.3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91" name="Rectangle 343"/>
              <p:cNvSpPr>
                <a:spLocks noChangeArrowheads="1"/>
              </p:cNvSpPr>
              <p:nvPr/>
            </p:nvSpPr>
            <p:spPr bwMode="auto">
              <a:xfrm>
                <a:off x="1815" y="981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614.3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92" name="Rectangle 344"/>
              <p:cNvSpPr>
                <a:spLocks noChangeArrowheads="1"/>
              </p:cNvSpPr>
              <p:nvPr/>
            </p:nvSpPr>
            <p:spPr bwMode="auto">
              <a:xfrm>
                <a:off x="3243" y="1713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617.3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93" name="Rectangle 345"/>
              <p:cNvSpPr>
                <a:spLocks noChangeArrowheads="1"/>
              </p:cNvSpPr>
              <p:nvPr/>
            </p:nvSpPr>
            <p:spPr bwMode="auto">
              <a:xfrm>
                <a:off x="3729" y="1731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618.3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94" name="Rectangle 346"/>
              <p:cNvSpPr>
                <a:spLocks noChangeArrowheads="1"/>
              </p:cNvSpPr>
              <p:nvPr/>
            </p:nvSpPr>
            <p:spPr bwMode="auto">
              <a:xfrm>
                <a:off x="1281" y="1935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613.3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95" name="Rectangle 347"/>
              <p:cNvSpPr>
                <a:spLocks noChangeArrowheads="1"/>
              </p:cNvSpPr>
              <p:nvPr/>
            </p:nvSpPr>
            <p:spPr bwMode="auto">
              <a:xfrm>
                <a:off x="795" y="1935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612.3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96" name="Rectangle 348"/>
              <p:cNvSpPr>
                <a:spLocks noChangeArrowheads="1"/>
              </p:cNvSpPr>
              <p:nvPr/>
            </p:nvSpPr>
            <p:spPr bwMode="auto">
              <a:xfrm>
                <a:off x="4221" y="1959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619.3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97" name="Rectangle 349"/>
              <p:cNvSpPr>
                <a:spLocks noChangeArrowheads="1"/>
              </p:cNvSpPr>
              <p:nvPr/>
            </p:nvSpPr>
            <p:spPr bwMode="auto">
              <a:xfrm>
                <a:off x="303" y="1983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611.3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98" name="Rectangle 350"/>
              <p:cNvSpPr>
                <a:spLocks noChangeArrowheads="1"/>
              </p:cNvSpPr>
              <p:nvPr/>
            </p:nvSpPr>
            <p:spPr bwMode="auto">
              <a:xfrm>
                <a:off x="-183" y="2007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610.3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99" name="Rectangle 351"/>
              <p:cNvSpPr>
                <a:spLocks noChangeArrowheads="1"/>
              </p:cNvSpPr>
              <p:nvPr/>
            </p:nvSpPr>
            <p:spPr bwMode="auto">
              <a:xfrm>
                <a:off x="4707" y="2025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620.3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0" name="Rectangle 352"/>
              <p:cNvSpPr>
                <a:spLocks noChangeArrowheads="1"/>
              </p:cNvSpPr>
              <p:nvPr/>
            </p:nvSpPr>
            <p:spPr bwMode="auto">
              <a:xfrm>
                <a:off x="-675" y="2025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609.3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2" name="Freeform 354"/>
              <p:cNvSpPr>
                <a:spLocks/>
              </p:cNvSpPr>
              <p:nvPr/>
            </p:nvSpPr>
            <p:spPr bwMode="auto">
              <a:xfrm>
                <a:off x="-690" y="2283"/>
                <a:ext cx="6240" cy="1314"/>
              </a:xfrm>
              <a:custGeom>
                <a:avLst/>
                <a:gdLst/>
                <a:ahLst/>
                <a:cxnLst>
                  <a:cxn ang="0">
                    <a:pos x="28" y="219"/>
                  </a:cxn>
                  <a:cxn ang="0">
                    <a:pos x="45" y="219"/>
                  </a:cxn>
                  <a:cxn ang="0">
                    <a:pos x="61" y="219"/>
                  </a:cxn>
                  <a:cxn ang="0">
                    <a:pos x="78" y="219"/>
                  </a:cxn>
                  <a:cxn ang="0">
                    <a:pos x="94" y="219"/>
                  </a:cxn>
                  <a:cxn ang="0">
                    <a:pos x="111" y="219"/>
                  </a:cxn>
                  <a:cxn ang="0">
                    <a:pos x="128" y="219"/>
                  </a:cxn>
                  <a:cxn ang="0">
                    <a:pos x="144" y="219"/>
                  </a:cxn>
                  <a:cxn ang="0">
                    <a:pos x="161" y="219"/>
                  </a:cxn>
                  <a:cxn ang="0">
                    <a:pos x="178" y="219"/>
                  </a:cxn>
                  <a:cxn ang="0">
                    <a:pos x="194" y="219"/>
                  </a:cxn>
                  <a:cxn ang="0">
                    <a:pos x="211" y="219"/>
                  </a:cxn>
                  <a:cxn ang="0">
                    <a:pos x="227" y="219"/>
                  </a:cxn>
                  <a:cxn ang="0">
                    <a:pos x="244" y="218"/>
                  </a:cxn>
                  <a:cxn ang="0">
                    <a:pos x="261" y="215"/>
                  </a:cxn>
                  <a:cxn ang="0">
                    <a:pos x="277" y="217"/>
                  </a:cxn>
                  <a:cxn ang="0">
                    <a:pos x="294" y="219"/>
                  </a:cxn>
                  <a:cxn ang="0">
                    <a:pos x="311" y="219"/>
                  </a:cxn>
                  <a:cxn ang="0">
                    <a:pos x="327" y="219"/>
                  </a:cxn>
                  <a:cxn ang="0">
                    <a:pos x="344" y="219"/>
                  </a:cxn>
                  <a:cxn ang="0">
                    <a:pos x="361" y="219"/>
                  </a:cxn>
                  <a:cxn ang="0">
                    <a:pos x="377" y="219"/>
                  </a:cxn>
                  <a:cxn ang="0">
                    <a:pos x="394" y="205"/>
                  </a:cxn>
                  <a:cxn ang="0">
                    <a:pos x="411" y="120"/>
                  </a:cxn>
                  <a:cxn ang="0">
                    <a:pos x="427" y="42"/>
                  </a:cxn>
                  <a:cxn ang="0">
                    <a:pos x="444" y="140"/>
                  </a:cxn>
                  <a:cxn ang="0">
                    <a:pos x="461" y="210"/>
                  </a:cxn>
                  <a:cxn ang="0">
                    <a:pos x="478" y="196"/>
                  </a:cxn>
                  <a:cxn ang="0">
                    <a:pos x="494" y="80"/>
                  </a:cxn>
                  <a:cxn ang="0">
                    <a:pos x="511" y="6"/>
                  </a:cxn>
                  <a:cxn ang="0">
                    <a:pos x="528" y="138"/>
                  </a:cxn>
                  <a:cxn ang="0">
                    <a:pos x="544" y="210"/>
                  </a:cxn>
                  <a:cxn ang="0">
                    <a:pos x="561" y="193"/>
                  </a:cxn>
                  <a:cxn ang="0">
                    <a:pos x="578" y="84"/>
                  </a:cxn>
                  <a:cxn ang="0">
                    <a:pos x="595" y="45"/>
                  </a:cxn>
                  <a:cxn ang="0">
                    <a:pos x="611" y="163"/>
                  </a:cxn>
                  <a:cxn ang="0">
                    <a:pos x="628" y="214"/>
                  </a:cxn>
                  <a:cxn ang="0">
                    <a:pos x="645" y="211"/>
                  </a:cxn>
                  <a:cxn ang="0">
                    <a:pos x="662" y="184"/>
                  </a:cxn>
                  <a:cxn ang="0">
                    <a:pos x="679" y="181"/>
                  </a:cxn>
                  <a:cxn ang="0">
                    <a:pos x="695" y="209"/>
                  </a:cxn>
                  <a:cxn ang="0">
                    <a:pos x="712" y="218"/>
                  </a:cxn>
                  <a:cxn ang="0">
                    <a:pos x="729" y="206"/>
                  </a:cxn>
                  <a:cxn ang="0">
                    <a:pos x="746" y="173"/>
                  </a:cxn>
                  <a:cxn ang="0">
                    <a:pos x="763" y="179"/>
                  </a:cxn>
                  <a:cxn ang="0">
                    <a:pos x="779" y="210"/>
                  </a:cxn>
                  <a:cxn ang="0">
                    <a:pos x="796" y="219"/>
                  </a:cxn>
                  <a:cxn ang="0">
                    <a:pos x="813" y="216"/>
                  </a:cxn>
                  <a:cxn ang="0">
                    <a:pos x="830" y="210"/>
                  </a:cxn>
                  <a:cxn ang="0">
                    <a:pos x="847" y="213"/>
                  </a:cxn>
                  <a:cxn ang="0">
                    <a:pos x="864" y="218"/>
                  </a:cxn>
                  <a:cxn ang="0">
                    <a:pos x="880" y="219"/>
                  </a:cxn>
                  <a:cxn ang="0">
                    <a:pos x="897" y="218"/>
                  </a:cxn>
                  <a:cxn ang="0">
                    <a:pos x="914" y="216"/>
                  </a:cxn>
                  <a:cxn ang="0">
                    <a:pos x="931" y="218"/>
                  </a:cxn>
                  <a:cxn ang="0">
                    <a:pos x="948" y="219"/>
                  </a:cxn>
                  <a:cxn ang="0">
                    <a:pos x="965" y="219"/>
                  </a:cxn>
                  <a:cxn ang="0">
                    <a:pos x="982" y="219"/>
                  </a:cxn>
                  <a:cxn ang="0">
                    <a:pos x="999" y="219"/>
                  </a:cxn>
                  <a:cxn ang="0">
                    <a:pos x="1015" y="219"/>
                  </a:cxn>
                  <a:cxn ang="0">
                    <a:pos x="1032" y="219"/>
                  </a:cxn>
                </a:cxnLst>
                <a:rect l="0" t="0" r="r" b="b"/>
                <a:pathLst>
                  <a:path w="1040" h="219">
                    <a:moveTo>
                      <a:pt x="0" y="219"/>
                    </a:moveTo>
                    <a:lnTo>
                      <a:pt x="13" y="219"/>
                    </a:lnTo>
                    <a:lnTo>
                      <a:pt x="14" y="219"/>
                    </a:lnTo>
                    <a:lnTo>
                      <a:pt x="15" y="219"/>
                    </a:lnTo>
                    <a:lnTo>
                      <a:pt x="16" y="219"/>
                    </a:lnTo>
                    <a:lnTo>
                      <a:pt x="17" y="219"/>
                    </a:lnTo>
                    <a:lnTo>
                      <a:pt x="17" y="219"/>
                    </a:lnTo>
                    <a:lnTo>
                      <a:pt x="18" y="219"/>
                    </a:lnTo>
                    <a:lnTo>
                      <a:pt x="19" y="219"/>
                    </a:lnTo>
                    <a:lnTo>
                      <a:pt x="20" y="219"/>
                    </a:lnTo>
                    <a:lnTo>
                      <a:pt x="21" y="219"/>
                    </a:lnTo>
                    <a:lnTo>
                      <a:pt x="22" y="219"/>
                    </a:lnTo>
                    <a:lnTo>
                      <a:pt x="22" y="219"/>
                    </a:lnTo>
                    <a:lnTo>
                      <a:pt x="23" y="219"/>
                    </a:lnTo>
                    <a:lnTo>
                      <a:pt x="24" y="219"/>
                    </a:lnTo>
                    <a:lnTo>
                      <a:pt x="25" y="219"/>
                    </a:lnTo>
                    <a:lnTo>
                      <a:pt x="26" y="219"/>
                    </a:lnTo>
                    <a:lnTo>
                      <a:pt x="27" y="219"/>
                    </a:lnTo>
                    <a:lnTo>
                      <a:pt x="27" y="219"/>
                    </a:lnTo>
                    <a:lnTo>
                      <a:pt x="28" y="219"/>
                    </a:lnTo>
                    <a:lnTo>
                      <a:pt x="29" y="219"/>
                    </a:lnTo>
                    <a:lnTo>
                      <a:pt x="30" y="219"/>
                    </a:lnTo>
                    <a:lnTo>
                      <a:pt x="31" y="219"/>
                    </a:lnTo>
                    <a:lnTo>
                      <a:pt x="31" y="219"/>
                    </a:lnTo>
                    <a:lnTo>
                      <a:pt x="32" y="219"/>
                    </a:lnTo>
                    <a:lnTo>
                      <a:pt x="33" y="219"/>
                    </a:lnTo>
                    <a:lnTo>
                      <a:pt x="34" y="219"/>
                    </a:lnTo>
                    <a:lnTo>
                      <a:pt x="35" y="219"/>
                    </a:lnTo>
                    <a:lnTo>
                      <a:pt x="36" y="219"/>
                    </a:lnTo>
                    <a:lnTo>
                      <a:pt x="36" y="219"/>
                    </a:lnTo>
                    <a:lnTo>
                      <a:pt x="37" y="219"/>
                    </a:lnTo>
                    <a:lnTo>
                      <a:pt x="38" y="219"/>
                    </a:lnTo>
                    <a:lnTo>
                      <a:pt x="39" y="219"/>
                    </a:lnTo>
                    <a:lnTo>
                      <a:pt x="40" y="219"/>
                    </a:lnTo>
                    <a:lnTo>
                      <a:pt x="41" y="219"/>
                    </a:lnTo>
                    <a:lnTo>
                      <a:pt x="41" y="219"/>
                    </a:lnTo>
                    <a:lnTo>
                      <a:pt x="42" y="219"/>
                    </a:lnTo>
                    <a:lnTo>
                      <a:pt x="43" y="219"/>
                    </a:lnTo>
                    <a:lnTo>
                      <a:pt x="44" y="219"/>
                    </a:lnTo>
                    <a:lnTo>
                      <a:pt x="45" y="219"/>
                    </a:lnTo>
                    <a:lnTo>
                      <a:pt x="46" y="219"/>
                    </a:lnTo>
                    <a:lnTo>
                      <a:pt x="46" y="219"/>
                    </a:lnTo>
                    <a:lnTo>
                      <a:pt x="47" y="219"/>
                    </a:lnTo>
                    <a:lnTo>
                      <a:pt x="48" y="219"/>
                    </a:lnTo>
                    <a:lnTo>
                      <a:pt x="49" y="219"/>
                    </a:lnTo>
                    <a:lnTo>
                      <a:pt x="50" y="219"/>
                    </a:lnTo>
                    <a:lnTo>
                      <a:pt x="51" y="219"/>
                    </a:lnTo>
                    <a:lnTo>
                      <a:pt x="51" y="219"/>
                    </a:lnTo>
                    <a:lnTo>
                      <a:pt x="52" y="219"/>
                    </a:lnTo>
                    <a:lnTo>
                      <a:pt x="53" y="219"/>
                    </a:lnTo>
                    <a:lnTo>
                      <a:pt x="54" y="219"/>
                    </a:lnTo>
                    <a:lnTo>
                      <a:pt x="55" y="219"/>
                    </a:lnTo>
                    <a:lnTo>
                      <a:pt x="56" y="219"/>
                    </a:lnTo>
                    <a:lnTo>
                      <a:pt x="56" y="219"/>
                    </a:lnTo>
                    <a:lnTo>
                      <a:pt x="57" y="219"/>
                    </a:lnTo>
                    <a:lnTo>
                      <a:pt x="58" y="219"/>
                    </a:lnTo>
                    <a:lnTo>
                      <a:pt x="59" y="219"/>
                    </a:lnTo>
                    <a:lnTo>
                      <a:pt x="60" y="219"/>
                    </a:lnTo>
                    <a:lnTo>
                      <a:pt x="60" y="219"/>
                    </a:lnTo>
                    <a:lnTo>
                      <a:pt x="61" y="219"/>
                    </a:lnTo>
                    <a:lnTo>
                      <a:pt x="62" y="219"/>
                    </a:lnTo>
                    <a:lnTo>
                      <a:pt x="63" y="219"/>
                    </a:lnTo>
                    <a:lnTo>
                      <a:pt x="64" y="219"/>
                    </a:lnTo>
                    <a:lnTo>
                      <a:pt x="65" y="219"/>
                    </a:lnTo>
                    <a:lnTo>
                      <a:pt x="65" y="219"/>
                    </a:lnTo>
                    <a:lnTo>
                      <a:pt x="66" y="219"/>
                    </a:lnTo>
                    <a:lnTo>
                      <a:pt x="67" y="219"/>
                    </a:lnTo>
                    <a:lnTo>
                      <a:pt x="68" y="219"/>
                    </a:lnTo>
                    <a:lnTo>
                      <a:pt x="69" y="219"/>
                    </a:lnTo>
                    <a:lnTo>
                      <a:pt x="70" y="219"/>
                    </a:lnTo>
                    <a:lnTo>
                      <a:pt x="70" y="219"/>
                    </a:lnTo>
                    <a:lnTo>
                      <a:pt x="71" y="219"/>
                    </a:lnTo>
                    <a:lnTo>
                      <a:pt x="72" y="219"/>
                    </a:lnTo>
                    <a:lnTo>
                      <a:pt x="73" y="219"/>
                    </a:lnTo>
                    <a:lnTo>
                      <a:pt x="74" y="219"/>
                    </a:lnTo>
                    <a:lnTo>
                      <a:pt x="75" y="219"/>
                    </a:lnTo>
                    <a:lnTo>
                      <a:pt x="75" y="219"/>
                    </a:lnTo>
                    <a:lnTo>
                      <a:pt x="76" y="219"/>
                    </a:lnTo>
                    <a:lnTo>
                      <a:pt x="77" y="219"/>
                    </a:lnTo>
                    <a:lnTo>
                      <a:pt x="78" y="219"/>
                    </a:lnTo>
                    <a:lnTo>
                      <a:pt x="79" y="219"/>
                    </a:lnTo>
                    <a:lnTo>
                      <a:pt x="80" y="219"/>
                    </a:lnTo>
                    <a:lnTo>
                      <a:pt x="80" y="219"/>
                    </a:lnTo>
                    <a:lnTo>
                      <a:pt x="81" y="219"/>
                    </a:lnTo>
                    <a:lnTo>
                      <a:pt x="82" y="219"/>
                    </a:lnTo>
                    <a:lnTo>
                      <a:pt x="83" y="219"/>
                    </a:lnTo>
                    <a:lnTo>
                      <a:pt x="84" y="219"/>
                    </a:lnTo>
                    <a:lnTo>
                      <a:pt x="85" y="219"/>
                    </a:lnTo>
                    <a:lnTo>
                      <a:pt x="85" y="219"/>
                    </a:lnTo>
                    <a:lnTo>
                      <a:pt x="86" y="219"/>
                    </a:lnTo>
                    <a:lnTo>
                      <a:pt x="87" y="219"/>
                    </a:lnTo>
                    <a:lnTo>
                      <a:pt x="88" y="219"/>
                    </a:lnTo>
                    <a:lnTo>
                      <a:pt x="89" y="219"/>
                    </a:lnTo>
                    <a:lnTo>
                      <a:pt x="90" y="219"/>
                    </a:lnTo>
                    <a:lnTo>
                      <a:pt x="90" y="219"/>
                    </a:lnTo>
                    <a:lnTo>
                      <a:pt x="91" y="219"/>
                    </a:lnTo>
                    <a:lnTo>
                      <a:pt x="92" y="219"/>
                    </a:lnTo>
                    <a:lnTo>
                      <a:pt x="93" y="219"/>
                    </a:lnTo>
                    <a:lnTo>
                      <a:pt x="94" y="219"/>
                    </a:lnTo>
                    <a:lnTo>
                      <a:pt x="94" y="219"/>
                    </a:lnTo>
                    <a:lnTo>
                      <a:pt x="95" y="219"/>
                    </a:lnTo>
                    <a:lnTo>
                      <a:pt x="96" y="219"/>
                    </a:lnTo>
                    <a:lnTo>
                      <a:pt x="97" y="219"/>
                    </a:lnTo>
                    <a:lnTo>
                      <a:pt x="98" y="219"/>
                    </a:lnTo>
                    <a:lnTo>
                      <a:pt x="99" y="219"/>
                    </a:lnTo>
                    <a:lnTo>
                      <a:pt x="99" y="219"/>
                    </a:lnTo>
                    <a:lnTo>
                      <a:pt x="100" y="219"/>
                    </a:lnTo>
                    <a:lnTo>
                      <a:pt x="101" y="219"/>
                    </a:lnTo>
                    <a:lnTo>
                      <a:pt x="102" y="219"/>
                    </a:lnTo>
                    <a:lnTo>
                      <a:pt x="103" y="219"/>
                    </a:lnTo>
                    <a:lnTo>
                      <a:pt x="104" y="219"/>
                    </a:lnTo>
                    <a:lnTo>
                      <a:pt x="104" y="219"/>
                    </a:lnTo>
                    <a:lnTo>
                      <a:pt x="105" y="219"/>
                    </a:lnTo>
                    <a:lnTo>
                      <a:pt x="106" y="219"/>
                    </a:lnTo>
                    <a:lnTo>
                      <a:pt x="107" y="219"/>
                    </a:lnTo>
                    <a:lnTo>
                      <a:pt x="108" y="219"/>
                    </a:lnTo>
                    <a:lnTo>
                      <a:pt x="109" y="219"/>
                    </a:lnTo>
                    <a:lnTo>
                      <a:pt x="109" y="219"/>
                    </a:lnTo>
                    <a:lnTo>
                      <a:pt x="110" y="219"/>
                    </a:lnTo>
                    <a:lnTo>
                      <a:pt x="111" y="219"/>
                    </a:lnTo>
                    <a:lnTo>
                      <a:pt x="112" y="219"/>
                    </a:lnTo>
                    <a:lnTo>
                      <a:pt x="113" y="219"/>
                    </a:lnTo>
                    <a:lnTo>
                      <a:pt x="114" y="219"/>
                    </a:lnTo>
                    <a:lnTo>
                      <a:pt x="114" y="219"/>
                    </a:lnTo>
                    <a:lnTo>
                      <a:pt x="115" y="219"/>
                    </a:lnTo>
                    <a:lnTo>
                      <a:pt x="116" y="219"/>
                    </a:lnTo>
                    <a:lnTo>
                      <a:pt x="117" y="219"/>
                    </a:lnTo>
                    <a:lnTo>
                      <a:pt x="118" y="219"/>
                    </a:lnTo>
                    <a:lnTo>
                      <a:pt x="119" y="219"/>
                    </a:lnTo>
                    <a:lnTo>
                      <a:pt x="119" y="219"/>
                    </a:lnTo>
                    <a:lnTo>
                      <a:pt x="120" y="219"/>
                    </a:lnTo>
                    <a:lnTo>
                      <a:pt x="121" y="219"/>
                    </a:lnTo>
                    <a:lnTo>
                      <a:pt x="122" y="219"/>
                    </a:lnTo>
                    <a:lnTo>
                      <a:pt x="123" y="219"/>
                    </a:lnTo>
                    <a:lnTo>
                      <a:pt x="124" y="219"/>
                    </a:lnTo>
                    <a:lnTo>
                      <a:pt x="124" y="219"/>
                    </a:lnTo>
                    <a:lnTo>
                      <a:pt x="125" y="219"/>
                    </a:lnTo>
                    <a:lnTo>
                      <a:pt x="126" y="219"/>
                    </a:lnTo>
                    <a:lnTo>
                      <a:pt x="127" y="219"/>
                    </a:lnTo>
                    <a:lnTo>
                      <a:pt x="128" y="219"/>
                    </a:lnTo>
                    <a:lnTo>
                      <a:pt x="129" y="219"/>
                    </a:lnTo>
                    <a:lnTo>
                      <a:pt x="129" y="219"/>
                    </a:lnTo>
                    <a:lnTo>
                      <a:pt x="130" y="219"/>
                    </a:lnTo>
                    <a:lnTo>
                      <a:pt x="131" y="219"/>
                    </a:lnTo>
                    <a:lnTo>
                      <a:pt x="132" y="219"/>
                    </a:lnTo>
                    <a:lnTo>
                      <a:pt x="133" y="219"/>
                    </a:lnTo>
                    <a:lnTo>
                      <a:pt x="133" y="219"/>
                    </a:lnTo>
                    <a:lnTo>
                      <a:pt x="134" y="219"/>
                    </a:lnTo>
                    <a:lnTo>
                      <a:pt x="135" y="219"/>
                    </a:lnTo>
                    <a:lnTo>
                      <a:pt x="136" y="219"/>
                    </a:lnTo>
                    <a:lnTo>
                      <a:pt x="137" y="219"/>
                    </a:lnTo>
                    <a:lnTo>
                      <a:pt x="138" y="219"/>
                    </a:lnTo>
                    <a:lnTo>
                      <a:pt x="138" y="219"/>
                    </a:lnTo>
                    <a:lnTo>
                      <a:pt x="139" y="219"/>
                    </a:lnTo>
                    <a:lnTo>
                      <a:pt x="140" y="219"/>
                    </a:lnTo>
                    <a:lnTo>
                      <a:pt x="141" y="219"/>
                    </a:lnTo>
                    <a:lnTo>
                      <a:pt x="142" y="219"/>
                    </a:lnTo>
                    <a:lnTo>
                      <a:pt x="143" y="219"/>
                    </a:lnTo>
                    <a:lnTo>
                      <a:pt x="143" y="219"/>
                    </a:lnTo>
                    <a:lnTo>
                      <a:pt x="144" y="219"/>
                    </a:lnTo>
                    <a:lnTo>
                      <a:pt x="145" y="219"/>
                    </a:lnTo>
                    <a:lnTo>
                      <a:pt x="146" y="219"/>
                    </a:lnTo>
                    <a:lnTo>
                      <a:pt x="147" y="219"/>
                    </a:lnTo>
                    <a:lnTo>
                      <a:pt x="148" y="219"/>
                    </a:lnTo>
                    <a:lnTo>
                      <a:pt x="148" y="219"/>
                    </a:lnTo>
                    <a:lnTo>
                      <a:pt x="149" y="219"/>
                    </a:lnTo>
                    <a:lnTo>
                      <a:pt x="150" y="219"/>
                    </a:lnTo>
                    <a:lnTo>
                      <a:pt x="151" y="219"/>
                    </a:lnTo>
                    <a:lnTo>
                      <a:pt x="152" y="219"/>
                    </a:lnTo>
                    <a:lnTo>
                      <a:pt x="153" y="219"/>
                    </a:lnTo>
                    <a:lnTo>
                      <a:pt x="153" y="219"/>
                    </a:lnTo>
                    <a:lnTo>
                      <a:pt x="154" y="219"/>
                    </a:lnTo>
                    <a:lnTo>
                      <a:pt x="155" y="219"/>
                    </a:lnTo>
                    <a:lnTo>
                      <a:pt x="156" y="219"/>
                    </a:lnTo>
                    <a:lnTo>
                      <a:pt x="157" y="219"/>
                    </a:lnTo>
                    <a:lnTo>
                      <a:pt x="158" y="219"/>
                    </a:lnTo>
                    <a:lnTo>
                      <a:pt x="158" y="219"/>
                    </a:lnTo>
                    <a:lnTo>
                      <a:pt x="159" y="219"/>
                    </a:lnTo>
                    <a:lnTo>
                      <a:pt x="160" y="219"/>
                    </a:lnTo>
                    <a:lnTo>
                      <a:pt x="161" y="219"/>
                    </a:lnTo>
                    <a:lnTo>
                      <a:pt x="162" y="219"/>
                    </a:lnTo>
                    <a:lnTo>
                      <a:pt x="163" y="219"/>
                    </a:lnTo>
                    <a:lnTo>
                      <a:pt x="163" y="219"/>
                    </a:lnTo>
                    <a:lnTo>
                      <a:pt x="164" y="219"/>
                    </a:lnTo>
                    <a:lnTo>
                      <a:pt x="165" y="219"/>
                    </a:lnTo>
                    <a:lnTo>
                      <a:pt x="166" y="219"/>
                    </a:lnTo>
                    <a:lnTo>
                      <a:pt x="167" y="219"/>
                    </a:lnTo>
                    <a:lnTo>
                      <a:pt x="168" y="219"/>
                    </a:lnTo>
                    <a:lnTo>
                      <a:pt x="168" y="219"/>
                    </a:lnTo>
                    <a:lnTo>
                      <a:pt x="169" y="219"/>
                    </a:lnTo>
                    <a:lnTo>
                      <a:pt x="170" y="219"/>
                    </a:lnTo>
                    <a:lnTo>
                      <a:pt x="171" y="219"/>
                    </a:lnTo>
                    <a:lnTo>
                      <a:pt x="172" y="219"/>
                    </a:lnTo>
                    <a:lnTo>
                      <a:pt x="173" y="219"/>
                    </a:lnTo>
                    <a:lnTo>
                      <a:pt x="173" y="219"/>
                    </a:lnTo>
                    <a:lnTo>
                      <a:pt x="174" y="219"/>
                    </a:lnTo>
                    <a:lnTo>
                      <a:pt x="175" y="219"/>
                    </a:lnTo>
                    <a:lnTo>
                      <a:pt x="176" y="219"/>
                    </a:lnTo>
                    <a:lnTo>
                      <a:pt x="177" y="219"/>
                    </a:lnTo>
                    <a:lnTo>
                      <a:pt x="178" y="219"/>
                    </a:lnTo>
                    <a:lnTo>
                      <a:pt x="178" y="219"/>
                    </a:lnTo>
                    <a:lnTo>
                      <a:pt x="179" y="219"/>
                    </a:lnTo>
                    <a:lnTo>
                      <a:pt x="180" y="219"/>
                    </a:lnTo>
                    <a:lnTo>
                      <a:pt x="181" y="219"/>
                    </a:lnTo>
                    <a:lnTo>
                      <a:pt x="182" y="219"/>
                    </a:lnTo>
                    <a:lnTo>
                      <a:pt x="183" y="219"/>
                    </a:lnTo>
                    <a:lnTo>
                      <a:pt x="183" y="219"/>
                    </a:lnTo>
                    <a:lnTo>
                      <a:pt x="184" y="219"/>
                    </a:lnTo>
                    <a:lnTo>
                      <a:pt x="185" y="219"/>
                    </a:lnTo>
                    <a:lnTo>
                      <a:pt x="186" y="219"/>
                    </a:lnTo>
                    <a:lnTo>
                      <a:pt x="187" y="219"/>
                    </a:lnTo>
                    <a:lnTo>
                      <a:pt x="187" y="219"/>
                    </a:lnTo>
                    <a:lnTo>
                      <a:pt x="188" y="219"/>
                    </a:lnTo>
                    <a:lnTo>
                      <a:pt x="189" y="219"/>
                    </a:lnTo>
                    <a:lnTo>
                      <a:pt x="190" y="219"/>
                    </a:lnTo>
                    <a:lnTo>
                      <a:pt x="191" y="219"/>
                    </a:lnTo>
                    <a:lnTo>
                      <a:pt x="192" y="219"/>
                    </a:lnTo>
                    <a:lnTo>
                      <a:pt x="192" y="219"/>
                    </a:lnTo>
                    <a:lnTo>
                      <a:pt x="193" y="219"/>
                    </a:lnTo>
                    <a:lnTo>
                      <a:pt x="194" y="219"/>
                    </a:lnTo>
                    <a:lnTo>
                      <a:pt x="195" y="219"/>
                    </a:lnTo>
                    <a:lnTo>
                      <a:pt x="196" y="219"/>
                    </a:lnTo>
                    <a:lnTo>
                      <a:pt x="197" y="219"/>
                    </a:lnTo>
                    <a:lnTo>
                      <a:pt x="197" y="219"/>
                    </a:lnTo>
                    <a:lnTo>
                      <a:pt x="198" y="219"/>
                    </a:lnTo>
                    <a:lnTo>
                      <a:pt x="199" y="219"/>
                    </a:lnTo>
                    <a:lnTo>
                      <a:pt x="200" y="219"/>
                    </a:lnTo>
                    <a:lnTo>
                      <a:pt x="201" y="219"/>
                    </a:lnTo>
                    <a:lnTo>
                      <a:pt x="202" y="219"/>
                    </a:lnTo>
                    <a:lnTo>
                      <a:pt x="202" y="219"/>
                    </a:lnTo>
                    <a:lnTo>
                      <a:pt x="203" y="219"/>
                    </a:lnTo>
                    <a:lnTo>
                      <a:pt x="204" y="219"/>
                    </a:lnTo>
                    <a:lnTo>
                      <a:pt x="205" y="219"/>
                    </a:lnTo>
                    <a:lnTo>
                      <a:pt x="206" y="219"/>
                    </a:lnTo>
                    <a:lnTo>
                      <a:pt x="207" y="219"/>
                    </a:lnTo>
                    <a:lnTo>
                      <a:pt x="207" y="219"/>
                    </a:lnTo>
                    <a:lnTo>
                      <a:pt x="208" y="219"/>
                    </a:lnTo>
                    <a:lnTo>
                      <a:pt x="209" y="219"/>
                    </a:lnTo>
                    <a:lnTo>
                      <a:pt x="210" y="219"/>
                    </a:lnTo>
                    <a:lnTo>
                      <a:pt x="211" y="219"/>
                    </a:lnTo>
                    <a:lnTo>
                      <a:pt x="212" y="219"/>
                    </a:lnTo>
                    <a:lnTo>
                      <a:pt x="212" y="219"/>
                    </a:lnTo>
                    <a:lnTo>
                      <a:pt x="213" y="219"/>
                    </a:lnTo>
                    <a:lnTo>
                      <a:pt x="214" y="219"/>
                    </a:lnTo>
                    <a:lnTo>
                      <a:pt x="215" y="219"/>
                    </a:lnTo>
                    <a:lnTo>
                      <a:pt x="216" y="219"/>
                    </a:lnTo>
                    <a:lnTo>
                      <a:pt x="217" y="219"/>
                    </a:lnTo>
                    <a:lnTo>
                      <a:pt x="217" y="219"/>
                    </a:lnTo>
                    <a:lnTo>
                      <a:pt x="218" y="219"/>
                    </a:lnTo>
                    <a:lnTo>
                      <a:pt x="219" y="219"/>
                    </a:lnTo>
                    <a:lnTo>
                      <a:pt x="220" y="219"/>
                    </a:lnTo>
                    <a:lnTo>
                      <a:pt x="221" y="219"/>
                    </a:lnTo>
                    <a:lnTo>
                      <a:pt x="222" y="219"/>
                    </a:lnTo>
                    <a:lnTo>
                      <a:pt x="222" y="219"/>
                    </a:lnTo>
                    <a:lnTo>
                      <a:pt x="223" y="219"/>
                    </a:lnTo>
                    <a:lnTo>
                      <a:pt x="224" y="219"/>
                    </a:lnTo>
                    <a:lnTo>
                      <a:pt x="225" y="219"/>
                    </a:lnTo>
                    <a:lnTo>
                      <a:pt x="226" y="219"/>
                    </a:lnTo>
                    <a:lnTo>
                      <a:pt x="227" y="219"/>
                    </a:lnTo>
                    <a:lnTo>
                      <a:pt x="227" y="219"/>
                    </a:lnTo>
                    <a:lnTo>
                      <a:pt x="228" y="219"/>
                    </a:lnTo>
                    <a:lnTo>
                      <a:pt x="229" y="219"/>
                    </a:lnTo>
                    <a:lnTo>
                      <a:pt x="230" y="219"/>
                    </a:lnTo>
                    <a:lnTo>
                      <a:pt x="231" y="219"/>
                    </a:lnTo>
                    <a:lnTo>
                      <a:pt x="232" y="219"/>
                    </a:lnTo>
                    <a:lnTo>
                      <a:pt x="232" y="219"/>
                    </a:lnTo>
                    <a:lnTo>
                      <a:pt x="233" y="219"/>
                    </a:lnTo>
                    <a:lnTo>
                      <a:pt x="234" y="219"/>
                    </a:lnTo>
                    <a:lnTo>
                      <a:pt x="235" y="219"/>
                    </a:lnTo>
                    <a:lnTo>
                      <a:pt x="236" y="219"/>
                    </a:lnTo>
                    <a:lnTo>
                      <a:pt x="237" y="219"/>
                    </a:lnTo>
                    <a:lnTo>
                      <a:pt x="237" y="219"/>
                    </a:lnTo>
                    <a:lnTo>
                      <a:pt x="238" y="219"/>
                    </a:lnTo>
                    <a:lnTo>
                      <a:pt x="239" y="218"/>
                    </a:lnTo>
                    <a:lnTo>
                      <a:pt x="240" y="218"/>
                    </a:lnTo>
                    <a:lnTo>
                      <a:pt x="241" y="218"/>
                    </a:lnTo>
                    <a:lnTo>
                      <a:pt x="242" y="218"/>
                    </a:lnTo>
                    <a:lnTo>
                      <a:pt x="242" y="218"/>
                    </a:lnTo>
                    <a:lnTo>
                      <a:pt x="243" y="218"/>
                    </a:lnTo>
                    <a:lnTo>
                      <a:pt x="244" y="218"/>
                    </a:lnTo>
                    <a:lnTo>
                      <a:pt x="245" y="218"/>
                    </a:lnTo>
                    <a:lnTo>
                      <a:pt x="246" y="217"/>
                    </a:lnTo>
                    <a:lnTo>
                      <a:pt x="247" y="217"/>
                    </a:lnTo>
                    <a:lnTo>
                      <a:pt x="247" y="217"/>
                    </a:lnTo>
                    <a:lnTo>
                      <a:pt x="248" y="217"/>
                    </a:lnTo>
                    <a:lnTo>
                      <a:pt x="249" y="217"/>
                    </a:lnTo>
                    <a:lnTo>
                      <a:pt x="250" y="217"/>
                    </a:lnTo>
                    <a:lnTo>
                      <a:pt x="251" y="217"/>
                    </a:lnTo>
                    <a:lnTo>
                      <a:pt x="252" y="216"/>
                    </a:lnTo>
                    <a:lnTo>
                      <a:pt x="252" y="216"/>
                    </a:lnTo>
                    <a:lnTo>
                      <a:pt x="253" y="216"/>
                    </a:lnTo>
                    <a:lnTo>
                      <a:pt x="254" y="216"/>
                    </a:lnTo>
                    <a:lnTo>
                      <a:pt x="255" y="216"/>
                    </a:lnTo>
                    <a:lnTo>
                      <a:pt x="256" y="216"/>
                    </a:lnTo>
                    <a:lnTo>
                      <a:pt x="257" y="216"/>
                    </a:lnTo>
                    <a:lnTo>
                      <a:pt x="257" y="216"/>
                    </a:lnTo>
                    <a:lnTo>
                      <a:pt x="258" y="215"/>
                    </a:lnTo>
                    <a:lnTo>
                      <a:pt x="259" y="215"/>
                    </a:lnTo>
                    <a:lnTo>
                      <a:pt x="260" y="215"/>
                    </a:lnTo>
                    <a:lnTo>
                      <a:pt x="261" y="215"/>
                    </a:lnTo>
                    <a:lnTo>
                      <a:pt x="262" y="215"/>
                    </a:lnTo>
                    <a:lnTo>
                      <a:pt x="262" y="215"/>
                    </a:lnTo>
                    <a:lnTo>
                      <a:pt x="263" y="215"/>
                    </a:lnTo>
                    <a:lnTo>
                      <a:pt x="264" y="215"/>
                    </a:lnTo>
                    <a:lnTo>
                      <a:pt x="265" y="215"/>
                    </a:lnTo>
                    <a:lnTo>
                      <a:pt x="266" y="215"/>
                    </a:lnTo>
                    <a:lnTo>
                      <a:pt x="267" y="215"/>
                    </a:lnTo>
                    <a:lnTo>
                      <a:pt x="267" y="215"/>
                    </a:lnTo>
                    <a:lnTo>
                      <a:pt x="268" y="216"/>
                    </a:lnTo>
                    <a:lnTo>
                      <a:pt x="269" y="216"/>
                    </a:lnTo>
                    <a:lnTo>
                      <a:pt x="270" y="216"/>
                    </a:lnTo>
                    <a:lnTo>
                      <a:pt x="271" y="216"/>
                    </a:lnTo>
                    <a:lnTo>
                      <a:pt x="272" y="216"/>
                    </a:lnTo>
                    <a:lnTo>
                      <a:pt x="272" y="216"/>
                    </a:lnTo>
                    <a:lnTo>
                      <a:pt x="273" y="216"/>
                    </a:lnTo>
                    <a:lnTo>
                      <a:pt x="274" y="216"/>
                    </a:lnTo>
                    <a:lnTo>
                      <a:pt x="275" y="217"/>
                    </a:lnTo>
                    <a:lnTo>
                      <a:pt x="276" y="217"/>
                    </a:lnTo>
                    <a:lnTo>
                      <a:pt x="276" y="217"/>
                    </a:lnTo>
                    <a:lnTo>
                      <a:pt x="277" y="217"/>
                    </a:lnTo>
                    <a:lnTo>
                      <a:pt x="278" y="217"/>
                    </a:lnTo>
                    <a:lnTo>
                      <a:pt x="279" y="217"/>
                    </a:lnTo>
                    <a:lnTo>
                      <a:pt x="280" y="217"/>
                    </a:lnTo>
                    <a:lnTo>
                      <a:pt x="281" y="218"/>
                    </a:lnTo>
                    <a:lnTo>
                      <a:pt x="281" y="218"/>
                    </a:lnTo>
                    <a:lnTo>
                      <a:pt x="282" y="218"/>
                    </a:lnTo>
                    <a:lnTo>
                      <a:pt x="283" y="218"/>
                    </a:lnTo>
                    <a:lnTo>
                      <a:pt x="284" y="218"/>
                    </a:lnTo>
                    <a:lnTo>
                      <a:pt x="285" y="218"/>
                    </a:lnTo>
                    <a:lnTo>
                      <a:pt x="286" y="218"/>
                    </a:lnTo>
                    <a:lnTo>
                      <a:pt x="286" y="218"/>
                    </a:lnTo>
                    <a:lnTo>
                      <a:pt x="287" y="219"/>
                    </a:lnTo>
                    <a:lnTo>
                      <a:pt x="288" y="219"/>
                    </a:lnTo>
                    <a:lnTo>
                      <a:pt x="289" y="219"/>
                    </a:lnTo>
                    <a:lnTo>
                      <a:pt x="290" y="219"/>
                    </a:lnTo>
                    <a:lnTo>
                      <a:pt x="291" y="219"/>
                    </a:lnTo>
                    <a:lnTo>
                      <a:pt x="291" y="219"/>
                    </a:lnTo>
                    <a:lnTo>
                      <a:pt x="292" y="219"/>
                    </a:lnTo>
                    <a:lnTo>
                      <a:pt x="293" y="219"/>
                    </a:lnTo>
                    <a:lnTo>
                      <a:pt x="294" y="219"/>
                    </a:lnTo>
                    <a:lnTo>
                      <a:pt x="295" y="219"/>
                    </a:lnTo>
                    <a:lnTo>
                      <a:pt x="296" y="219"/>
                    </a:lnTo>
                    <a:lnTo>
                      <a:pt x="296" y="219"/>
                    </a:lnTo>
                    <a:lnTo>
                      <a:pt x="297" y="219"/>
                    </a:lnTo>
                    <a:lnTo>
                      <a:pt x="298" y="219"/>
                    </a:lnTo>
                    <a:lnTo>
                      <a:pt x="299" y="219"/>
                    </a:lnTo>
                    <a:lnTo>
                      <a:pt x="300" y="219"/>
                    </a:lnTo>
                    <a:lnTo>
                      <a:pt x="301" y="219"/>
                    </a:lnTo>
                    <a:lnTo>
                      <a:pt x="301" y="219"/>
                    </a:lnTo>
                    <a:lnTo>
                      <a:pt x="302" y="219"/>
                    </a:lnTo>
                    <a:lnTo>
                      <a:pt x="303" y="219"/>
                    </a:lnTo>
                    <a:lnTo>
                      <a:pt x="304" y="219"/>
                    </a:lnTo>
                    <a:lnTo>
                      <a:pt x="305" y="219"/>
                    </a:lnTo>
                    <a:lnTo>
                      <a:pt x="306" y="219"/>
                    </a:lnTo>
                    <a:lnTo>
                      <a:pt x="306" y="219"/>
                    </a:lnTo>
                    <a:lnTo>
                      <a:pt x="307" y="219"/>
                    </a:lnTo>
                    <a:lnTo>
                      <a:pt x="308" y="219"/>
                    </a:lnTo>
                    <a:lnTo>
                      <a:pt x="309" y="219"/>
                    </a:lnTo>
                    <a:lnTo>
                      <a:pt x="310" y="219"/>
                    </a:lnTo>
                    <a:lnTo>
                      <a:pt x="311" y="219"/>
                    </a:lnTo>
                    <a:lnTo>
                      <a:pt x="311" y="219"/>
                    </a:lnTo>
                    <a:lnTo>
                      <a:pt x="312" y="219"/>
                    </a:lnTo>
                    <a:lnTo>
                      <a:pt x="313" y="219"/>
                    </a:lnTo>
                    <a:lnTo>
                      <a:pt x="314" y="219"/>
                    </a:lnTo>
                    <a:lnTo>
                      <a:pt x="315" y="219"/>
                    </a:lnTo>
                    <a:lnTo>
                      <a:pt x="316" y="219"/>
                    </a:lnTo>
                    <a:lnTo>
                      <a:pt x="316" y="219"/>
                    </a:lnTo>
                    <a:lnTo>
                      <a:pt x="317" y="219"/>
                    </a:lnTo>
                    <a:lnTo>
                      <a:pt x="318" y="219"/>
                    </a:lnTo>
                    <a:lnTo>
                      <a:pt x="319" y="219"/>
                    </a:lnTo>
                    <a:lnTo>
                      <a:pt x="320" y="219"/>
                    </a:lnTo>
                    <a:lnTo>
                      <a:pt x="321" y="219"/>
                    </a:lnTo>
                    <a:lnTo>
                      <a:pt x="321" y="219"/>
                    </a:lnTo>
                    <a:lnTo>
                      <a:pt x="322" y="219"/>
                    </a:lnTo>
                    <a:lnTo>
                      <a:pt x="323" y="219"/>
                    </a:lnTo>
                    <a:lnTo>
                      <a:pt x="324" y="219"/>
                    </a:lnTo>
                    <a:lnTo>
                      <a:pt x="325" y="219"/>
                    </a:lnTo>
                    <a:lnTo>
                      <a:pt x="326" y="219"/>
                    </a:lnTo>
                    <a:lnTo>
                      <a:pt x="326" y="219"/>
                    </a:lnTo>
                    <a:lnTo>
                      <a:pt x="327" y="219"/>
                    </a:lnTo>
                    <a:lnTo>
                      <a:pt x="328" y="219"/>
                    </a:lnTo>
                    <a:lnTo>
                      <a:pt x="329" y="219"/>
                    </a:lnTo>
                    <a:lnTo>
                      <a:pt x="330" y="219"/>
                    </a:lnTo>
                    <a:lnTo>
                      <a:pt x="331" y="219"/>
                    </a:lnTo>
                    <a:lnTo>
                      <a:pt x="331" y="219"/>
                    </a:lnTo>
                    <a:lnTo>
                      <a:pt x="332" y="219"/>
                    </a:lnTo>
                    <a:lnTo>
                      <a:pt x="333" y="219"/>
                    </a:lnTo>
                    <a:lnTo>
                      <a:pt x="334" y="219"/>
                    </a:lnTo>
                    <a:lnTo>
                      <a:pt x="335" y="219"/>
                    </a:lnTo>
                    <a:lnTo>
                      <a:pt x="336" y="219"/>
                    </a:lnTo>
                    <a:lnTo>
                      <a:pt x="336" y="219"/>
                    </a:lnTo>
                    <a:lnTo>
                      <a:pt x="337" y="219"/>
                    </a:lnTo>
                    <a:lnTo>
                      <a:pt x="338" y="219"/>
                    </a:lnTo>
                    <a:lnTo>
                      <a:pt x="339" y="219"/>
                    </a:lnTo>
                    <a:lnTo>
                      <a:pt x="340" y="219"/>
                    </a:lnTo>
                    <a:lnTo>
                      <a:pt x="341" y="219"/>
                    </a:lnTo>
                    <a:lnTo>
                      <a:pt x="341" y="219"/>
                    </a:lnTo>
                    <a:lnTo>
                      <a:pt x="342" y="219"/>
                    </a:lnTo>
                    <a:lnTo>
                      <a:pt x="343" y="219"/>
                    </a:lnTo>
                    <a:lnTo>
                      <a:pt x="344" y="219"/>
                    </a:lnTo>
                    <a:lnTo>
                      <a:pt x="345" y="219"/>
                    </a:lnTo>
                    <a:lnTo>
                      <a:pt x="346" y="219"/>
                    </a:lnTo>
                    <a:lnTo>
                      <a:pt x="346" y="219"/>
                    </a:lnTo>
                    <a:lnTo>
                      <a:pt x="347" y="219"/>
                    </a:lnTo>
                    <a:lnTo>
                      <a:pt x="348" y="219"/>
                    </a:lnTo>
                    <a:lnTo>
                      <a:pt x="349" y="219"/>
                    </a:lnTo>
                    <a:lnTo>
                      <a:pt x="350" y="219"/>
                    </a:lnTo>
                    <a:lnTo>
                      <a:pt x="351" y="219"/>
                    </a:lnTo>
                    <a:lnTo>
                      <a:pt x="351" y="219"/>
                    </a:lnTo>
                    <a:lnTo>
                      <a:pt x="352" y="219"/>
                    </a:lnTo>
                    <a:lnTo>
                      <a:pt x="353" y="219"/>
                    </a:lnTo>
                    <a:lnTo>
                      <a:pt x="354" y="219"/>
                    </a:lnTo>
                    <a:lnTo>
                      <a:pt x="355" y="219"/>
                    </a:lnTo>
                    <a:lnTo>
                      <a:pt x="356" y="219"/>
                    </a:lnTo>
                    <a:lnTo>
                      <a:pt x="356" y="219"/>
                    </a:lnTo>
                    <a:lnTo>
                      <a:pt x="357" y="219"/>
                    </a:lnTo>
                    <a:lnTo>
                      <a:pt x="358" y="219"/>
                    </a:lnTo>
                    <a:lnTo>
                      <a:pt x="359" y="219"/>
                    </a:lnTo>
                    <a:lnTo>
                      <a:pt x="360" y="219"/>
                    </a:lnTo>
                    <a:lnTo>
                      <a:pt x="361" y="219"/>
                    </a:lnTo>
                    <a:lnTo>
                      <a:pt x="361" y="219"/>
                    </a:lnTo>
                    <a:lnTo>
                      <a:pt x="362" y="219"/>
                    </a:lnTo>
                    <a:lnTo>
                      <a:pt x="363" y="219"/>
                    </a:lnTo>
                    <a:lnTo>
                      <a:pt x="364" y="219"/>
                    </a:lnTo>
                    <a:lnTo>
                      <a:pt x="365" y="219"/>
                    </a:lnTo>
                    <a:lnTo>
                      <a:pt x="366" y="219"/>
                    </a:lnTo>
                    <a:lnTo>
                      <a:pt x="366" y="219"/>
                    </a:lnTo>
                    <a:lnTo>
                      <a:pt x="367" y="219"/>
                    </a:lnTo>
                    <a:lnTo>
                      <a:pt x="368" y="219"/>
                    </a:lnTo>
                    <a:lnTo>
                      <a:pt x="369" y="219"/>
                    </a:lnTo>
                    <a:lnTo>
                      <a:pt x="370" y="219"/>
                    </a:lnTo>
                    <a:lnTo>
                      <a:pt x="371" y="219"/>
                    </a:lnTo>
                    <a:lnTo>
                      <a:pt x="372" y="219"/>
                    </a:lnTo>
                    <a:lnTo>
                      <a:pt x="372" y="219"/>
                    </a:lnTo>
                    <a:lnTo>
                      <a:pt x="373" y="219"/>
                    </a:lnTo>
                    <a:lnTo>
                      <a:pt x="374" y="219"/>
                    </a:lnTo>
                    <a:lnTo>
                      <a:pt x="375" y="219"/>
                    </a:lnTo>
                    <a:lnTo>
                      <a:pt x="376" y="219"/>
                    </a:lnTo>
                    <a:lnTo>
                      <a:pt x="377" y="219"/>
                    </a:lnTo>
                    <a:lnTo>
                      <a:pt x="377" y="219"/>
                    </a:lnTo>
                    <a:lnTo>
                      <a:pt x="378" y="219"/>
                    </a:lnTo>
                    <a:lnTo>
                      <a:pt x="379" y="219"/>
                    </a:lnTo>
                    <a:lnTo>
                      <a:pt x="380" y="219"/>
                    </a:lnTo>
                    <a:lnTo>
                      <a:pt x="381" y="218"/>
                    </a:lnTo>
                    <a:lnTo>
                      <a:pt x="382" y="218"/>
                    </a:lnTo>
                    <a:lnTo>
                      <a:pt x="382" y="218"/>
                    </a:lnTo>
                    <a:lnTo>
                      <a:pt x="383" y="218"/>
                    </a:lnTo>
                    <a:lnTo>
                      <a:pt x="384" y="217"/>
                    </a:lnTo>
                    <a:lnTo>
                      <a:pt x="385" y="217"/>
                    </a:lnTo>
                    <a:lnTo>
                      <a:pt x="386" y="216"/>
                    </a:lnTo>
                    <a:lnTo>
                      <a:pt x="387" y="216"/>
                    </a:lnTo>
                    <a:lnTo>
                      <a:pt x="387" y="215"/>
                    </a:lnTo>
                    <a:lnTo>
                      <a:pt x="388" y="214"/>
                    </a:lnTo>
                    <a:lnTo>
                      <a:pt x="389" y="214"/>
                    </a:lnTo>
                    <a:lnTo>
                      <a:pt x="390" y="213"/>
                    </a:lnTo>
                    <a:lnTo>
                      <a:pt x="391" y="211"/>
                    </a:lnTo>
                    <a:lnTo>
                      <a:pt x="392" y="210"/>
                    </a:lnTo>
                    <a:lnTo>
                      <a:pt x="392" y="209"/>
                    </a:lnTo>
                    <a:lnTo>
                      <a:pt x="393" y="207"/>
                    </a:lnTo>
                    <a:lnTo>
                      <a:pt x="394" y="205"/>
                    </a:lnTo>
                    <a:lnTo>
                      <a:pt x="395" y="204"/>
                    </a:lnTo>
                    <a:lnTo>
                      <a:pt x="396" y="201"/>
                    </a:lnTo>
                    <a:lnTo>
                      <a:pt x="397" y="199"/>
                    </a:lnTo>
                    <a:lnTo>
                      <a:pt x="397" y="196"/>
                    </a:lnTo>
                    <a:lnTo>
                      <a:pt x="398" y="193"/>
                    </a:lnTo>
                    <a:lnTo>
                      <a:pt x="399" y="190"/>
                    </a:lnTo>
                    <a:lnTo>
                      <a:pt x="400" y="187"/>
                    </a:lnTo>
                    <a:lnTo>
                      <a:pt x="401" y="183"/>
                    </a:lnTo>
                    <a:lnTo>
                      <a:pt x="402" y="179"/>
                    </a:lnTo>
                    <a:lnTo>
                      <a:pt x="402" y="175"/>
                    </a:lnTo>
                    <a:lnTo>
                      <a:pt x="403" y="171"/>
                    </a:lnTo>
                    <a:lnTo>
                      <a:pt x="404" y="166"/>
                    </a:lnTo>
                    <a:lnTo>
                      <a:pt x="405" y="161"/>
                    </a:lnTo>
                    <a:lnTo>
                      <a:pt x="406" y="156"/>
                    </a:lnTo>
                    <a:lnTo>
                      <a:pt x="407" y="150"/>
                    </a:lnTo>
                    <a:lnTo>
                      <a:pt x="407" y="144"/>
                    </a:lnTo>
                    <a:lnTo>
                      <a:pt x="408" y="138"/>
                    </a:lnTo>
                    <a:lnTo>
                      <a:pt x="409" y="132"/>
                    </a:lnTo>
                    <a:lnTo>
                      <a:pt x="410" y="126"/>
                    </a:lnTo>
                    <a:lnTo>
                      <a:pt x="411" y="120"/>
                    </a:lnTo>
                    <a:lnTo>
                      <a:pt x="412" y="114"/>
                    </a:lnTo>
                    <a:lnTo>
                      <a:pt x="412" y="107"/>
                    </a:lnTo>
                    <a:lnTo>
                      <a:pt x="413" y="101"/>
                    </a:lnTo>
                    <a:lnTo>
                      <a:pt x="414" y="95"/>
                    </a:lnTo>
                    <a:lnTo>
                      <a:pt x="415" y="89"/>
                    </a:lnTo>
                    <a:lnTo>
                      <a:pt x="416" y="83"/>
                    </a:lnTo>
                    <a:lnTo>
                      <a:pt x="417" y="77"/>
                    </a:lnTo>
                    <a:lnTo>
                      <a:pt x="417" y="71"/>
                    </a:lnTo>
                    <a:lnTo>
                      <a:pt x="418" y="66"/>
                    </a:lnTo>
                    <a:lnTo>
                      <a:pt x="419" y="62"/>
                    </a:lnTo>
                    <a:lnTo>
                      <a:pt x="420" y="57"/>
                    </a:lnTo>
                    <a:lnTo>
                      <a:pt x="421" y="53"/>
                    </a:lnTo>
                    <a:lnTo>
                      <a:pt x="422" y="50"/>
                    </a:lnTo>
                    <a:lnTo>
                      <a:pt x="422" y="47"/>
                    </a:lnTo>
                    <a:lnTo>
                      <a:pt x="423" y="45"/>
                    </a:lnTo>
                    <a:lnTo>
                      <a:pt x="424" y="43"/>
                    </a:lnTo>
                    <a:lnTo>
                      <a:pt x="425" y="42"/>
                    </a:lnTo>
                    <a:lnTo>
                      <a:pt x="426" y="41"/>
                    </a:lnTo>
                    <a:lnTo>
                      <a:pt x="427" y="42"/>
                    </a:lnTo>
                    <a:lnTo>
                      <a:pt x="427" y="42"/>
                    </a:lnTo>
                    <a:lnTo>
                      <a:pt x="428" y="44"/>
                    </a:lnTo>
                    <a:lnTo>
                      <a:pt x="429" y="45"/>
                    </a:lnTo>
                    <a:lnTo>
                      <a:pt x="430" y="48"/>
                    </a:lnTo>
                    <a:lnTo>
                      <a:pt x="431" y="51"/>
                    </a:lnTo>
                    <a:lnTo>
                      <a:pt x="432" y="55"/>
                    </a:lnTo>
                    <a:lnTo>
                      <a:pt x="432" y="59"/>
                    </a:lnTo>
                    <a:lnTo>
                      <a:pt x="433" y="63"/>
                    </a:lnTo>
                    <a:lnTo>
                      <a:pt x="434" y="68"/>
                    </a:lnTo>
                    <a:lnTo>
                      <a:pt x="435" y="73"/>
                    </a:lnTo>
                    <a:lnTo>
                      <a:pt x="436" y="79"/>
                    </a:lnTo>
                    <a:lnTo>
                      <a:pt x="437" y="85"/>
                    </a:lnTo>
                    <a:lnTo>
                      <a:pt x="437" y="91"/>
                    </a:lnTo>
                    <a:lnTo>
                      <a:pt x="438" y="97"/>
                    </a:lnTo>
                    <a:lnTo>
                      <a:pt x="439" y="103"/>
                    </a:lnTo>
                    <a:lnTo>
                      <a:pt x="440" y="109"/>
                    </a:lnTo>
                    <a:lnTo>
                      <a:pt x="441" y="116"/>
                    </a:lnTo>
                    <a:lnTo>
                      <a:pt x="442" y="122"/>
                    </a:lnTo>
                    <a:lnTo>
                      <a:pt x="442" y="128"/>
                    </a:lnTo>
                    <a:lnTo>
                      <a:pt x="443" y="134"/>
                    </a:lnTo>
                    <a:lnTo>
                      <a:pt x="444" y="140"/>
                    </a:lnTo>
                    <a:lnTo>
                      <a:pt x="445" y="146"/>
                    </a:lnTo>
                    <a:lnTo>
                      <a:pt x="446" y="152"/>
                    </a:lnTo>
                    <a:lnTo>
                      <a:pt x="447" y="157"/>
                    </a:lnTo>
                    <a:lnTo>
                      <a:pt x="447" y="163"/>
                    </a:lnTo>
                    <a:lnTo>
                      <a:pt x="448" y="167"/>
                    </a:lnTo>
                    <a:lnTo>
                      <a:pt x="449" y="172"/>
                    </a:lnTo>
                    <a:lnTo>
                      <a:pt x="450" y="176"/>
                    </a:lnTo>
                    <a:lnTo>
                      <a:pt x="451" y="181"/>
                    </a:lnTo>
                    <a:lnTo>
                      <a:pt x="452" y="184"/>
                    </a:lnTo>
                    <a:lnTo>
                      <a:pt x="452" y="188"/>
                    </a:lnTo>
                    <a:lnTo>
                      <a:pt x="453" y="191"/>
                    </a:lnTo>
                    <a:lnTo>
                      <a:pt x="454" y="194"/>
                    </a:lnTo>
                    <a:lnTo>
                      <a:pt x="455" y="197"/>
                    </a:lnTo>
                    <a:lnTo>
                      <a:pt x="456" y="200"/>
                    </a:lnTo>
                    <a:lnTo>
                      <a:pt x="457" y="202"/>
                    </a:lnTo>
                    <a:lnTo>
                      <a:pt x="457" y="204"/>
                    </a:lnTo>
                    <a:lnTo>
                      <a:pt x="458" y="206"/>
                    </a:lnTo>
                    <a:lnTo>
                      <a:pt x="459" y="207"/>
                    </a:lnTo>
                    <a:lnTo>
                      <a:pt x="460" y="209"/>
                    </a:lnTo>
                    <a:lnTo>
                      <a:pt x="461" y="210"/>
                    </a:lnTo>
                    <a:lnTo>
                      <a:pt x="462" y="211"/>
                    </a:lnTo>
                    <a:lnTo>
                      <a:pt x="463" y="212"/>
                    </a:lnTo>
                    <a:lnTo>
                      <a:pt x="463" y="212"/>
                    </a:lnTo>
                    <a:lnTo>
                      <a:pt x="464" y="213"/>
                    </a:lnTo>
                    <a:lnTo>
                      <a:pt x="465" y="213"/>
                    </a:lnTo>
                    <a:lnTo>
                      <a:pt x="466" y="213"/>
                    </a:lnTo>
                    <a:lnTo>
                      <a:pt x="467" y="213"/>
                    </a:lnTo>
                    <a:lnTo>
                      <a:pt x="468" y="213"/>
                    </a:lnTo>
                    <a:lnTo>
                      <a:pt x="468" y="213"/>
                    </a:lnTo>
                    <a:lnTo>
                      <a:pt x="469" y="212"/>
                    </a:lnTo>
                    <a:lnTo>
                      <a:pt x="470" y="212"/>
                    </a:lnTo>
                    <a:lnTo>
                      <a:pt x="471" y="211"/>
                    </a:lnTo>
                    <a:lnTo>
                      <a:pt x="472" y="210"/>
                    </a:lnTo>
                    <a:lnTo>
                      <a:pt x="473" y="209"/>
                    </a:lnTo>
                    <a:lnTo>
                      <a:pt x="473" y="207"/>
                    </a:lnTo>
                    <a:lnTo>
                      <a:pt x="474" y="206"/>
                    </a:lnTo>
                    <a:lnTo>
                      <a:pt x="475" y="204"/>
                    </a:lnTo>
                    <a:lnTo>
                      <a:pt x="476" y="202"/>
                    </a:lnTo>
                    <a:lnTo>
                      <a:pt x="477" y="199"/>
                    </a:lnTo>
                    <a:lnTo>
                      <a:pt x="478" y="196"/>
                    </a:lnTo>
                    <a:lnTo>
                      <a:pt x="478" y="194"/>
                    </a:lnTo>
                    <a:lnTo>
                      <a:pt x="479" y="190"/>
                    </a:lnTo>
                    <a:lnTo>
                      <a:pt x="480" y="187"/>
                    </a:lnTo>
                    <a:lnTo>
                      <a:pt x="481" y="183"/>
                    </a:lnTo>
                    <a:lnTo>
                      <a:pt x="482" y="179"/>
                    </a:lnTo>
                    <a:lnTo>
                      <a:pt x="483" y="174"/>
                    </a:lnTo>
                    <a:lnTo>
                      <a:pt x="483" y="169"/>
                    </a:lnTo>
                    <a:lnTo>
                      <a:pt x="484" y="164"/>
                    </a:lnTo>
                    <a:lnTo>
                      <a:pt x="485" y="158"/>
                    </a:lnTo>
                    <a:lnTo>
                      <a:pt x="486" y="152"/>
                    </a:lnTo>
                    <a:lnTo>
                      <a:pt x="487" y="146"/>
                    </a:lnTo>
                    <a:lnTo>
                      <a:pt x="488" y="140"/>
                    </a:lnTo>
                    <a:lnTo>
                      <a:pt x="488" y="133"/>
                    </a:lnTo>
                    <a:lnTo>
                      <a:pt x="489" y="126"/>
                    </a:lnTo>
                    <a:lnTo>
                      <a:pt x="490" y="119"/>
                    </a:lnTo>
                    <a:lnTo>
                      <a:pt x="491" y="111"/>
                    </a:lnTo>
                    <a:lnTo>
                      <a:pt x="492" y="103"/>
                    </a:lnTo>
                    <a:lnTo>
                      <a:pt x="493" y="96"/>
                    </a:lnTo>
                    <a:lnTo>
                      <a:pt x="493" y="88"/>
                    </a:lnTo>
                    <a:lnTo>
                      <a:pt x="494" y="80"/>
                    </a:lnTo>
                    <a:lnTo>
                      <a:pt x="495" y="72"/>
                    </a:lnTo>
                    <a:lnTo>
                      <a:pt x="496" y="65"/>
                    </a:lnTo>
                    <a:lnTo>
                      <a:pt x="497" y="57"/>
                    </a:lnTo>
                    <a:lnTo>
                      <a:pt x="498" y="50"/>
                    </a:lnTo>
                    <a:lnTo>
                      <a:pt x="498" y="43"/>
                    </a:lnTo>
                    <a:lnTo>
                      <a:pt x="499" y="36"/>
                    </a:lnTo>
                    <a:lnTo>
                      <a:pt x="500" y="30"/>
                    </a:lnTo>
                    <a:lnTo>
                      <a:pt x="501" y="24"/>
                    </a:lnTo>
                    <a:lnTo>
                      <a:pt x="502" y="19"/>
                    </a:lnTo>
                    <a:lnTo>
                      <a:pt x="503" y="14"/>
                    </a:lnTo>
                    <a:lnTo>
                      <a:pt x="503" y="10"/>
                    </a:lnTo>
                    <a:lnTo>
                      <a:pt x="504" y="7"/>
                    </a:lnTo>
                    <a:lnTo>
                      <a:pt x="505" y="4"/>
                    </a:lnTo>
                    <a:lnTo>
                      <a:pt x="506" y="2"/>
                    </a:lnTo>
                    <a:lnTo>
                      <a:pt x="507" y="1"/>
                    </a:lnTo>
                    <a:lnTo>
                      <a:pt x="508" y="0"/>
                    </a:lnTo>
                    <a:lnTo>
                      <a:pt x="508" y="1"/>
                    </a:lnTo>
                    <a:lnTo>
                      <a:pt x="509" y="2"/>
                    </a:lnTo>
                    <a:lnTo>
                      <a:pt x="510" y="4"/>
                    </a:lnTo>
                    <a:lnTo>
                      <a:pt x="511" y="6"/>
                    </a:lnTo>
                    <a:lnTo>
                      <a:pt x="512" y="9"/>
                    </a:lnTo>
                    <a:lnTo>
                      <a:pt x="513" y="13"/>
                    </a:lnTo>
                    <a:lnTo>
                      <a:pt x="514" y="18"/>
                    </a:lnTo>
                    <a:lnTo>
                      <a:pt x="514" y="23"/>
                    </a:lnTo>
                    <a:lnTo>
                      <a:pt x="515" y="28"/>
                    </a:lnTo>
                    <a:lnTo>
                      <a:pt x="516" y="34"/>
                    </a:lnTo>
                    <a:lnTo>
                      <a:pt x="517" y="41"/>
                    </a:lnTo>
                    <a:lnTo>
                      <a:pt x="518" y="48"/>
                    </a:lnTo>
                    <a:lnTo>
                      <a:pt x="519" y="55"/>
                    </a:lnTo>
                    <a:lnTo>
                      <a:pt x="519" y="62"/>
                    </a:lnTo>
                    <a:lnTo>
                      <a:pt x="520" y="70"/>
                    </a:lnTo>
                    <a:lnTo>
                      <a:pt x="521" y="78"/>
                    </a:lnTo>
                    <a:lnTo>
                      <a:pt x="522" y="85"/>
                    </a:lnTo>
                    <a:lnTo>
                      <a:pt x="523" y="93"/>
                    </a:lnTo>
                    <a:lnTo>
                      <a:pt x="524" y="101"/>
                    </a:lnTo>
                    <a:lnTo>
                      <a:pt x="524" y="109"/>
                    </a:lnTo>
                    <a:lnTo>
                      <a:pt x="525" y="116"/>
                    </a:lnTo>
                    <a:lnTo>
                      <a:pt x="526" y="124"/>
                    </a:lnTo>
                    <a:lnTo>
                      <a:pt x="527" y="131"/>
                    </a:lnTo>
                    <a:lnTo>
                      <a:pt x="528" y="138"/>
                    </a:lnTo>
                    <a:lnTo>
                      <a:pt x="529" y="144"/>
                    </a:lnTo>
                    <a:lnTo>
                      <a:pt x="529" y="150"/>
                    </a:lnTo>
                    <a:lnTo>
                      <a:pt x="530" y="156"/>
                    </a:lnTo>
                    <a:lnTo>
                      <a:pt x="531" y="162"/>
                    </a:lnTo>
                    <a:lnTo>
                      <a:pt x="532" y="167"/>
                    </a:lnTo>
                    <a:lnTo>
                      <a:pt x="533" y="172"/>
                    </a:lnTo>
                    <a:lnTo>
                      <a:pt x="534" y="177"/>
                    </a:lnTo>
                    <a:lnTo>
                      <a:pt x="534" y="181"/>
                    </a:lnTo>
                    <a:lnTo>
                      <a:pt x="535" y="185"/>
                    </a:lnTo>
                    <a:lnTo>
                      <a:pt x="536" y="189"/>
                    </a:lnTo>
                    <a:lnTo>
                      <a:pt x="537" y="192"/>
                    </a:lnTo>
                    <a:lnTo>
                      <a:pt x="538" y="196"/>
                    </a:lnTo>
                    <a:lnTo>
                      <a:pt x="539" y="198"/>
                    </a:lnTo>
                    <a:lnTo>
                      <a:pt x="539" y="201"/>
                    </a:lnTo>
                    <a:lnTo>
                      <a:pt x="540" y="203"/>
                    </a:lnTo>
                    <a:lnTo>
                      <a:pt x="541" y="205"/>
                    </a:lnTo>
                    <a:lnTo>
                      <a:pt x="542" y="207"/>
                    </a:lnTo>
                    <a:lnTo>
                      <a:pt x="543" y="208"/>
                    </a:lnTo>
                    <a:lnTo>
                      <a:pt x="544" y="209"/>
                    </a:lnTo>
                    <a:lnTo>
                      <a:pt x="544" y="210"/>
                    </a:lnTo>
                    <a:lnTo>
                      <a:pt x="545" y="211"/>
                    </a:lnTo>
                    <a:lnTo>
                      <a:pt x="546" y="212"/>
                    </a:lnTo>
                    <a:lnTo>
                      <a:pt x="547" y="212"/>
                    </a:lnTo>
                    <a:lnTo>
                      <a:pt x="548" y="213"/>
                    </a:lnTo>
                    <a:lnTo>
                      <a:pt x="549" y="213"/>
                    </a:lnTo>
                    <a:lnTo>
                      <a:pt x="549" y="213"/>
                    </a:lnTo>
                    <a:lnTo>
                      <a:pt x="550" y="213"/>
                    </a:lnTo>
                    <a:lnTo>
                      <a:pt x="551" y="212"/>
                    </a:lnTo>
                    <a:lnTo>
                      <a:pt x="552" y="212"/>
                    </a:lnTo>
                    <a:lnTo>
                      <a:pt x="553" y="211"/>
                    </a:lnTo>
                    <a:lnTo>
                      <a:pt x="554" y="210"/>
                    </a:lnTo>
                    <a:lnTo>
                      <a:pt x="555" y="209"/>
                    </a:lnTo>
                    <a:lnTo>
                      <a:pt x="555" y="208"/>
                    </a:lnTo>
                    <a:lnTo>
                      <a:pt x="556" y="206"/>
                    </a:lnTo>
                    <a:lnTo>
                      <a:pt x="557" y="205"/>
                    </a:lnTo>
                    <a:lnTo>
                      <a:pt x="558" y="203"/>
                    </a:lnTo>
                    <a:lnTo>
                      <a:pt x="559" y="201"/>
                    </a:lnTo>
                    <a:lnTo>
                      <a:pt x="560" y="198"/>
                    </a:lnTo>
                    <a:lnTo>
                      <a:pt x="560" y="196"/>
                    </a:lnTo>
                    <a:lnTo>
                      <a:pt x="561" y="193"/>
                    </a:lnTo>
                    <a:lnTo>
                      <a:pt x="562" y="190"/>
                    </a:lnTo>
                    <a:lnTo>
                      <a:pt x="563" y="186"/>
                    </a:lnTo>
                    <a:lnTo>
                      <a:pt x="564" y="183"/>
                    </a:lnTo>
                    <a:lnTo>
                      <a:pt x="565" y="179"/>
                    </a:lnTo>
                    <a:lnTo>
                      <a:pt x="565" y="174"/>
                    </a:lnTo>
                    <a:lnTo>
                      <a:pt x="566" y="170"/>
                    </a:lnTo>
                    <a:lnTo>
                      <a:pt x="567" y="165"/>
                    </a:lnTo>
                    <a:lnTo>
                      <a:pt x="568" y="159"/>
                    </a:lnTo>
                    <a:lnTo>
                      <a:pt x="569" y="154"/>
                    </a:lnTo>
                    <a:lnTo>
                      <a:pt x="570" y="148"/>
                    </a:lnTo>
                    <a:lnTo>
                      <a:pt x="570" y="142"/>
                    </a:lnTo>
                    <a:lnTo>
                      <a:pt x="571" y="136"/>
                    </a:lnTo>
                    <a:lnTo>
                      <a:pt x="572" y="130"/>
                    </a:lnTo>
                    <a:lnTo>
                      <a:pt x="573" y="123"/>
                    </a:lnTo>
                    <a:lnTo>
                      <a:pt x="574" y="117"/>
                    </a:lnTo>
                    <a:lnTo>
                      <a:pt x="575" y="110"/>
                    </a:lnTo>
                    <a:lnTo>
                      <a:pt x="575" y="104"/>
                    </a:lnTo>
                    <a:lnTo>
                      <a:pt x="576" y="97"/>
                    </a:lnTo>
                    <a:lnTo>
                      <a:pt x="577" y="90"/>
                    </a:lnTo>
                    <a:lnTo>
                      <a:pt x="578" y="84"/>
                    </a:lnTo>
                    <a:lnTo>
                      <a:pt x="579" y="77"/>
                    </a:lnTo>
                    <a:lnTo>
                      <a:pt x="580" y="71"/>
                    </a:lnTo>
                    <a:lnTo>
                      <a:pt x="580" y="66"/>
                    </a:lnTo>
                    <a:lnTo>
                      <a:pt x="581" y="60"/>
                    </a:lnTo>
                    <a:lnTo>
                      <a:pt x="582" y="55"/>
                    </a:lnTo>
                    <a:lnTo>
                      <a:pt x="583" y="50"/>
                    </a:lnTo>
                    <a:lnTo>
                      <a:pt x="584" y="46"/>
                    </a:lnTo>
                    <a:lnTo>
                      <a:pt x="585" y="42"/>
                    </a:lnTo>
                    <a:lnTo>
                      <a:pt x="586" y="39"/>
                    </a:lnTo>
                    <a:lnTo>
                      <a:pt x="586" y="36"/>
                    </a:lnTo>
                    <a:lnTo>
                      <a:pt x="587" y="34"/>
                    </a:lnTo>
                    <a:lnTo>
                      <a:pt x="588" y="33"/>
                    </a:lnTo>
                    <a:lnTo>
                      <a:pt x="589" y="32"/>
                    </a:lnTo>
                    <a:lnTo>
                      <a:pt x="590" y="32"/>
                    </a:lnTo>
                    <a:lnTo>
                      <a:pt x="591" y="33"/>
                    </a:lnTo>
                    <a:lnTo>
                      <a:pt x="591" y="34"/>
                    </a:lnTo>
                    <a:lnTo>
                      <a:pt x="592" y="36"/>
                    </a:lnTo>
                    <a:lnTo>
                      <a:pt x="593" y="38"/>
                    </a:lnTo>
                    <a:lnTo>
                      <a:pt x="594" y="41"/>
                    </a:lnTo>
                    <a:lnTo>
                      <a:pt x="595" y="45"/>
                    </a:lnTo>
                    <a:lnTo>
                      <a:pt x="596" y="49"/>
                    </a:lnTo>
                    <a:lnTo>
                      <a:pt x="596" y="53"/>
                    </a:lnTo>
                    <a:lnTo>
                      <a:pt x="597" y="58"/>
                    </a:lnTo>
                    <a:lnTo>
                      <a:pt x="598" y="64"/>
                    </a:lnTo>
                    <a:lnTo>
                      <a:pt x="599" y="70"/>
                    </a:lnTo>
                    <a:lnTo>
                      <a:pt x="600" y="76"/>
                    </a:lnTo>
                    <a:lnTo>
                      <a:pt x="601" y="82"/>
                    </a:lnTo>
                    <a:lnTo>
                      <a:pt x="601" y="88"/>
                    </a:lnTo>
                    <a:lnTo>
                      <a:pt x="602" y="95"/>
                    </a:lnTo>
                    <a:lnTo>
                      <a:pt x="603" y="101"/>
                    </a:lnTo>
                    <a:lnTo>
                      <a:pt x="604" y="108"/>
                    </a:lnTo>
                    <a:lnTo>
                      <a:pt x="605" y="115"/>
                    </a:lnTo>
                    <a:lnTo>
                      <a:pt x="606" y="121"/>
                    </a:lnTo>
                    <a:lnTo>
                      <a:pt x="606" y="128"/>
                    </a:lnTo>
                    <a:lnTo>
                      <a:pt x="607" y="134"/>
                    </a:lnTo>
                    <a:lnTo>
                      <a:pt x="608" y="140"/>
                    </a:lnTo>
                    <a:lnTo>
                      <a:pt x="609" y="146"/>
                    </a:lnTo>
                    <a:lnTo>
                      <a:pt x="610" y="152"/>
                    </a:lnTo>
                    <a:lnTo>
                      <a:pt x="611" y="158"/>
                    </a:lnTo>
                    <a:lnTo>
                      <a:pt x="611" y="163"/>
                    </a:lnTo>
                    <a:lnTo>
                      <a:pt x="612" y="168"/>
                    </a:lnTo>
                    <a:lnTo>
                      <a:pt x="613" y="173"/>
                    </a:lnTo>
                    <a:lnTo>
                      <a:pt x="614" y="177"/>
                    </a:lnTo>
                    <a:lnTo>
                      <a:pt x="615" y="181"/>
                    </a:lnTo>
                    <a:lnTo>
                      <a:pt x="616" y="185"/>
                    </a:lnTo>
                    <a:lnTo>
                      <a:pt x="617" y="189"/>
                    </a:lnTo>
                    <a:lnTo>
                      <a:pt x="617" y="192"/>
                    </a:lnTo>
                    <a:lnTo>
                      <a:pt x="618" y="195"/>
                    </a:lnTo>
                    <a:lnTo>
                      <a:pt x="619" y="198"/>
                    </a:lnTo>
                    <a:lnTo>
                      <a:pt x="620" y="200"/>
                    </a:lnTo>
                    <a:lnTo>
                      <a:pt x="621" y="203"/>
                    </a:lnTo>
                    <a:lnTo>
                      <a:pt x="622" y="205"/>
                    </a:lnTo>
                    <a:lnTo>
                      <a:pt x="622" y="206"/>
                    </a:lnTo>
                    <a:lnTo>
                      <a:pt x="623" y="208"/>
                    </a:lnTo>
                    <a:lnTo>
                      <a:pt x="624" y="210"/>
                    </a:lnTo>
                    <a:lnTo>
                      <a:pt x="625" y="211"/>
                    </a:lnTo>
                    <a:lnTo>
                      <a:pt x="626" y="212"/>
                    </a:lnTo>
                    <a:lnTo>
                      <a:pt x="627" y="213"/>
                    </a:lnTo>
                    <a:lnTo>
                      <a:pt x="627" y="214"/>
                    </a:lnTo>
                    <a:lnTo>
                      <a:pt x="628" y="214"/>
                    </a:lnTo>
                    <a:lnTo>
                      <a:pt x="629" y="215"/>
                    </a:lnTo>
                    <a:lnTo>
                      <a:pt x="630" y="216"/>
                    </a:lnTo>
                    <a:lnTo>
                      <a:pt x="631" y="216"/>
                    </a:lnTo>
                    <a:lnTo>
                      <a:pt x="632" y="216"/>
                    </a:lnTo>
                    <a:lnTo>
                      <a:pt x="632" y="216"/>
                    </a:lnTo>
                    <a:lnTo>
                      <a:pt x="633" y="217"/>
                    </a:lnTo>
                    <a:lnTo>
                      <a:pt x="634" y="217"/>
                    </a:lnTo>
                    <a:lnTo>
                      <a:pt x="635" y="217"/>
                    </a:lnTo>
                    <a:lnTo>
                      <a:pt x="636" y="216"/>
                    </a:lnTo>
                    <a:lnTo>
                      <a:pt x="637" y="216"/>
                    </a:lnTo>
                    <a:lnTo>
                      <a:pt x="637" y="216"/>
                    </a:lnTo>
                    <a:lnTo>
                      <a:pt x="638" y="216"/>
                    </a:lnTo>
                    <a:lnTo>
                      <a:pt x="639" y="215"/>
                    </a:lnTo>
                    <a:lnTo>
                      <a:pt x="640" y="215"/>
                    </a:lnTo>
                    <a:lnTo>
                      <a:pt x="641" y="215"/>
                    </a:lnTo>
                    <a:lnTo>
                      <a:pt x="642" y="214"/>
                    </a:lnTo>
                    <a:lnTo>
                      <a:pt x="643" y="213"/>
                    </a:lnTo>
                    <a:lnTo>
                      <a:pt x="643" y="213"/>
                    </a:lnTo>
                    <a:lnTo>
                      <a:pt x="644" y="212"/>
                    </a:lnTo>
                    <a:lnTo>
                      <a:pt x="645" y="211"/>
                    </a:lnTo>
                    <a:lnTo>
                      <a:pt x="646" y="210"/>
                    </a:lnTo>
                    <a:lnTo>
                      <a:pt x="647" y="209"/>
                    </a:lnTo>
                    <a:lnTo>
                      <a:pt x="648" y="208"/>
                    </a:lnTo>
                    <a:lnTo>
                      <a:pt x="648" y="207"/>
                    </a:lnTo>
                    <a:lnTo>
                      <a:pt x="649" y="206"/>
                    </a:lnTo>
                    <a:lnTo>
                      <a:pt x="650" y="205"/>
                    </a:lnTo>
                    <a:lnTo>
                      <a:pt x="651" y="203"/>
                    </a:lnTo>
                    <a:lnTo>
                      <a:pt x="652" y="202"/>
                    </a:lnTo>
                    <a:lnTo>
                      <a:pt x="653" y="200"/>
                    </a:lnTo>
                    <a:lnTo>
                      <a:pt x="653" y="199"/>
                    </a:lnTo>
                    <a:lnTo>
                      <a:pt x="654" y="197"/>
                    </a:lnTo>
                    <a:lnTo>
                      <a:pt x="655" y="196"/>
                    </a:lnTo>
                    <a:lnTo>
                      <a:pt x="656" y="194"/>
                    </a:lnTo>
                    <a:lnTo>
                      <a:pt x="657" y="193"/>
                    </a:lnTo>
                    <a:lnTo>
                      <a:pt x="658" y="191"/>
                    </a:lnTo>
                    <a:lnTo>
                      <a:pt x="658" y="190"/>
                    </a:lnTo>
                    <a:lnTo>
                      <a:pt x="659" y="188"/>
                    </a:lnTo>
                    <a:lnTo>
                      <a:pt x="660" y="186"/>
                    </a:lnTo>
                    <a:lnTo>
                      <a:pt x="661" y="185"/>
                    </a:lnTo>
                    <a:lnTo>
                      <a:pt x="662" y="184"/>
                    </a:lnTo>
                    <a:lnTo>
                      <a:pt x="663" y="182"/>
                    </a:lnTo>
                    <a:lnTo>
                      <a:pt x="663" y="181"/>
                    </a:lnTo>
                    <a:lnTo>
                      <a:pt x="664" y="180"/>
                    </a:lnTo>
                    <a:lnTo>
                      <a:pt x="665" y="179"/>
                    </a:lnTo>
                    <a:lnTo>
                      <a:pt x="666" y="178"/>
                    </a:lnTo>
                    <a:lnTo>
                      <a:pt x="667" y="177"/>
                    </a:lnTo>
                    <a:lnTo>
                      <a:pt x="668" y="176"/>
                    </a:lnTo>
                    <a:lnTo>
                      <a:pt x="669" y="176"/>
                    </a:lnTo>
                    <a:lnTo>
                      <a:pt x="669" y="175"/>
                    </a:lnTo>
                    <a:lnTo>
                      <a:pt x="670" y="175"/>
                    </a:lnTo>
                    <a:lnTo>
                      <a:pt x="671" y="175"/>
                    </a:lnTo>
                    <a:lnTo>
                      <a:pt x="672" y="175"/>
                    </a:lnTo>
                    <a:lnTo>
                      <a:pt x="673" y="175"/>
                    </a:lnTo>
                    <a:lnTo>
                      <a:pt x="674" y="176"/>
                    </a:lnTo>
                    <a:lnTo>
                      <a:pt x="674" y="176"/>
                    </a:lnTo>
                    <a:lnTo>
                      <a:pt x="675" y="177"/>
                    </a:lnTo>
                    <a:lnTo>
                      <a:pt x="676" y="178"/>
                    </a:lnTo>
                    <a:lnTo>
                      <a:pt x="677" y="179"/>
                    </a:lnTo>
                    <a:lnTo>
                      <a:pt x="678" y="180"/>
                    </a:lnTo>
                    <a:lnTo>
                      <a:pt x="679" y="181"/>
                    </a:lnTo>
                    <a:lnTo>
                      <a:pt x="679" y="182"/>
                    </a:lnTo>
                    <a:lnTo>
                      <a:pt x="680" y="183"/>
                    </a:lnTo>
                    <a:lnTo>
                      <a:pt x="681" y="185"/>
                    </a:lnTo>
                    <a:lnTo>
                      <a:pt x="682" y="186"/>
                    </a:lnTo>
                    <a:lnTo>
                      <a:pt x="683" y="188"/>
                    </a:lnTo>
                    <a:lnTo>
                      <a:pt x="684" y="189"/>
                    </a:lnTo>
                    <a:lnTo>
                      <a:pt x="684" y="191"/>
                    </a:lnTo>
                    <a:lnTo>
                      <a:pt x="685" y="192"/>
                    </a:lnTo>
                    <a:lnTo>
                      <a:pt x="686" y="194"/>
                    </a:lnTo>
                    <a:lnTo>
                      <a:pt x="687" y="196"/>
                    </a:lnTo>
                    <a:lnTo>
                      <a:pt x="688" y="197"/>
                    </a:lnTo>
                    <a:lnTo>
                      <a:pt x="689" y="199"/>
                    </a:lnTo>
                    <a:lnTo>
                      <a:pt x="689" y="200"/>
                    </a:lnTo>
                    <a:lnTo>
                      <a:pt x="690" y="202"/>
                    </a:lnTo>
                    <a:lnTo>
                      <a:pt x="691" y="203"/>
                    </a:lnTo>
                    <a:lnTo>
                      <a:pt x="692" y="204"/>
                    </a:lnTo>
                    <a:lnTo>
                      <a:pt x="693" y="206"/>
                    </a:lnTo>
                    <a:lnTo>
                      <a:pt x="694" y="207"/>
                    </a:lnTo>
                    <a:lnTo>
                      <a:pt x="695" y="208"/>
                    </a:lnTo>
                    <a:lnTo>
                      <a:pt x="695" y="209"/>
                    </a:lnTo>
                    <a:lnTo>
                      <a:pt x="696" y="210"/>
                    </a:lnTo>
                    <a:lnTo>
                      <a:pt x="697" y="211"/>
                    </a:lnTo>
                    <a:lnTo>
                      <a:pt x="698" y="212"/>
                    </a:lnTo>
                    <a:lnTo>
                      <a:pt x="699" y="213"/>
                    </a:lnTo>
                    <a:lnTo>
                      <a:pt x="700" y="213"/>
                    </a:lnTo>
                    <a:lnTo>
                      <a:pt x="700" y="214"/>
                    </a:lnTo>
                    <a:lnTo>
                      <a:pt x="701" y="215"/>
                    </a:lnTo>
                    <a:lnTo>
                      <a:pt x="702" y="215"/>
                    </a:lnTo>
                    <a:lnTo>
                      <a:pt x="703" y="216"/>
                    </a:lnTo>
                    <a:lnTo>
                      <a:pt x="704" y="216"/>
                    </a:lnTo>
                    <a:lnTo>
                      <a:pt x="705" y="217"/>
                    </a:lnTo>
                    <a:lnTo>
                      <a:pt x="705" y="217"/>
                    </a:lnTo>
                    <a:lnTo>
                      <a:pt x="706" y="217"/>
                    </a:lnTo>
                    <a:lnTo>
                      <a:pt x="707" y="217"/>
                    </a:lnTo>
                    <a:lnTo>
                      <a:pt x="708" y="218"/>
                    </a:lnTo>
                    <a:lnTo>
                      <a:pt x="709" y="218"/>
                    </a:lnTo>
                    <a:lnTo>
                      <a:pt x="710" y="218"/>
                    </a:lnTo>
                    <a:lnTo>
                      <a:pt x="710" y="218"/>
                    </a:lnTo>
                    <a:lnTo>
                      <a:pt x="711" y="218"/>
                    </a:lnTo>
                    <a:lnTo>
                      <a:pt x="712" y="218"/>
                    </a:lnTo>
                    <a:lnTo>
                      <a:pt x="713" y="218"/>
                    </a:lnTo>
                    <a:lnTo>
                      <a:pt x="714" y="218"/>
                    </a:lnTo>
                    <a:lnTo>
                      <a:pt x="715" y="218"/>
                    </a:lnTo>
                    <a:lnTo>
                      <a:pt x="716" y="217"/>
                    </a:lnTo>
                    <a:lnTo>
                      <a:pt x="716" y="217"/>
                    </a:lnTo>
                    <a:lnTo>
                      <a:pt x="717" y="217"/>
                    </a:lnTo>
                    <a:lnTo>
                      <a:pt x="718" y="217"/>
                    </a:lnTo>
                    <a:lnTo>
                      <a:pt x="719" y="216"/>
                    </a:lnTo>
                    <a:lnTo>
                      <a:pt x="720" y="216"/>
                    </a:lnTo>
                    <a:lnTo>
                      <a:pt x="721" y="215"/>
                    </a:lnTo>
                    <a:lnTo>
                      <a:pt x="721" y="215"/>
                    </a:lnTo>
                    <a:lnTo>
                      <a:pt x="722" y="214"/>
                    </a:lnTo>
                    <a:lnTo>
                      <a:pt x="723" y="213"/>
                    </a:lnTo>
                    <a:lnTo>
                      <a:pt x="724" y="213"/>
                    </a:lnTo>
                    <a:lnTo>
                      <a:pt x="725" y="212"/>
                    </a:lnTo>
                    <a:lnTo>
                      <a:pt x="726" y="211"/>
                    </a:lnTo>
                    <a:lnTo>
                      <a:pt x="726" y="210"/>
                    </a:lnTo>
                    <a:lnTo>
                      <a:pt x="727" y="209"/>
                    </a:lnTo>
                    <a:lnTo>
                      <a:pt x="728" y="208"/>
                    </a:lnTo>
                    <a:lnTo>
                      <a:pt x="729" y="206"/>
                    </a:lnTo>
                    <a:lnTo>
                      <a:pt x="730" y="205"/>
                    </a:lnTo>
                    <a:lnTo>
                      <a:pt x="731" y="204"/>
                    </a:lnTo>
                    <a:lnTo>
                      <a:pt x="731" y="202"/>
                    </a:lnTo>
                    <a:lnTo>
                      <a:pt x="732" y="201"/>
                    </a:lnTo>
                    <a:lnTo>
                      <a:pt x="733" y="199"/>
                    </a:lnTo>
                    <a:lnTo>
                      <a:pt x="734" y="198"/>
                    </a:lnTo>
                    <a:lnTo>
                      <a:pt x="735" y="196"/>
                    </a:lnTo>
                    <a:lnTo>
                      <a:pt x="736" y="194"/>
                    </a:lnTo>
                    <a:lnTo>
                      <a:pt x="737" y="192"/>
                    </a:lnTo>
                    <a:lnTo>
                      <a:pt x="737" y="190"/>
                    </a:lnTo>
                    <a:lnTo>
                      <a:pt x="738" y="189"/>
                    </a:lnTo>
                    <a:lnTo>
                      <a:pt x="739" y="187"/>
                    </a:lnTo>
                    <a:lnTo>
                      <a:pt x="740" y="185"/>
                    </a:lnTo>
                    <a:lnTo>
                      <a:pt x="741" y="183"/>
                    </a:lnTo>
                    <a:lnTo>
                      <a:pt x="742" y="181"/>
                    </a:lnTo>
                    <a:lnTo>
                      <a:pt x="742" y="180"/>
                    </a:lnTo>
                    <a:lnTo>
                      <a:pt x="743" y="178"/>
                    </a:lnTo>
                    <a:lnTo>
                      <a:pt x="744" y="176"/>
                    </a:lnTo>
                    <a:lnTo>
                      <a:pt x="745" y="175"/>
                    </a:lnTo>
                    <a:lnTo>
                      <a:pt x="746" y="173"/>
                    </a:lnTo>
                    <a:lnTo>
                      <a:pt x="747" y="172"/>
                    </a:lnTo>
                    <a:lnTo>
                      <a:pt x="747" y="171"/>
                    </a:lnTo>
                    <a:lnTo>
                      <a:pt x="748" y="170"/>
                    </a:lnTo>
                    <a:lnTo>
                      <a:pt x="749" y="169"/>
                    </a:lnTo>
                    <a:lnTo>
                      <a:pt x="750" y="169"/>
                    </a:lnTo>
                    <a:lnTo>
                      <a:pt x="751" y="168"/>
                    </a:lnTo>
                    <a:lnTo>
                      <a:pt x="752" y="168"/>
                    </a:lnTo>
                    <a:lnTo>
                      <a:pt x="752" y="168"/>
                    </a:lnTo>
                    <a:lnTo>
                      <a:pt x="753" y="168"/>
                    </a:lnTo>
                    <a:lnTo>
                      <a:pt x="754" y="168"/>
                    </a:lnTo>
                    <a:lnTo>
                      <a:pt x="755" y="168"/>
                    </a:lnTo>
                    <a:lnTo>
                      <a:pt x="756" y="169"/>
                    </a:lnTo>
                    <a:lnTo>
                      <a:pt x="757" y="170"/>
                    </a:lnTo>
                    <a:lnTo>
                      <a:pt x="758" y="171"/>
                    </a:lnTo>
                    <a:lnTo>
                      <a:pt x="758" y="172"/>
                    </a:lnTo>
                    <a:lnTo>
                      <a:pt x="759" y="173"/>
                    </a:lnTo>
                    <a:lnTo>
                      <a:pt x="760" y="174"/>
                    </a:lnTo>
                    <a:lnTo>
                      <a:pt x="761" y="175"/>
                    </a:lnTo>
                    <a:lnTo>
                      <a:pt x="762" y="177"/>
                    </a:lnTo>
                    <a:lnTo>
                      <a:pt x="763" y="179"/>
                    </a:lnTo>
                    <a:lnTo>
                      <a:pt x="763" y="180"/>
                    </a:lnTo>
                    <a:lnTo>
                      <a:pt x="764" y="182"/>
                    </a:lnTo>
                    <a:lnTo>
                      <a:pt x="765" y="184"/>
                    </a:lnTo>
                    <a:lnTo>
                      <a:pt x="766" y="186"/>
                    </a:lnTo>
                    <a:lnTo>
                      <a:pt x="767" y="188"/>
                    </a:lnTo>
                    <a:lnTo>
                      <a:pt x="768" y="189"/>
                    </a:lnTo>
                    <a:lnTo>
                      <a:pt x="768" y="191"/>
                    </a:lnTo>
                    <a:lnTo>
                      <a:pt x="769" y="193"/>
                    </a:lnTo>
                    <a:lnTo>
                      <a:pt x="770" y="195"/>
                    </a:lnTo>
                    <a:lnTo>
                      <a:pt x="771" y="197"/>
                    </a:lnTo>
                    <a:lnTo>
                      <a:pt x="772" y="198"/>
                    </a:lnTo>
                    <a:lnTo>
                      <a:pt x="773" y="200"/>
                    </a:lnTo>
                    <a:lnTo>
                      <a:pt x="774" y="201"/>
                    </a:lnTo>
                    <a:lnTo>
                      <a:pt x="774" y="203"/>
                    </a:lnTo>
                    <a:lnTo>
                      <a:pt x="775" y="204"/>
                    </a:lnTo>
                    <a:lnTo>
                      <a:pt x="776" y="206"/>
                    </a:lnTo>
                    <a:lnTo>
                      <a:pt x="777" y="207"/>
                    </a:lnTo>
                    <a:lnTo>
                      <a:pt x="778" y="208"/>
                    </a:lnTo>
                    <a:lnTo>
                      <a:pt x="779" y="209"/>
                    </a:lnTo>
                    <a:lnTo>
                      <a:pt x="779" y="210"/>
                    </a:lnTo>
                    <a:lnTo>
                      <a:pt x="780" y="211"/>
                    </a:lnTo>
                    <a:lnTo>
                      <a:pt x="781" y="212"/>
                    </a:lnTo>
                    <a:lnTo>
                      <a:pt x="782" y="213"/>
                    </a:lnTo>
                    <a:lnTo>
                      <a:pt x="783" y="214"/>
                    </a:lnTo>
                    <a:lnTo>
                      <a:pt x="784" y="214"/>
                    </a:lnTo>
                    <a:lnTo>
                      <a:pt x="784" y="215"/>
                    </a:lnTo>
                    <a:lnTo>
                      <a:pt x="785" y="216"/>
                    </a:lnTo>
                    <a:lnTo>
                      <a:pt x="786" y="216"/>
                    </a:lnTo>
                    <a:lnTo>
                      <a:pt x="787" y="217"/>
                    </a:lnTo>
                    <a:lnTo>
                      <a:pt x="788" y="217"/>
                    </a:lnTo>
                    <a:lnTo>
                      <a:pt x="789" y="217"/>
                    </a:lnTo>
                    <a:lnTo>
                      <a:pt x="789" y="218"/>
                    </a:lnTo>
                    <a:lnTo>
                      <a:pt x="790" y="218"/>
                    </a:lnTo>
                    <a:lnTo>
                      <a:pt x="791" y="218"/>
                    </a:lnTo>
                    <a:lnTo>
                      <a:pt x="792" y="218"/>
                    </a:lnTo>
                    <a:lnTo>
                      <a:pt x="793" y="218"/>
                    </a:lnTo>
                    <a:lnTo>
                      <a:pt x="794" y="218"/>
                    </a:lnTo>
                    <a:lnTo>
                      <a:pt x="795" y="219"/>
                    </a:lnTo>
                    <a:lnTo>
                      <a:pt x="795" y="219"/>
                    </a:lnTo>
                    <a:lnTo>
                      <a:pt x="796" y="219"/>
                    </a:lnTo>
                    <a:lnTo>
                      <a:pt x="797" y="219"/>
                    </a:lnTo>
                    <a:lnTo>
                      <a:pt x="798" y="219"/>
                    </a:lnTo>
                    <a:lnTo>
                      <a:pt x="799" y="219"/>
                    </a:lnTo>
                    <a:lnTo>
                      <a:pt x="800" y="219"/>
                    </a:lnTo>
                    <a:lnTo>
                      <a:pt x="800" y="219"/>
                    </a:lnTo>
                    <a:lnTo>
                      <a:pt x="801" y="219"/>
                    </a:lnTo>
                    <a:lnTo>
                      <a:pt x="802" y="219"/>
                    </a:lnTo>
                    <a:lnTo>
                      <a:pt x="803" y="219"/>
                    </a:lnTo>
                    <a:lnTo>
                      <a:pt x="804" y="218"/>
                    </a:lnTo>
                    <a:lnTo>
                      <a:pt x="805" y="218"/>
                    </a:lnTo>
                    <a:lnTo>
                      <a:pt x="805" y="218"/>
                    </a:lnTo>
                    <a:lnTo>
                      <a:pt x="806" y="218"/>
                    </a:lnTo>
                    <a:lnTo>
                      <a:pt x="807" y="218"/>
                    </a:lnTo>
                    <a:lnTo>
                      <a:pt x="808" y="218"/>
                    </a:lnTo>
                    <a:lnTo>
                      <a:pt x="809" y="217"/>
                    </a:lnTo>
                    <a:lnTo>
                      <a:pt x="810" y="217"/>
                    </a:lnTo>
                    <a:lnTo>
                      <a:pt x="811" y="217"/>
                    </a:lnTo>
                    <a:lnTo>
                      <a:pt x="811" y="217"/>
                    </a:lnTo>
                    <a:lnTo>
                      <a:pt x="812" y="217"/>
                    </a:lnTo>
                    <a:lnTo>
                      <a:pt x="813" y="216"/>
                    </a:lnTo>
                    <a:lnTo>
                      <a:pt x="814" y="216"/>
                    </a:lnTo>
                    <a:lnTo>
                      <a:pt x="815" y="216"/>
                    </a:lnTo>
                    <a:lnTo>
                      <a:pt x="816" y="215"/>
                    </a:lnTo>
                    <a:lnTo>
                      <a:pt x="816" y="215"/>
                    </a:lnTo>
                    <a:lnTo>
                      <a:pt x="817" y="215"/>
                    </a:lnTo>
                    <a:lnTo>
                      <a:pt x="818" y="214"/>
                    </a:lnTo>
                    <a:lnTo>
                      <a:pt x="819" y="214"/>
                    </a:lnTo>
                    <a:lnTo>
                      <a:pt x="820" y="214"/>
                    </a:lnTo>
                    <a:lnTo>
                      <a:pt x="821" y="213"/>
                    </a:lnTo>
                    <a:lnTo>
                      <a:pt x="821" y="213"/>
                    </a:lnTo>
                    <a:lnTo>
                      <a:pt x="822" y="213"/>
                    </a:lnTo>
                    <a:lnTo>
                      <a:pt x="823" y="212"/>
                    </a:lnTo>
                    <a:lnTo>
                      <a:pt x="824" y="212"/>
                    </a:lnTo>
                    <a:lnTo>
                      <a:pt x="825" y="212"/>
                    </a:lnTo>
                    <a:lnTo>
                      <a:pt x="826" y="211"/>
                    </a:lnTo>
                    <a:lnTo>
                      <a:pt x="827" y="211"/>
                    </a:lnTo>
                    <a:lnTo>
                      <a:pt x="827" y="211"/>
                    </a:lnTo>
                    <a:lnTo>
                      <a:pt x="828" y="210"/>
                    </a:lnTo>
                    <a:lnTo>
                      <a:pt x="829" y="210"/>
                    </a:lnTo>
                    <a:lnTo>
                      <a:pt x="830" y="210"/>
                    </a:lnTo>
                    <a:lnTo>
                      <a:pt x="831" y="210"/>
                    </a:lnTo>
                    <a:lnTo>
                      <a:pt x="832" y="210"/>
                    </a:lnTo>
                    <a:lnTo>
                      <a:pt x="832" y="210"/>
                    </a:lnTo>
                    <a:lnTo>
                      <a:pt x="833" y="209"/>
                    </a:lnTo>
                    <a:lnTo>
                      <a:pt x="834" y="209"/>
                    </a:lnTo>
                    <a:lnTo>
                      <a:pt x="835" y="209"/>
                    </a:lnTo>
                    <a:lnTo>
                      <a:pt x="836" y="209"/>
                    </a:lnTo>
                    <a:lnTo>
                      <a:pt x="837" y="210"/>
                    </a:lnTo>
                    <a:lnTo>
                      <a:pt x="837" y="210"/>
                    </a:lnTo>
                    <a:lnTo>
                      <a:pt x="838" y="210"/>
                    </a:lnTo>
                    <a:lnTo>
                      <a:pt x="839" y="210"/>
                    </a:lnTo>
                    <a:lnTo>
                      <a:pt x="840" y="210"/>
                    </a:lnTo>
                    <a:lnTo>
                      <a:pt x="841" y="210"/>
                    </a:lnTo>
                    <a:lnTo>
                      <a:pt x="842" y="211"/>
                    </a:lnTo>
                    <a:lnTo>
                      <a:pt x="843" y="211"/>
                    </a:lnTo>
                    <a:lnTo>
                      <a:pt x="843" y="211"/>
                    </a:lnTo>
                    <a:lnTo>
                      <a:pt x="844" y="211"/>
                    </a:lnTo>
                    <a:lnTo>
                      <a:pt x="845" y="212"/>
                    </a:lnTo>
                    <a:lnTo>
                      <a:pt x="846" y="212"/>
                    </a:lnTo>
                    <a:lnTo>
                      <a:pt x="847" y="213"/>
                    </a:lnTo>
                    <a:lnTo>
                      <a:pt x="848" y="213"/>
                    </a:lnTo>
                    <a:lnTo>
                      <a:pt x="848" y="213"/>
                    </a:lnTo>
                    <a:lnTo>
                      <a:pt x="849" y="214"/>
                    </a:lnTo>
                    <a:lnTo>
                      <a:pt x="850" y="214"/>
                    </a:lnTo>
                    <a:lnTo>
                      <a:pt x="851" y="214"/>
                    </a:lnTo>
                    <a:lnTo>
                      <a:pt x="852" y="215"/>
                    </a:lnTo>
                    <a:lnTo>
                      <a:pt x="853" y="215"/>
                    </a:lnTo>
                    <a:lnTo>
                      <a:pt x="853" y="215"/>
                    </a:lnTo>
                    <a:lnTo>
                      <a:pt x="854" y="216"/>
                    </a:lnTo>
                    <a:lnTo>
                      <a:pt x="855" y="216"/>
                    </a:lnTo>
                    <a:lnTo>
                      <a:pt x="856" y="216"/>
                    </a:lnTo>
                    <a:lnTo>
                      <a:pt x="857" y="217"/>
                    </a:lnTo>
                    <a:lnTo>
                      <a:pt x="858" y="217"/>
                    </a:lnTo>
                    <a:lnTo>
                      <a:pt x="859" y="217"/>
                    </a:lnTo>
                    <a:lnTo>
                      <a:pt x="859" y="217"/>
                    </a:lnTo>
                    <a:lnTo>
                      <a:pt x="860" y="217"/>
                    </a:lnTo>
                    <a:lnTo>
                      <a:pt x="861" y="218"/>
                    </a:lnTo>
                    <a:lnTo>
                      <a:pt x="862" y="218"/>
                    </a:lnTo>
                    <a:lnTo>
                      <a:pt x="863" y="218"/>
                    </a:lnTo>
                    <a:lnTo>
                      <a:pt x="864" y="218"/>
                    </a:lnTo>
                    <a:lnTo>
                      <a:pt x="864" y="218"/>
                    </a:lnTo>
                    <a:lnTo>
                      <a:pt x="865" y="218"/>
                    </a:lnTo>
                    <a:lnTo>
                      <a:pt x="866" y="219"/>
                    </a:lnTo>
                    <a:lnTo>
                      <a:pt x="867" y="219"/>
                    </a:lnTo>
                    <a:lnTo>
                      <a:pt x="868" y="219"/>
                    </a:lnTo>
                    <a:lnTo>
                      <a:pt x="869" y="219"/>
                    </a:lnTo>
                    <a:lnTo>
                      <a:pt x="869" y="219"/>
                    </a:lnTo>
                    <a:lnTo>
                      <a:pt x="870" y="219"/>
                    </a:lnTo>
                    <a:lnTo>
                      <a:pt x="871" y="219"/>
                    </a:lnTo>
                    <a:lnTo>
                      <a:pt x="872" y="219"/>
                    </a:lnTo>
                    <a:lnTo>
                      <a:pt x="873" y="219"/>
                    </a:lnTo>
                    <a:lnTo>
                      <a:pt x="874" y="219"/>
                    </a:lnTo>
                    <a:lnTo>
                      <a:pt x="875" y="219"/>
                    </a:lnTo>
                    <a:lnTo>
                      <a:pt x="875" y="219"/>
                    </a:lnTo>
                    <a:lnTo>
                      <a:pt x="876" y="219"/>
                    </a:lnTo>
                    <a:lnTo>
                      <a:pt x="877" y="219"/>
                    </a:lnTo>
                    <a:lnTo>
                      <a:pt x="878" y="219"/>
                    </a:lnTo>
                    <a:lnTo>
                      <a:pt x="879" y="219"/>
                    </a:lnTo>
                    <a:lnTo>
                      <a:pt x="880" y="219"/>
                    </a:lnTo>
                    <a:lnTo>
                      <a:pt x="880" y="219"/>
                    </a:lnTo>
                    <a:lnTo>
                      <a:pt x="881" y="219"/>
                    </a:lnTo>
                    <a:lnTo>
                      <a:pt x="882" y="219"/>
                    </a:lnTo>
                    <a:lnTo>
                      <a:pt x="883" y="219"/>
                    </a:lnTo>
                    <a:lnTo>
                      <a:pt x="884" y="219"/>
                    </a:lnTo>
                    <a:lnTo>
                      <a:pt x="885" y="219"/>
                    </a:lnTo>
                    <a:lnTo>
                      <a:pt x="885" y="219"/>
                    </a:lnTo>
                    <a:lnTo>
                      <a:pt x="886" y="219"/>
                    </a:lnTo>
                    <a:lnTo>
                      <a:pt x="887" y="219"/>
                    </a:lnTo>
                    <a:lnTo>
                      <a:pt x="888" y="219"/>
                    </a:lnTo>
                    <a:lnTo>
                      <a:pt x="889" y="219"/>
                    </a:lnTo>
                    <a:lnTo>
                      <a:pt x="890" y="219"/>
                    </a:lnTo>
                    <a:lnTo>
                      <a:pt x="891" y="219"/>
                    </a:lnTo>
                    <a:lnTo>
                      <a:pt x="891" y="219"/>
                    </a:lnTo>
                    <a:lnTo>
                      <a:pt x="892" y="219"/>
                    </a:lnTo>
                    <a:lnTo>
                      <a:pt x="893" y="219"/>
                    </a:lnTo>
                    <a:lnTo>
                      <a:pt x="894" y="218"/>
                    </a:lnTo>
                    <a:lnTo>
                      <a:pt x="895" y="218"/>
                    </a:lnTo>
                    <a:lnTo>
                      <a:pt x="896" y="218"/>
                    </a:lnTo>
                    <a:lnTo>
                      <a:pt x="896" y="218"/>
                    </a:lnTo>
                    <a:lnTo>
                      <a:pt x="897" y="218"/>
                    </a:lnTo>
                    <a:lnTo>
                      <a:pt x="898" y="218"/>
                    </a:lnTo>
                    <a:lnTo>
                      <a:pt x="899" y="218"/>
                    </a:lnTo>
                    <a:lnTo>
                      <a:pt x="900" y="218"/>
                    </a:lnTo>
                    <a:lnTo>
                      <a:pt x="901" y="218"/>
                    </a:lnTo>
                    <a:lnTo>
                      <a:pt x="901" y="218"/>
                    </a:lnTo>
                    <a:lnTo>
                      <a:pt x="902" y="217"/>
                    </a:lnTo>
                    <a:lnTo>
                      <a:pt x="903" y="217"/>
                    </a:lnTo>
                    <a:lnTo>
                      <a:pt x="904" y="217"/>
                    </a:lnTo>
                    <a:lnTo>
                      <a:pt x="905" y="217"/>
                    </a:lnTo>
                    <a:lnTo>
                      <a:pt x="906" y="217"/>
                    </a:lnTo>
                    <a:lnTo>
                      <a:pt x="907" y="217"/>
                    </a:lnTo>
                    <a:lnTo>
                      <a:pt x="907" y="217"/>
                    </a:lnTo>
                    <a:lnTo>
                      <a:pt x="908" y="217"/>
                    </a:lnTo>
                    <a:lnTo>
                      <a:pt x="909" y="217"/>
                    </a:lnTo>
                    <a:lnTo>
                      <a:pt x="910" y="216"/>
                    </a:lnTo>
                    <a:lnTo>
                      <a:pt x="911" y="216"/>
                    </a:lnTo>
                    <a:lnTo>
                      <a:pt x="912" y="216"/>
                    </a:lnTo>
                    <a:lnTo>
                      <a:pt x="912" y="216"/>
                    </a:lnTo>
                    <a:lnTo>
                      <a:pt x="913" y="216"/>
                    </a:lnTo>
                    <a:lnTo>
                      <a:pt x="914" y="216"/>
                    </a:lnTo>
                    <a:lnTo>
                      <a:pt x="915" y="216"/>
                    </a:lnTo>
                    <a:lnTo>
                      <a:pt x="916" y="216"/>
                    </a:lnTo>
                    <a:lnTo>
                      <a:pt x="917" y="216"/>
                    </a:lnTo>
                    <a:lnTo>
                      <a:pt x="918" y="216"/>
                    </a:lnTo>
                    <a:lnTo>
                      <a:pt x="918" y="216"/>
                    </a:lnTo>
                    <a:lnTo>
                      <a:pt x="919" y="216"/>
                    </a:lnTo>
                    <a:lnTo>
                      <a:pt x="920" y="216"/>
                    </a:lnTo>
                    <a:lnTo>
                      <a:pt x="921" y="216"/>
                    </a:lnTo>
                    <a:lnTo>
                      <a:pt x="922" y="216"/>
                    </a:lnTo>
                    <a:lnTo>
                      <a:pt x="923" y="217"/>
                    </a:lnTo>
                    <a:lnTo>
                      <a:pt x="923" y="217"/>
                    </a:lnTo>
                    <a:lnTo>
                      <a:pt x="924" y="217"/>
                    </a:lnTo>
                    <a:lnTo>
                      <a:pt x="925" y="217"/>
                    </a:lnTo>
                    <a:lnTo>
                      <a:pt x="926" y="217"/>
                    </a:lnTo>
                    <a:lnTo>
                      <a:pt x="927" y="217"/>
                    </a:lnTo>
                    <a:lnTo>
                      <a:pt x="928" y="217"/>
                    </a:lnTo>
                    <a:lnTo>
                      <a:pt x="928" y="217"/>
                    </a:lnTo>
                    <a:lnTo>
                      <a:pt x="929" y="217"/>
                    </a:lnTo>
                    <a:lnTo>
                      <a:pt x="930" y="217"/>
                    </a:lnTo>
                    <a:lnTo>
                      <a:pt x="931" y="218"/>
                    </a:lnTo>
                    <a:lnTo>
                      <a:pt x="932" y="218"/>
                    </a:lnTo>
                    <a:lnTo>
                      <a:pt x="933" y="218"/>
                    </a:lnTo>
                    <a:lnTo>
                      <a:pt x="934" y="218"/>
                    </a:lnTo>
                    <a:lnTo>
                      <a:pt x="934" y="218"/>
                    </a:lnTo>
                    <a:lnTo>
                      <a:pt x="935" y="218"/>
                    </a:lnTo>
                    <a:lnTo>
                      <a:pt x="936" y="218"/>
                    </a:lnTo>
                    <a:lnTo>
                      <a:pt x="937" y="218"/>
                    </a:lnTo>
                    <a:lnTo>
                      <a:pt x="938" y="218"/>
                    </a:lnTo>
                    <a:lnTo>
                      <a:pt x="939" y="219"/>
                    </a:lnTo>
                    <a:lnTo>
                      <a:pt x="939" y="219"/>
                    </a:lnTo>
                    <a:lnTo>
                      <a:pt x="940" y="219"/>
                    </a:lnTo>
                    <a:lnTo>
                      <a:pt x="941" y="219"/>
                    </a:lnTo>
                    <a:lnTo>
                      <a:pt x="942" y="219"/>
                    </a:lnTo>
                    <a:lnTo>
                      <a:pt x="943" y="219"/>
                    </a:lnTo>
                    <a:lnTo>
                      <a:pt x="944" y="219"/>
                    </a:lnTo>
                    <a:lnTo>
                      <a:pt x="945" y="219"/>
                    </a:lnTo>
                    <a:lnTo>
                      <a:pt x="945" y="219"/>
                    </a:lnTo>
                    <a:lnTo>
                      <a:pt x="946" y="219"/>
                    </a:lnTo>
                    <a:lnTo>
                      <a:pt x="947" y="219"/>
                    </a:lnTo>
                    <a:lnTo>
                      <a:pt x="948" y="219"/>
                    </a:lnTo>
                    <a:lnTo>
                      <a:pt x="949" y="219"/>
                    </a:lnTo>
                    <a:lnTo>
                      <a:pt x="950" y="219"/>
                    </a:lnTo>
                    <a:lnTo>
                      <a:pt x="950" y="219"/>
                    </a:lnTo>
                    <a:lnTo>
                      <a:pt x="951" y="219"/>
                    </a:lnTo>
                    <a:lnTo>
                      <a:pt x="952" y="219"/>
                    </a:lnTo>
                    <a:lnTo>
                      <a:pt x="953" y="219"/>
                    </a:lnTo>
                    <a:lnTo>
                      <a:pt x="954" y="219"/>
                    </a:lnTo>
                    <a:lnTo>
                      <a:pt x="955" y="219"/>
                    </a:lnTo>
                    <a:lnTo>
                      <a:pt x="955" y="219"/>
                    </a:lnTo>
                    <a:lnTo>
                      <a:pt x="956" y="219"/>
                    </a:lnTo>
                    <a:lnTo>
                      <a:pt x="957" y="219"/>
                    </a:lnTo>
                    <a:lnTo>
                      <a:pt x="958" y="219"/>
                    </a:lnTo>
                    <a:lnTo>
                      <a:pt x="959" y="219"/>
                    </a:lnTo>
                    <a:lnTo>
                      <a:pt x="960" y="219"/>
                    </a:lnTo>
                    <a:lnTo>
                      <a:pt x="961" y="219"/>
                    </a:lnTo>
                    <a:lnTo>
                      <a:pt x="961" y="219"/>
                    </a:lnTo>
                    <a:lnTo>
                      <a:pt x="962" y="219"/>
                    </a:lnTo>
                    <a:lnTo>
                      <a:pt x="963" y="219"/>
                    </a:lnTo>
                    <a:lnTo>
                      <a:pt x="964" y="219"/>
                    </a:lnTo>
                    <a:lnTo>
                      <a:pt x="965" y="219"/>
                    </a:lnTo>
                    <a:lnTo>
                      <a:pt x="966" y="219"/>
                    </a:lnTo>
                    <a:lnTo>
                      <a:pt x="966" y="219"/>
                    </a:lnTo>
                    <a:lnTo>
                      <a:pt x="967" y="219"/>
                    </a:lnTo>
                    <a:lnTo>
                      <a:pt x="968" y="219"/>
                    </a:lnTo>
                    <a:lnTo>
                      <a:pt x="969" y="219"/>
                    </a:lnTo>
                    <a:lnTo>
                      <a:pt x="970" y="219"/>
                    </a:lnTo>
                    <a:lnTo>
                      <a:pt x="971" y="219"/>
                    </a:lnTo>
                    <a:lnTo>
                      <a:pt x="972" y="219"/>
                    </a:lnTo>
                    <a:lnTo>
                      <a:pt x="972" y="219"/>
                    </a:lnTo>
                    <a:lnTo>
                      <a:pt x="973" y="219"/>
                    </a:lnTo>
                    <a:lnTo>
                      <a:pt x="974" y="219"/>
                    </a:lnTo>
                    <a:lnTo>
                      <a:pt x="975" y="219"/>
                    </a:lnTo>
                    <a:lnTo>
                      <a:pt x="976" y="219"/>
                    </a:lnTo>
                    <a:lnTo>
                      <a:pt x="977" y="219"/>
                    </a:lnTo>
                    <a:lnTo>
                      <a:pt x="977" y="219"/>
                    </a:lnTo>
                    <a:lnTo>
                      <a:pt x="978" y="219"/>
                    </a:lnTo>
                    <a:lnTo>
                      <a:pt x="979" y="219"/>
                    </a:lnTo>
                    <a:lnTo>
                      <a:pt x="980" y="219"/>
                    </a:lnTo>
                    <a:lnTo>
                      <a:pt x="981" y="219"/>
                    </a:lnTo>
                    <a:lnTo>
                      <a:pt x="982" y="219"/>
                    </a:lnTo>
                    <a:lnTo>
                      <a:pt x="982" y="219"/>
                    </a:lnTo>
                    <a:lnTo>
                      <a:pt x="983" y="219"/>
                    </a:lnTo>
                    <a:lnTo>
                      <a:pt x="984" y="219"/>
                    </a:lnTo>
                    <a:lnTo>
                      <a:pt x="985" y="219"/>
                    </a:lnTo>
                    <a:lnTo>
                      <a:pt x="986" y="219"/>
                    </a:lnTo>
                    <a:lnTo>
                      <a:pt x="987" y="219"/>
                    </a:lnTo>
                    <a:lnTo>
                      <a:pt x="988" y="219"/>
                    </a:lnTo>
                    <a:lnTo>
                      <a:pt x="988" y="219"/>
                    </a:lnTo>
                    <a:lnTo>
                      <a:pt x="989" y="219"/>
                    </a:lnTo>
                    <a:lnTo>
                      <a:pt x="990" y="219"/>
                    </a:lnTo>
                    <a:lnTo>
                      <a:pt x="991" y="219"/>
                    </a:lnTo>
                    <a:lnTo>
                      <a:pt x="992" y="219"/>
                    </a:lnTo>
                    <a:lnTo>
                      <a:pt x="993" y="219"/>
                    </a:lnTo>
                    <a:lnTo>
                      <a:pt x="993" y="219"/>
                    </a:lnTo>
                    <a:lnTo>
                      <a:pt x="994" y="219"/>
                    </a:lnTo>
                    <a:lnTo>
                      <a:pt x="995" y="219"/>
                    </a:lnTo>
                    <a:lnTo>
                      <a:pt x="996" y="219"/>
                    </a:lnTo>
                    <a:lnTo>
                      <a:pt x="997" y="219"/>
                    </a:lnTo>
                    <a:lnTo>
                      <a:pt x="998" y="219"/>
                    </a:lnTo>
                    <a:lnTo>
                      <a:pt x="999" y="219"/>
                    </a:lnTo>
                    <a:lnTo>
                      <a:pt x="999" y="219"/>
                    </a:lnTo>
                    <a:lnTo>
                      <a:pt x="1000" y="219"/>
                    </a:lnTo>
                    <a:lnTo>
                      <a:pt x="1001" y="219"/>
                    </a:lnTo>
                    <a:lnTo>
                      <a:pt x="1002" y="219"/>
                    </a:lnTo>
                    <a:lnTo>
                      <a:pt x="1003" y="219"/>
                    </a:lnTo>
                    <a:lnTo>
                      <a:pt x="1004" y="219"/>
                    </a:lnTo>
                    <a:lnTo>
                      <a:pt x="1004" y="219"/>
                    </a:lnTo>
                    <a:lnTo>
                      <a:pt x="1005" y="219"/>
                    </a:lnTo>
                    <a:lnTo>
                      <a:pt x="1006" y="219"/>
                    </a:lnTo>
                    <a:lnTo>
                      <a:pt x="1007" y="219"/>
                    </a:lnTo>
                    <a:lnTo>
                      <a:pt x="1008" y="219"/>
                    </a:lnTo>
                    <a:lnTo>
                      <a:pt x="1009" y="219"/>
                    </a:lnTo>
                    <a:lnTo>
                      <a:pt x="1010" y="219"/>
                    </a:lnTo>
                    <a:lnTo>
                      <a:pt x="1010" y="219"/>
                    </a:lnTo>
                    <a:lnTo>
                      <a:pt x="1011" y="219"/>
                    </a:lnTo>
                    <a:lnTo>
                      <a:pt x="1012" y="219"/>
                    </a:lnTo>
                    <a:lnTo>
                      <a:pt x="1013" y="219"/>
                    </a:lnTo>
                    <a:lnTo>
                      <a:pt x="1014" y="219"/>
                    </a:lnTo>
                    <a:lnTo>
                      <a:pt x="1015" y="219"/>
                    </a:lnTo>
                    <a:lnTo>
                      <a:pt x="1015" y="219"/>
                    </a:lnTo>
                    <a:lnTo>
                      <a:pt x="1016" y="219"/>
                    </a:lnTo>
                    <a:lnTo>
                      <a:pt x="1017" y="219"/>
                    </a:lnTo>
                    <a:lnTo>
                      <a:pt x="1018" y="219"/>
                    </a:lnTo>
                    <a:lnTo>
                      <a:pt x="1019" y="219"/>
                    </a:lnTo>
                    <a:lnTo>
                      <a:pt x="1020" y="219"/>
                    </a:lnTo>
                    <a:lnTo>
                      <a:pt x="1020" y="219"/>
                    </a:lnTo>
                    <a:lnTo>
                      <a:pt x="1021" y="219"/>
                    </a:lnTo>
                    <a:lnTo>
                      <a:pt x="1022" y="219"/>
                    </a:lnTo>
                    <a:lnTo>
                      <a:pt x="1023" y="219"/>
                    </a:lnTo>
                    <a:lnTo>
                      <a:pt x="1024" y="219"/>
                    </a:lnTo>
                    <a:lnTo>
                      <a:pt x="1025" y="219"/>
                    </a:lnTo>
                    <a:lnTo>
                      <a:pt x="1026" y="219"/>
                    </a:lnTo>
                    <a:lnTo>
                      <a:pt x="1026" y="219"/>
                    </a:lnTo>
                    <a:lnTo>
                      <a:pt x="1027" y="219"/>
                    </a:lnTo>
                    <a:lnTo>
                      <a:pt x="1028" y="219"/>
                    </a:lnTo>
                    <a:lnTo>
                      <a:pt x="1029" y="219"/>
                    </a:lnTo>
                    <a:lnTo>
                      <a:pt x="1030" y="219"/>
                    </a:lnTo>
                    <a:lnTo>
                      <a:pt x="1031" y="219"/>
                    </a:lnTo>
                    <a:lnTo>
                      <a:pt x="1031" y="219"/>
                    </a:lnTo>
                    <a:lnTo>
                      <a:pt x="1032" y="219"/>
                    </a:lnTo>
                    <a:lnTo>
                      <a:pt x="1033" y="219"/>
                    </a:lnTo>
                    <a:lnTo>
                      <a:pt x="1034" y="219"/>
                    </a:lnTo>
                    <a:lnTo>
                      <a:pt x="1035" y="219"/>
                    </a:lnTo>
                    <a:lnTo>
                      <a:pt x="1036" y="219"/>
                    </a:lnTo>
                    <a:lnTo>
                      <a:pt x="1037" y="219"/>
                    </a:lnTo>
                    <a:lnTo>
                      <a:pt x="1037" y="219"/>
                    </a:lnTo>
                    <a:lnTo>
                      <a:pt x="1038" y="219"/>
                    </a:lnTo>
                    <a:lnTo>
                      <a:pt x="1039" y="219"/>
                    </a:lnTo>
                    <a:lnTo>
                      <a:pt x="1040" y="21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/>
              </a:p>
            </p:txBody>
          </p:sp>
          <p:sp>
            <p:nvSpPr>
              <p:cNvPr id="2403" name="Rectangle 355"/>
              <p:cNvSpPr>
                <a:spLocks noChangeArrowheads="1"/>
              </p:cNvSpPr>
              <p:nvPr/>
            </p:nvSpPr>
            <p:spPr bwMode="auto">
              <a:xfrm>
                <a:off x="2217" y="2169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615.2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4" name="Rectangle 356"/>
              <p:cNvSpPr>
                <a:spLocks noChangeArrowheads="1"/>
              </p:cNvSpPr>
              <p:nvPr/>
            </p:nvSpPr>
            <p:spPr bwMode="auto">
              <a:xfrm>
                <a:off x="2703" y="2361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616.2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5" name="Rectangle 357"/>
              <p:cNvSpPr>
                <a:spLocks noChangeArrowheads="1"/>
              </p:cNvSpPr>
              <p:nvPr/>
            </p:nvSpPr>
            <p:spPr bwMode="auto">
              <a:xfrm>
                <a:off x="1725" y="2415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614.2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6" name="Rectangle 358"/>
              <p:cNvSpPr>
                <a:spLocks noChangeArrowheads="1"/>
              </p:cNvSpPr>
              <p:nvPr/>
            </p:nvSpPr>
            <p:spPr bwMode="auto">
              <a:xfrm>
                <a:off x="3687" y="3177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618.2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7" name="Rectangle 359"/>
              <p:cNvSpPr>
                <a:spLocks noChangeArrowheads="1"/>
              </p:cNvSpPr>
              <p:nvPr/>
            </p:nvSpPr>
            <p:spPr bwMode="auto">
              <a:xfrm>
                <a:off x="3195" y="3219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617.2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8" name="Rectangle 360"/>
              <p:cNvSpPr>
                <a:spLocks noChangeArrowheads="1"/>
              </p:cNvSpPr>
              <p:nvPr/>
            </p:nvSpPr>
            <p:spPr bwMode="auto">
              <a:xfrm>
                <a:off x="4179" y="3423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619.2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9" name="Rectangle 361"/>
              <p:cNvSpPr>
                <a:spLocks noChangeArrowheads="1"/>
              </p:cNvSpPr>
              <p:nvPr/>
            </p:nvSpPr>
            <p:spPr bwMode="auto">
              <a:xfrm>
                <a:off x="747" y="3459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612.2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10" name="Rectangle 362"/>
              <p:cNvSpPr>
                <a:spLocks noChangeArrowheads="1"/>
              </p:cNvSpPr>
              <p:nvPr/>
            </p:nvSpPr>
            <p:spPr bwMode="auto">
              <a:xfrm>
                <a:off x="4665" y="3465"/>
                <a:ext cx="282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620.2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419" name="Rectangle 338"/>
          <p:cNvSpPr>
            <a:spLocks noChangeArrowheads="1"/>
          </p:cNvSpPr>
          <p:nvPr/>
        </p:nvSpPr>
        <p:spPr bwMode="auto">
          <a:xfrm rot="16200000">
            <a:off x="-791372" y="4434655"/>
            <a:ext cx="1900315" cy="174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Relative Abundance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" name="TextBox 357"/>
          <p:cNvSpPr txBox="1"/>
          <p:nvPr/>
        </p:nvSpPr>
        <p:spPr>
          <a:xfrm>
            <a:off x="908320" y="8232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59" name="TextBox 358"/>
          <p:cNvSpPr txBox="1"/>
          <p:nvPr/>
        </p:nvSpPr>
        <p:spPr>
          <a:xfrm>
            <a:off x="899592" y="364502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51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</dc:creator>
  <cp:lastModifiedBy>Tamer</cp:lastModifiedBy>
  <cp:revision>8</cp:revision>
  <cp:lastPrinted>2012-05-28T08:58:53Z</cp:lastPrinted>
  <dcterms:created xsi:type="dcterms:W3CDTF">2012-05-27T13:35:37Z</dcterms:created>
  <dcterms:modified xsi:type="dcterms:W3CDTF">2012-09-27T12:07:28Z</dcterms:modified>
</cp:coreProperties>
</file>