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6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94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07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40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78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700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32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27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57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19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10A4A-1A50-42DF-8AA3-D691D0368A5E}" type="datetimeFigureOut">
              <a:rPr lang="zh-CN" altLang="en-US" smtClean="0"/>
              <a:t>2014/8/6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23B7D-72AB-423A-82B5-D5F942211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53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2696"/>
            <a:ext cx="5497780" cy="529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复旦大学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1</cp:revision>
  <dcterms:created xsi:type="dcterms:W3CDTF">2014-08-06T14:24:27Z</dcterms:created>
  <dcterms:modified xsi:type="dcterms:W3CDTF">2014-08-06T14:25:32Z</dcterms:modified>
</cp:coreProperties>
</file>