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368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99982-4556-4A80-85A1-34A12D2F148E}" type="datetimeFigureOut">
              <a:rPr lang="zh-CN" altLang="en-US" smtClean="0"/>
              <a:t>2014/8/6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93686-F3E6-407B-B194-447B64C700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87611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99982-4556-4A80-85A1-34A12D2F148E}" type="datetimeFigureOut">
              <a:rPr lang="zh-CN" altLang="en-US" smtClean="0"/>
              <a:t>2014/8/6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93686-F3E6-407B-B194-447B64C700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6192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99982-4556-4A80-85A1-34A12D2F148E}" type="datetimeFigureOut">
              <a:rPr lang="zh-CN" altLang="en-US" smtClean="0"/>
              <a:t>2014/8/6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93686-F3E6-407B-B194-447B64C700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3057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99982-4556-4A80-85A1-34A12D2F148E}" type="datetimeFigureOut">
              <a:rPr lang="zh-CN" altLang="en-US" smtClean="0"/>
              <a:t>2014/8/6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93686-F3E6-407B-B194-447B64C700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3541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99982-4556-4A80-85A1-34A12D2F148E}" type="datetimeFigureOut">
              <a:rPr lang="zh-CN" altLang="en-US" smtClean="0"/>
              <a:t>2014/8/6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93686-F3E6-407B-B194-447B64C700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0033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99982-4556-4A80-85A1-34A12D2F148E}" type="datetimeFigureOut">
              <a:rPr lang="zh-CN" altLang="en-US" smtClean="0"/>
              <a:t>2014/8/6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93686-F3E6-407B-B194-447B64C700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35211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99982-4556-4A80-85A1-34A12D2F148E}" type="datetimeFigureOut">
              <a:rPr lang="zh-CN" altLang="en-US" smtClean="0"/>
              <a:t>2014/8/6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93686-F3E6-407B-B194-447B64C700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1681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99982-4556-4A80-85A1-34A12D2F148E}" type="datetimeFigureOut">
              <a:rPr lang="zh-CN" altLang="en-US" smtClean="0"/>
              <a:t>2014/8/6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93686-F3E6-407B-B194-447B64C700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8363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99982-4556-4A80-85A1-34A12D2F148E}" type="datetimeFigureOut">
              <a:rPr lang="zh-CN" altLang="en-US" smtClean="0"/>
              <a:t>2014/8/6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93686-F3E6-407B-B194-447B64C700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4957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99982-4556-4A80-85A1-34A12D2F148E}" type="datetimeFigureOut">
              <a:rPr lang="zh-CN" altLang="en-US" smtClean="0"/>
              <a:t>2014/8/6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93686-F3E6-407B-B194-447B64C700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7013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99982-4556-4A80-85A1-34A12D2F148E}" type="datetimeFigureOut">
              <a:rPr lang="zh-CN" altLang="en-US" smtClean="0"/>
              <a:t>2014/8/6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93686-F3E6-407B-B194-447B64C700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6244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799982-4556-4A80-85A1-34A12D2F148E}" type="datetimeFigureOut">
              <a:rPr lang="zh-CN" altLang="en-US" smtClean="0"/>
              <a:t>2014/8/6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893686-F3E6-407B-B194-447B64C700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9883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476672"/>
            <a:ext cx="5999167" cy="5782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4492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全屏显示(4:3)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主题​​</vt:lpstr>
      <vt:lpstr>PowerPoint 演示文稿</vt:lpstr>
    </vt:vector>
  </TitlesOfParts>
  <Company>复旦大学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admin</cp:lastModifiedBy>
  <cp:revision>1</cp:revision>
  <dcterms:created xsi:type="dcterms:W3CDTF">2014-08-06T14:25:41Z</dcterms:created>
  <dcterms:modified xsi:type="dcterms:W3CDTF">2014-08-06T14:26:10Z</dcterms:modified>
</cp:coreProperties>
</file>